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408" r:id="rId2"/>
    <p:sldId id="256" r:id="rId3"/>
    <p:sldId id="271" r:id="rId4"/>
    <p:sldId id="269" r:id="rId5"/>
    <p:sldId id="272" r:id="rId6"/>
    <p:sldId id="281" r:id="rId7"/>
    <p:sldId id="275" r:id="rId8"/>
    <p:sldId id="411" r:id="rId9"/>
    <p:sldId id="282" r:id="rId10"/>
    <p:sldId id="407" r:id="rId11"/>
    <p:sldId id="409" r:id="rId12"/>
  </p:sldIdLst>
  <p:sldSz cx="18288000" cy="10287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A3171B7-10F8-4E2B-B25C-1BE63AB99056}"/>
              </a:ext>
            </a:extLst>
          </p:cNvPr>
          <p:cNvSpPr txBox="1"/>
          <p:nvPr userDrawn="1"/>
        </p:nvSpPr>
        <p:spPr>
          <a:xfrm>
            <a:off x="0" y="-9892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7553" y="2651274"/>
            <a:ext cx="1615144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22443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7023" y="8788754"/>
            <a:ext cx="124544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19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19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3 - Period 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B735AA11-2857-4244-9AFD-626188D2F146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A95AF9D6-296D-479E-8744-93A96E0BB160}"/>
              </a:ext>
            </a:extLst>
          </p:cNvPr>
          <p:cNvSpPr/>
          <p:nvPr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8B500722-1007-40F4-B48A-7EC1892DF415}"/>
              </a:ext>
            </a:extLst>
          </p:cNvPr>
          <p:cNvSpPr/>
          <p:nvPr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AFF1788-CAC4-47B5-82BA-81E3A1501D13}"/>
              </a:ext>
            </a:extLst>
          </p:cNvPr>
          <p:cNvSpPr/>
          <p:nvPr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AF3B4B0A-B352-4CB3-913F-065A07845A2F}"/>
              </a:ext>
            </a:extLst>
          </p:cNvPr>
          <p:cNvSpPr/>
          <p:nvPr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0" name="Picture 10">
            <a:extLst>
              <a:ext uri="{FF2B5EF4-FFF2-40B4-BE49-F238E27FC236}">
                <a16:creationId xmlns:a16="http://schemas.microsoft.com/office/drawing/2014/main" id="{98684449-BE3E-4E03-B576-A048329CB8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15938" y="-224884"/>
            <a:ext cx="2700794" cy="2700794"/>
          </a:xfrm>
          <a:prstGeom prst="rect">
            <a:avLst/>
          </a:prstGeom>
        </p:spPr>
      </p:pic>
      <p:sp>
        <p:nvSpPr>
          <p:cNvPr id="8" name="Freeform 19">
            <a:extLst>
              <a:ext uri="{FF2B5EF4-FFF2-40B4-BE49-F238E27FC236}">
                <a16:creationId xmlns:a16="http://schemas.microsoft.com/office/drawing/2014/main" id="{7D698037-AFE7-4201-8B42-543211A1BAB4}"/>
              </a:ext>
            </a:extLst>
          </p:cNvPr>
          <p:cNvSpPr/>
          <p:nvPr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D0C1D65E-72D6-483C-B674-8B3125EFC6DD}"/>
              </a:ext>
            </a:extLst>
          </p:cNvPr>
          <p:cNvSpPr/>
          <p:nvPr/>
        </p:nvSpPr>
        <p:spPr>
          <a:xfrm flipH="1">
            <a:off x="15610932" y="5398978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3BB9059-24D8-484C-B3C3-E346A777EC3E}"/>
              </a:ext>
            </a:extLst>
          </p:cNvPr>
          <p:cNvSpPr txBox="1"/>
          <p:nvPr/>
        </p:nvSpPr>
        <p:spPr>
          <a:xfrm>
            <a:off x="2494021" y="317857"/>
            <a:ext cx="12992100" cy="193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9600" b="1" dirty="0">
                <a:solidFill>
                  <a:srgbClr val="00425A"/>
                </a:solidFill>
                <a:latin typeface="Comic Sans MS" panose="030F0702030302020204" pitchFamily="66" charset="0"/>
              </a:rPr>
              <a:t>Table of contents</a:t>
            </a:r>
          </a:p>
        </p:txBody>
      </p:sp>
      <p:sp>
        <p:nvSpPr>
          <p:cNvPr id="77" name="Google Shape;4203;p35">
            <a:extLst>
              <a:ext uri="{FF2B5EF4-FFF2-40B4-BE49-F238E27FC236}">
                <a16:creationId xmlns:a16="http://schemas.microsoft.com/office/drawing/2014/main" id="{FD5C0FDB-AC76-4B0B-B072-88FFD9C1FCFF}"/>
              </a:ext>
            </a:extLst>
          </p:cNvPr>
          <p:cNvSpPr txBox="1">
            <a:spLocks/>
          </p:cNvSpPr>
          <p:nvPr/>
        </p:nvSpPr>
        <p:spPr>
          <a:xfrm>
            <a:off x="1904557" y="3965093"/>
            <a:ext cx="3821356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</a:rPr>
              <a:t>Warm-up and review</a:t>
            </a:r>
          </a:p>
        </p:txBody>
      </p:sp>
      <p:sp>
        <p:nvSpPr>
          <p:cNvPr id="79" name="Google Shape;4206;p35">
            <a:extLst>
              <a:ext uri="{FF2B5EF4-FFF2-40B4-BE49-F238E27FC236}">
                <a16:creationId xmlns:a16="http://schemas.microsoft.com/office/drawing/2014/main" id="{5471B125-8005-4328-9B67-B16E0A2C68D9}"/>
              </a:ext>
            </a:extLst>
          </p:cNvPr>
          <p:cNvSpPr txBox="1">
            <a:spLocks/>
          </p:cNvSpPr>
          <p:nvPr/>
        </p:nvSpPr>
        <p:spPr>
          <a:xfrm>
            <a:off x="6954922" y="3499238"/>
            <a:ext cx="4802312" cy="1221236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Read and tick True or False.</a:t>
            </a:r>
          </a:p>
        </p:txBody>
      </p:sp>
      <p:sp>
        <p:nvSpPr>
          <p:cNvPr id="81" name="Google Shape;4208;p35">
            <a:extLst>
              <a:ext uri="{FF2B5EF4-FFF2-40B4-BE49-F238E27FC236}">
                <a16:creationId xmlns:a16="http://schemas.microsoft.com/office/drawing/2014/main" id="{EFAAB10B-3527-4B89-BB2E-915618478A7A}"/>
              </a:ext>
            </a:extLst>
          </p:cNvPr>
          <p:cNvSpPr txBox="1">
            <a:spLocks/>
          </p:cNvSpPr>
          <p:nvPr/>
        </p:nvSpPr>
        <p:spPr>
          <a:xfrm>
            <a:off x="2687840" y="6882167"/>
            <a:ext cx="5091000" cy="969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84" name="Google Shape;4212;p35">
            <a:extLst>
              <a:ext uri="{FF2B5EF4-FFF2-40B4-BE49-F238E27FC236}">
                <a16:creationId xmlns:a16="http://schemas.microsoft.com/office/drawing/2014/main" id="{BB479BE3-D803-40D6-A455-E464002652F7}"/>
              </a:ext>
            </a:extLst>
          </p:cNvPr>
          <p:cNvSpPr txBox="1">
            <a:spLocks/>
          </p:cNvSpPr>
          <p:nvPr/>
        </p:nvSpPr>
        <p:spPr>
          <a:xfrm>
            <a:off x="11861519" y="3755569"/>
            <a:ext cx="4802313" cy="969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85" name="Google Shape;4215;p35">
            <a:extLst>
              <a:ext uri="{FF2B5EF4-FFF2-40B4-BE49-F238E27FC236}">
                <a16:creationId xmlns:a16="http://schemas.microsoft.com/office/drawing/2014/main" id="{ADA83C55-3972-4FD5-B8EB-92AD1E599258}"/>
              </a:ext>
            </a:extLst>
          </p:cNvPr>
          <p:cNvSpPr txBox="1">
            <a:spLocks/>
          </p:cNvSpPr>
          <p:nvPr/>
        </p:nvSpPr>
        <p:spPr>
          <a:xfrm>
            <a:off x="2969615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86" name="Google Shape;4216;p35">
            <a:extLst>
              <a:ext uri="{FF2B5EF4-FFF2-40B4-BE49-F238E27FC236}">
                <a16:creationId xmlns:a16="http://schemas.microsoft.com/office/drawing/2014/main" id="{BA2704E1-3C4B-406D-82A1-B13AAD0DF021}"/>
              </a:ext>
            </a:extLst>
          </p:cNvPr>
          <p:cNvSpPr txBox="1">
            <a:spLocks/>
          </p:cNvSpPr>
          <p:nvPr/>
        </p:nvSpPr>
        <p:spPr>
          <a:xfrm>
            <a:off x="4191000" y="6170110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87" name="Google Shape;4217;p35">
            <a:extLst>
              <a:ext uri="{FF2B5EF4-FFF2-40B4-BE49-F238E27FC236}">
                <a16:creationId xmlns:a16="http://schemas.microsoft.com/office/drawing/2014/main" id="{D9F361BF-8B25-4312-BB4E-A7B17FA06D1D}"/>
              </a:ext>
            </a:extLst>
          </p:cNvPr>
          <p:cNvSpPr txBox="1">
            <a:spLocks/>
          </p:cNvSpPr>
          <p:nvPr/>
        </p:nvSpPr>
        <p:spPr>
          <a:xfrm>
            <a:off x="8332801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89" name="Google Shape;4219;p35">
            <a:extLst>
              <a:ext uri="{FF2B5EF4-FFF2-40B4-BE49-F238E27FC236}">
                <a16:creationId xmlns:a16="http://schemas.microsoft.com/office/drawing/2014/main" id="{A26D1287-8A6C-4AF6-9556-EA50B84ACD1E}"/>
              </a:ext>
            </a:extLst>
          </p:cNvPr>
          <p:cNvSpPr txBox="1">
            <a:spLocks/>
          </p:cNvSpPr>
          <p:nvPr/>
        </p:nvSpPr>
        <p:spPr>
          <a:xfrm>
            <a:off x="13695987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2" name="Google Shape;4218;p35">
            <a:extLst>
              <a:ext uri="{FF2B5EF4-FFF2-40B4-BE49-F238E27FC236}">
                <a16:creationId xmlns:a16="http://schemas.microsoft.com/office/drawing/2014/main" id="{CE2663CF-6670-DC5A-F85E-488A09151BA7}"/>
              </a:ext>
            </a:extLst>
          </p:cNvPr>
          <p:cNvSpPr txBox="1">
            <a:spLocks/>
          </p:cNvSpPr>
          <p:nvPr/>
        </p:nvSpPr>
        <p:spPr>
          <a:xfrm>
            <a:off x="11474020" y="6094352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10" name="Google Shape;4209;p35">
            <a:extLst>
              <a:ext uri="{FF2B5EF4-FFF2-40B4-BE49-F238E27FC236}">
                <a16:creationId xmlns:a16="http://schemas.microsoft.com/office/drawing/2014/main" id="{BCB39061-5A63-471E-95C6-129BC584C6E6}"/>
              </a:ext>
            </a:extLst>
          </p:cNvPr>
          <p:cNvSpPr txBox="1">
            <a:spLocks/>
          </p:cNvSpPr>
          <p:nvPr/>
        </p:nvSpPr>
        <p:spPr>
          <a:xfrm>
            <a:off x="9985681" y="7323731"/>
            <a:ext cx="4599079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37318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9000" y="2770402"/>
            <a:ext cx="1426608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186543" y="3640412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7913" y="2133474"/>
            <a:ext cx="1579008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Read and tick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1070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55253" y="2440190"/>
            <a:ext cx="937781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</p:spTree>
    <p:extLst>
      <p:ext uri="{BB962C8B-B14F-4D97-AF65-F5344CB8AC3E}">
        <p14:creationId xmlns:p14="http://schemas.microsoft.com/office/powerpoint/2010/main" val="34718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B735AA11-2857-4244-9AFD-626188D2F146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A95AF9D6-296D-479E-8744-93A96E0BB160}"/>
              </a:ext>
            </a:extLst>
          </p:cNvPr>
          <p:cNvSpPr/>
          <p:nvPr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8B500722-1007-40F4-B48A-7EC1892DF415}"/>
              </a:ext>
            </a:extLst>
          </p:cNvPr>
          <p:cNvSpPr/>
          <p:nvPr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AFF1788-CAC4-47B5-82BA-81E3A1501D13}"/>
              </a:ext>
            </a:extLst>
          </p:cNvPr>
          <p:cNvSpPr/>
          <p:nvPr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AF3B4B0A-B352-4CB3-913F-065A07845A2F}"/>
              </a:ext>
            </a:extLst>
          </p:cNvPr>
          <p:cNvSpPr/>
          <p:nvPr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7D698037-AFE7-4201-8B42-543211A1BAB4}"/>
              </a:ext>
            </a:extLst>
          </p:cNvPr>
          <p:cNvSpPr/>
          <p:nvPr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D0C1D65E-72D6-483C-B674-8B3125EFC6DD}"/>
              </a:ext>
            </a:extLst>
          </p:cNvPr>
          <p:cNvSpPr/>
          <p:nvPr/>
        </p:nvSpPr>
        <p:spPr>
          <a:xfrm flipH="1">
            <a:off x="15434049" y="637547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37426-35FD-7F81-9178-2F59672712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88" t="30000" r="15926" b="30741"/>
          <a:stretch/>
        </p:blipFill>
        <p:spPr>
          <a:xfrm>
            <a:off x="121920" y="2149555"/>
            <a:ext cx="17983200" cy="66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B31055-8C82-7A73-2451-898D4CC61D69}"/>
              </a:ext>
            </a:extLst>
          </p:cNvPr>
          <p:cNvSpPr txBox="1"/>
          <p:nvPr/>
        </p:nvSpPr>
        <p:spPr>
          <a:xfrm>
            <a:off x="1559831" y="1305289"/>
            <a:ext cx="15219206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600" b="1" i="0" u="none" strike="noStrike" baseline="0" dirty="0">
                <a:solidFill>
                  <a:srgbClr val="373535"/>
                </a:solidFill>
                <a:latin typeface="Sport Day"/>
              </a:rPr>
              <a:t>1. </a:t>
            </a:r>
            <a:r>
              <a:rPr lang="en-US" sz="6600" b="0" i="0" u="none" strike="noStrike" baseline="0" dirty="0">
                <a:solidFill>
                  <a:srgbClr val="373535"/>
                </a:solidFill>
                <a:latin typeface="Chronica Pro"/>
              </a:rPr>
              <a:t>Where do you live? </a:t>
            </a:r>
          </a:p>
          <a:p>
            <a:pPr algn="l"/>
            <a:r>
              <a:rPr lang="en-US" sz="6600" b="1" i="0" u="none" strike="noStrike" baseline="0" dirty="0">
                <a:solidFill>
                  <a:srgbClr val="23C1E0"/>
                </a:solidFill>
                <a:latin typeface="Myriad Pro"/>
              </a:rPr>
              <a:t> </a:t>
            </a:r>
            <a:endParaRPr lang="en-US" sz="3600" b="0" i="0" u="none" strike="noStrike" baseline="0" dirty="0">
              <a:solidFill>
                <a:srgbClr val="858789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6600" b="1" i="0" u="none" strike="noStrike" baseline="0" dirty="0">
                <a:solidFill>
                  <a:srgbClr val="373535"/>
                </a:solidFill>
                <a:latin typeface="Sport Day"/>
              </a:rPr>
              <a:t>2. </a:t>
            </a:r>
            <a:r>
              <a:rPr lang="en-US" sz="6600" b="0" i="0" u="none" strike="noStrike" baseline="0" dirty="0">
                <a:solidFill>
                  <a:srgbClr val="373535"/>
                </a:solidFill>
                <a:latin typeface="Chronica Pro"/>
              </a:rPr>
              <a:t>What’s your address? </a:t>
            </a:r>
          </a:p>
          <a:p>
            <a:pPr algn="l"/>
            <a:r>
              <a:rPr lang="en-US" sz="6600" b="1" i="0" u="none" strike="noStrike" baseline="0" dirty="0">
                <a:solidFill>
                  <a:srgbClr val="23C1E0"/>
                </a:solidFill>
                <a:latin typeface="Myriad Pro"/>
              </a:rPr>
              <a:t> </a:t>
            </a:r>
            <a:endParaRPr lang="en-US" sz="3600" b="0" i="0" u="none" strike="noStrike" baseline="0" dirty="0">
              <a:solidFill>
                <a:srgbClr val="858789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6600" b="1" dirty="0">
                <a:solidFill>
                  <a:srgbClr val="373535"/>
                </a:solidFill>
                <a:latin typeface="Sport Day"/>
              </a:rPr>
              <a:t>3. </a:t>
            </a:r>
            <a:r>
              <a:rPr lang="en-US" sz="6600" b="0" i="0" u="none" strike="noStrike" baseline="0" dirty="0">
                <a:solidFill>
                  <a:srgbClr val="373535"/>
                </a:solidFill>
                <a:latin typeface="Chronica Pro"/>
              </a:rPr>
              <a:t>Where does your best friend live? </a:t>
            </a:r>
          </a:p>
          <a:p>
            <a:pPr algn="l"/>
            <a:r>
              <a:rPr lang="en-US" sz="6600" b="1" i="0" u="none" strike="noStrike" baseline="0" dirty="0">
                <a:solidFill>
                  <a:srgbClr val="23C1E0"/>
                </a:solidFill>
                <a:latin typeface="Myriad Pro"/>
              </a:rPr>
              <a:t> </a:t>
            </a:r>
            <a:endParaRPr lang="en-US" sz="3600" b="0" i="0" u="none" strike="noStrike" baseline="0" dirty="0">
              <a:solidFill>
                <a:srgbClr val="858789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6600" b="1" i="0" u="none" strike="noStrike" baseline="0" dirty="0">
                <a:solidFill>
                  <a:srgbClr val="373535"/>
                </a:solidFill>
                <a:latin typeface="Sport Day"/>
              </a:rPr>
              <a:t>4. </a:t>
            </a:r>
            <a:r>
              <a:rPr lang="en-US" sz="6600" b="0" i="0" u="none" strike="noStrike" baseline="0" dirty="0">
                <a:solidFill>
                  <a:srgbClr val="373535"/>
                </a:solidFill>
                <a:latin typeface="Chronica Pro"/>
              </a:rPr>
              <a:t>What’s his / her address? </a:t>
            </a:r>
          </a:p>
          <a:p>
            <a:pPr algn="l"/>
            <a:r>
              <a:rPr lang="en-US" sz="6600" b="1" i="0" u="none" strike="noStrike" baseline="0" dirty="0">
                <a:solidFill>
                  <a:srgbClr val="23C1E0"/>
                </a:solidFill>
                <a:latin typeface="Myriad Pro"/>
              </a:rPr>
              <a:t> </a:t>
            </a:r>
            <a:endParaRPr lang="en-US" sz="3600" b="0" i="0" u="none" strike="noStrike" baseline="0" dirty="0">
              <a:solidFill>
                <a:srgbClr val="858789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B735AA11-2857-4244-9AFD-626188D2F146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A95AF9D6-296D-479E-8744-93A96E0BB160}"/>
              </a:ext>
            </a:extLst>
          </p:cNvPr>
          <p:cNvSpPr/>
          <p:nvPr/>
        </p:nvSpPr>
        <p:spPr>
          <a:xfrm>
            <a:off x="-64744" y="-894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8B500722-1007-40F4-B48A-7EC1892DF415}"/>
              </a:ext>
            </a:extLst>
          </p:cNvPr>
          <p:cNvSpPr/>
          <p:nvPr/>
        </p:nvSpPr>
        <p:spPr>
          <a:xfrm flipH="1">
            <a:off x="3119203" y="13062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AFF1788-CAC4-47B5-82BA-81E3A1501D13}"/>
              </a:ext>
            </a:extLst>
          </p:cNvPr>
          <p:cNvSpPr/>
          <p:nvPr/>
        </p:nvSpPr>
        <p:spPr>
          <a:xfrm>
            <a:off x="1712299" y="40440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AF3B4B0A-B352-4CB3-913F-065A07845A2F}"/>
              </a:ext>
            </a:extLst>
          </p:cNvPr>
          <p:cNvSpPr/>
          <p:nvPr/>
        </p:nvSpPr>
        <p:spPr>
          <a:xfrm flipH="1">
            <a:off x="15499114" y="1007262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7D698037-AFE7-4201-8B42-543211A1BAB4}"/>
              </a:ext>
            </a:extLst>
          </p:cNvPr>
          <p:cNvSpPr/>
          <p:nvPr/>
        </p:nvSpPr>
        <p:spPr>
          <a:xfrm>
            <a:off x="12742366" y="549265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D0C1D65E-72D6-483C-B674-8B3125EFC6DD}"/>
              </a:ext>
            </a:extLst>
          </p:cNvPr>
          <p:cNvSpPr/>
          <p:nvPr/>
        </p:nvSpPr>
        <p:spPr>
          <a:xfrm flipH="1">
            <a:off x="14637609" y="342406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2BF60-0F06-D460-8C97-CCA14D3A4BA1}"/>
              </a:ext>
            </a:extLst>
          </p:cNvPr>
          <p:cNvSpPr txBox="1"/>
          <p:nvPr/>
        </p:nvSpPr>
        <p:spPr>
          <a:xfrm>
            <a:off x="2362200" y="2323833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I live in …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CCAE32-8E3B-7FB8-7D1B-6DDA99C1219A}"/>
              </a:ext>
            </a:extLst>
          </p:cNvPr>
          <p:cNvSpPr txBox="1"/>
          <p:nvPr/>
        </p:nvSpPr>
        <p:spPr>
          <a:xfrm>
            <a:off x="2209803" y="4225103"/>
            <a:ext cx="671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My address is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DE464-81EE-BEBD-A18B-15820EA1F000}"/>
              </a:ext>
            </a:extLst>
          </p:cNvPr>
          <p:cNvSpPr txBox="1"/>
          <p:nvPr/>
        </p:nvSpPr>
        <p:spPr>
          <a:xfrm>
            <a:off x="2400300" y="6284147"/>
            <a:ext cx="7831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He / She lives in 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1BEA2-7EE5-BFAC-F681-C27937298540}"/>
              </a:ext>
            </a:extLst>
          </p:cNvPr>
          <p:cNvSpPr txBox="1"/>
          <p:nvPr/>
        </p:nvSpPr>
        <p:spPr>
          <a:xfrm>
            <a:off x="2209803" y="8239709"/>
            <a:ext cx="8081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Her / His address is … </a:t>
            </a:r>
          </a:p>
        </p:txBody>
      </p:sp>
    </p:spTree>
    <p:extLst>
      <p:ext uri="{BB962C8B-B14F-4D97-AF65-F5344CB8AC3E}">
        <p14:creationId xmlns:p14="http://schemas.microsoft.com/office/powerpoint/2010/main" val="40797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55253" y="2440190"/>
            <a:ext cx="937781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502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795</TotalTime>
  <Words>129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Sport Day</vt:lpstr>
      <vt:lpstr>Chronica Pro</vt:lpstr>
      <vt:lpstr>Myriad Pro</vt:lpstr>
      <vt:lpstr>Calibri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29</cp:revision>
  <dcterms:created xsi:type="dcterms:W3CDTF">2006-08-16T00:00:00Z</dcterms:created>
  <dcterms:modified xsi:type="dcterms:W3CDTF">2026-01-04T12:33:37Z</dcterms:modified>
  <cp:category>9Slide.vn</cp:category>
  <dc:identifier>DAFzACgcfNc</dc:identifier>
</cp:coreProperties>
</file>