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2"/>
  </p:notesMasterIdLst>
  <p:sldIdLst>
    <p:sldId id="256" r:id="rId2"/>
    <p:sldId id="390" r:id="rId3"/>
    <p:sldId id="391" r:id="rId4"/>
    <p:sldId id="392" r:id="rId5"/>
    <p:sldId id="272" r:id="rId6"/>
    <p:sldId id="371" r:id="rId7"/>
    <p:sldId id="375" r:id="rId8"/>
    <p:sldId id="274" r:id="rId9"/>
    <p:sldId id="393" r:id="rId10"/>
    <p:sldId id="379" r:id="rId11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Patrick Hand" panose="020B0604020202020204" charset="0"/>
      <p:regular r:id="rId17"/>
    </p:embeddedFont>
    <p:embeddedFont>
      <p:font typeface="Patrick Hand SC" panose="020B0604020202020204" charset="0"/>
      <p:regular r:id="rId18"/>
    </p:embeddedFont>
    <p:embeddedFont>
      <p:font typeface="Sport Day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81" autoAdjust="0"/>
  </p:normalViewPr>
  <p:slideViewPr>
    <p:cSldViewPr snapToGrid="0">
      <p:cViewPr varScale="1">
        <p:scale>
          <a:sx n="121" d="100"/>
          <a:sy n="121" d="100"/>
        </p:scale>
        <p:origin x="34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16049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58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8" name="Google Shape;3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88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" name="Google Shape;37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4" name="Google Shape;376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60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8446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acae539fd4_4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acae539fd4_4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828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58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a24d75da4c_1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a24d75da4c_1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871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885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6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557800" y="371875"/>
            <a:ext cx="8076736" cy="25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6000" dirty="0">
                <a:latin typeface="Comic Sans MS" panose="030F0702030302020204" pitchFamily="66" charset="0"/>
              </a:rPr>
            </a:br>
            <a:r>
              <a:rPr lang="vi-VN" sz="6000" dirty="0">
                <a:latin typeface="Comic Sans MS" panose="030F0702030302020204" pitchFamily="66" charset="0"/>
              </a:rPr>
              <a:t>T</a:t>
            </a:r>
            <a:r>
              <a:rPr lang="en-GB" sz="6000" dirty="0">
                <a:latin typeface="Comic Sans MS" panose="030F0702030302020204" pitchFamily="66" charset="0"/>
              </a:rPr>
              <a:t>ime and daily </a:t>
            </a:r>
            <a:r>
              <a:rPr lang="vi-VN" sz="6000" dirty="0">
                <a:latin typeface="Comic Sans MS" panose="030F0702030302020204" pitchFamily="66" charset="0"/>
              </a:rPr>
              <a:t>routines</a:t>
            </a:r>
            <a:endParaRPr sz="6000" dirty="0">
              <a:latin typeface="Comic Sans MS" panose="030F0702030302020204" pitchFamily="66" charset="0"/>
            </a:endParaRPr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2371925" y="3116146"/>
            <a:ext cx="436435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Lesson </a:t>
            </a:r>
            <a:r>
              <a:rPr lang="vi-V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vi-V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eriod 1</a:t>
            </a:r>
            <a:endParaRPr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539738" y="3189996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omic Sans MS" panose="030F0702030302020204" pitchFamily="66" charset="0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omic Sans MS" panose="030F0702030302020204" pitchFamily="66" charset="0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46604" y="2845431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pic>
        <p:nvPicPr>
          <p:cNvPr id="146" name="Picture 145">
            <a:extLst>
              <a:ext uri="{FF2B5EF4-FFF2-40B4-BE49-F238E27FC236}">
                <a16:creationId xmlns:a16="http://schemas.microsoft.com/office/drawing/2014/main" id="{C2C3CC4F-7EAB-1DAB-8150-813366D20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22559" y="0"/>
            <a:ext cx="1852153" cy="1911412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34ED0973-6F5E-E3D8-09D0-369E7B93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1" y="227741"/>
            <a:ext cx="707396" cy="359903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79DA97F5-AD29-3CA6-B5B3-E21295FD05D2}"/>
              </a:ext>
            </a:extLst>
          </p:cNvPr>
          <p:cNvSpPr txBox="1"/>
          <p:nvPr/>
        </p:nvSpPr>
        <p:spPr>
          <a:xfrm>
            <a:off x="362941" y="372173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>
                <a:solidFill>
                  <a:schemeClr val="accent5"/>
                </a:solidFill>
                <a:latin typeface="Sport Day" pitchFamily="2" charset="0"/>
              </a:rPr>
              <a:t>2</a:t>
            </a:r>
            <a:endParaRPr lang="en-US" sz="8000" b="1" dirty="0">
              <a:solidFill>
                <a:schemeClr val="accent5"/>
              </a:solidFill>
              <a:latin typeface="Sport Day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FAD90C-D709-6A8D-53CD-18520077A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38" y="761216"/>
            <a:ext cx="7706191" cy="3306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p4"/>
          <p:cNvSpPr/>
          <p:nvPr/>
        </p:nvSpPr>
        <p:spPr>
          <a:xfrm>
            <a:off x="3535689" y="1006294"/>
            <a:ext cx="2072321" cy="1615475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1" name="Google Shape;3131;p4"/>
          <p:cNvSpPr txBox="1">
            <a:spLocks noGrp="1"/>
          </p:cNvSpPr>
          <p:nvPr>
            <p:ph type="title"/>
          </p:nvPr>
        </p:nvSpPr>
        <p:spPr>
          <a:xfrm>
            <a:off x="1091996" y="2639163"/>
            <a:ext cx="7378111" cy="122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60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  <a:r>
              <a:rPr lang="vi-VN" sz="60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&amp; </a:t>
            </a:r>
            <a:r>
              <a:rPr lang="en-US" sz="60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lang="vi-VN" sz="60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eview</a:t>
            </a:r>
            <a:endParaRPr sz="6000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32" name="Google Shape;3132;p4"/>
          <p:cNvSpPr txBox="1">
            <a:spLocks noGrp="1"/>
          </p:cNvSpPr>
          <p:nvPr>
            <p:ph type="title" idx="2"/>
          </p:nvPr>
        </p:nvSpPr>
        <p:spPr>
          <a:xfrm>
            <a:off x="3744073" y="1147298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>
                <a:solidFill>
                  <a:srgbClr val="002060"/>
                </a:solidFill>
              </a:rPr>
              <a:t>01</a:t>
            </a:r>
            <a:endParaRPr dirty="0">
              <a:solidFill>
                <a:srgbClr val="002060"/>
              </a:solidFill>
            </a:endParaRPr>
          </a:p>
        </p:txBody>
      </p:sp>
      <p:grpSp>
        <p:nvGrpSpPr>
          <p:cNvPr id="3133" name="Google Shape;3133;p4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134" name="Google Shape;3134;p4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4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4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4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4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4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4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4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4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4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4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4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4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4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4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4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4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4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4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4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4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0" name="Google Shape;3230;p4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231" name="Google Shape;3231;p4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4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4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4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4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4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4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4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4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4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4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4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4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4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4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4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4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4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4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4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4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4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4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4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4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4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4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4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4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4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4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4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4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4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4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4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4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4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4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4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4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4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4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4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4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4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4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4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4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4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4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4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4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4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8" name="Google Shape;3338;p4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339" name="Google Shape;3339;p4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4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4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2" name="Google Shape;3342;p4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343" name="Google Shape;3343;p4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4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4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4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4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4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9" name="Google Shape;3349;p4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350" name="Google Shape;3350;p4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4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4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4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4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4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4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4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4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4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4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1" name="Google Shape;3361;p4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362" name="Google Shape;3362;p4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4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4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4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4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4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4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4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1" name="Google Shape;3371;p4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372" name="Google Shape;3372;p4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0" name="Google Shape;3380;p4"/>
          <p:cNvGrpSpPr/>
          <p:nvPr/>
        </p:nvGrpSpPr>
        <p:grpSpPr>
          <a:xfrm>
            <a:off x="340893" y="2296567"/>
            <a:ext cx="394355" cy="421115"/>
            <a:chOff x="3569800" y="2151666"/>
            <a:chExt cx="394355" cy="421115"/>
          </a:xfrm>
        </p:grpSpPr>
        <p:sp>
          <p:nvSpPr>
            <p:cNvPr id="3381" name="Google Shape;3381;p4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80870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26"/>
          <p:cNvSpPr/>
          <p:nvPr/>
        </p:nvSpPr>
        <p:spPr>
          <a:xfrm rot="-9834511">
            <a:off x="3731144" y="683701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7" name="Google Shape;3767;p26"/>
          <p:cNvSpPr txBox="1">
            <a:spLocks noGrp="1"/>
          </p:cNvSpPr>
          <p:nvPr>
            <p:ph type="title"/>
          </p:nvPr>
        </p:nvSpPr>
        <p:spPr>
          <a:xfrm>
            <a:off x="1690224" y="2069747"/>
            <a:ext cx="6650657" cy="168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Look, listen and repeat.</a:t>
            </a:r>
            <a:endParaRPr sz="4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8" name="Google Shape;3768;p26"/>
          <p:cNvSpPr txBox="1">
            <a:spLocks noGrp="1"/>
          </p:cNvSpPr>
          <p:nvPr>
            <p:ph type="title" idx="2"/>
          </p:nvPr>
        </p:nvSpPr>
        <p:spPr>
          <a:xfrm>
            <a:off x="3825701" y="81618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vi-VN" sz="6000" dirty="0"/>
              <a:t>02</a:t>
            </a:r>
            <a:endParaRPr sz="6000" dirty="0"/>
          </a:p>
        </p:txBody>
      </p:sp>
      <p:grpSp>
        <p:nvGrpSpPr>
          <p:cNvPr id="3769" name="Google Shape;3769;p26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770" name="Google Shape;3770;p26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6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26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26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6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6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6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6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6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6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6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6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6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6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6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6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6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6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6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6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6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6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6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6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6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6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6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6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6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6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6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6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6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6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6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6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6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6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6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6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6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6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6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6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6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6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26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26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26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26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26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26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26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26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26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26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26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26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26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26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26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26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26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26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26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26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26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26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26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26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26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26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26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26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26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26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26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26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26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26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26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26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6" name="Google Shape;3866;p26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867" name="Google Shape;3867;p26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26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26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26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26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26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6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6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6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6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6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6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6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6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6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26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26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6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6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6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6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6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6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6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6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6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26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26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6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6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6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6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6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6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6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6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6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26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26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6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6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6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6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6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6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6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6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6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26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26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26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26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26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26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26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26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26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26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26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26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26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26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26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26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26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26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26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26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26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26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26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26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26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26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26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26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26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26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26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26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26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26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26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26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26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26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26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26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26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26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26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26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26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26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26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26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26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26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26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26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26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26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26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26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26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26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4" name="Google Shape;3974;p26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975" name="Google Shape;3975;p26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26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26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8" name="Google Shape;3978;p26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979" name="Google Shape;3979;p26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26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26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26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26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26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5" name="Google Shape;3985;p26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986" name="Google Shape;3986;p26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26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26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26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26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26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26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26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26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26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26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7" name="Google Shape;3997;p26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998" name="Google Shape;3998;p26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26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26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26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26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26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26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26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26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7" name="Google Shape;4007;p26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008" name="Google Shape;4008;p26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26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26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26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26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26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26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26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6" name="Google Shape;4016;p26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017" name="Google Shape;4017;p26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26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26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26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26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26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26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26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26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26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26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26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26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26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06396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288885" y="2602594"/>
            <a:ext cx="7062613" cy="1674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Listen, point and say.</a:t>
            </a: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2069;p37">
            <a:extLst>
              <a:ext uri="{FF2B5EF4-FFF2-40B4-BE49-F238E27FC236}">
                <a16:creationId xmlns:a16="http://schemas.microsoft.com/office/drawing/2014/main" id="{ADC0A420-BA5B-6017-40B6-81F326C5779B}"/>
              </a:ext>
            </a:extLst>
          </p:cNvPr>
          <p:cNvSpPr/>
          <p:nvPr/>
        </p:nvSpPr>
        <p:spPr>
          <a:xfrm flipH="1">
            <a:off x="3941564" y="1083455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6" name="Google Shape;2658;p39">
            <a:extLst>
              <a:ext uri="{FF2B5EF4-FFF2-40B4-BE49-F238E27FC236}">
                <a16:creationId xmlns:a16="http://schemas.microsoft.com/office/drawing/2014/main" id="{708CAF30-55CF-2ABF-EB44-F18537182BA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995620" y="1160355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65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9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500" dirty="0">
                <a:latin typeface="Comic Sans MS" panose="030F0702030302020204" pitchFamily="66" charset="0"/>
              </a:rPr>
              <a:t>V</a:t>
            </a:r>
            <a:r>
              <a:rPr lang="en-GB" sz="7500" dirty="0">
                <a:latin typeface="Comic Sans MS" panose="030F0702030302020204" pitchFamily="66" charset="0"/>
              </a:rPr>
              <a:t>ocabulary</a:t>
            </a:r>
            <a:endParaRPr sz="7500" dirty="0">
              <a:latin typeface="Comic Sans MS" panose="030F0702030302020204" pitchFamily="66" charset="0"/>
            </a:endParaRPr>
          </a:p>
        </p:txBody>
      </p:sp>
      <p:grpSp>
        <p:nvGrpSpPr>
          <p:cNvPr id="849" name="Google Shape;849;p49"/>
          <p:cNvGrpSpPr/>
          <p:nvPr/>
        </p:nvGrpSpPr>
        <p:grpSpPr>
          <a:xfrm rot="-6123802">
            <a:off x="1165071" y="1038495"/>
            <a:ext cx="1068247" cy="1196196"/>
            <a:chOff x="1835200" y="3337050"/>
            <a:chExt cx="279350" cy="312825"/>
          </a:xfrm>
        </p:grpSpPr>
        <p:sp>
          <p:nvSpPr>
            <p:cNvPr id="850" name="Google Shape;850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49"/>
          <p:cNvGrpSpPr/>
          <p:nvPr/>
        </p:nvGrpSpPr>
        <p:grpSpPr>
          <a:xfrm rot="2964127">
            <a:off x="6908219" y="2803887"/>
            <a:ext cx="1068254" cy="1196197"/>
            <a:chOff x="1835200" y="3337050"/>
            <a:chExt cx="279350" cy="312825"/>
          </a:xfrm>
        </p:grpSpPr>
        <p:sp>
          <p:nvSpPr>
            <p:cNvPr id="854" name="Google Shape;854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49"/>
          <p:cNvGrpSpPr/>
          <p:nvPr/>
        </p:nvGrpSpPr>
        <p:grpSpPr>
          <a:xfrm rot="5202478" flipH="1">
            <a:off x="874843" y="3058553"/>
            <a:ext cx="895215" cy="1524038"/>
            <a:chOff x="1474325" y="858525"/>
            <a:chExt cx="808300" cy="1469525"/>
          </a:xfrm>
        </p:grpSpPr>
        <p:sp>
          <p:nvSpPr>
            <p:cNvPr id="858" name="Google Shape;858;p49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1" name="Google Shape;861;p49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862" name="Google Shape;862;p49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3" name="Google Shape;863;p49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864" name="Google Shape;864;p49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49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49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49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49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49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49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49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49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49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49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49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49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49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49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49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80" name="Google Shape;880;p49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881" name="Google Shape;881;p49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49"/>
          <p:cNvGrpSpPr/>
          <p:nvPr/>
        </p:nvGrpSpPr>
        <p:grpSpPr>
          <a:xfrm>
            <a:off x="6924413" y="378025"/>
            <a:ext cx="608900" cy="407500"/>
            <a:chOff x="4137713" y="525925"/>
            <a:chExt cx="608900" cy="407500"/>
          </a:xfrm>
        </p:grpSpPr>
        <p:sp>
          <p:nvSpPr>
            <p:cNvPr id="892" name="Google Shape;892;p49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49"/>
          <p:cNvGrpSpPr/>
          <p:nvPr/>
        </p:nvGrpSpPr>
        <p:grpSpPr>
          <a:xfrm>
            <a:off x="7364688" y="849725"/>
            <a:ext cx="475525" cy="287725"/>
            <a:chOff x="622013" y="907250"/>
            <a:chExt cx="475525" cy="287725"/>
          </a:xfrm>
        </p:grpSpPr>
        <p:sp>
          <p:nvSpPr>
            <p:cNvPr id="895" name="Google Shape;895;p49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3" b="47140" l="0" r="44663">
                        <a14:foregroundMark x1="36788" y1="24263" x2="13886" y2="34315"/>
                        <a14:foregroundMark x1="14093" y1="24957" x2="28912" y2="22877"/>
                        <a14:foregroundMark x1="15544" y1="33969" x2="15233" y2="19064"/>
                        <a14:foregroundMark x1="15544" y1="19931" x2="21969" y2="32409"/>
                        <a14:foregroundMark x1="17824" y1="18718" x2="18031" y2="28769"/>
                        <a14:foregroundMark x1="18031" y1="28769" x2="25285" y2="36568"/>
                        <a14:foregroundMark x1="26010" y1="35875" x2="26114" y2="21144"/>
                        <a14:foregroundMark x1="23938" y1="25650" x2="31399" y2="33102"/>
                        <a14:foregroundMark x1="33057" y1="21490" x2="34404" y2="39861"/>
                        <a14:foregroundMark x1="36477" y1="24783" x2="36684" y2="36568"/>
                        <a14:foregroundMark x1="38031" y1="25650" x2="41347" y2="29809"/>
                        <a14:foregroundMark x1="43005" y1="33969" x2="21347" y2="26863"/>
                        <a14:foregroundMark x1="40933" y1="26170" x2="23005" y2="35182"/>
                        <a14:foregroundMark x1="39378" y1="22184" x2="24249" y2="24610"/>
                        <a14:foregroundMark x1="35648" y1="19411" x2="26528" y2="26863"/>
                        <a14:foregroundMark x1="27668" y1="35009" x2="22176" y2="31716"/>
                        <a14:foregroundMark x1="35026" y1="8839" x2="13472" y2="10745"/>
                        <a14:foregroundMark x1="13161" y1="10399" x2="19378" y2="8146"/>
                        <a14:foregroundMark x1="7254" y1="7972" x2="1969" y2="9012"/>
                        <a14:foregroundMark x1="7461" y1="12132" x2="1140" y2="11785"/>
                        <a14:foregroundMark x1="4041" y1="6239" x2="829" y2="9532"/>
                        <a14:foregroundMark x1="2073" y1="5893" x2="5389" y2="6932"/>
                        <a14:foregroundMark x1="725" y1="11092" x2="4767" y2="13518"/>
                        <a14:foregroundMark x1="4974" y1="12132" x2="2073" y2="11785"/>
                        <a14:foregroundMark x1="4870" y1="9705" x2="2694" y2="9705"/>
                        <a14:foregroundMark x1="4870" y1="13172" x2="1451" y2="13692"/>
                        <a14:foregroundMark x1="5389" y1="14385" x2="3109" y2="14558"/>
                        <a14:foregroundMark x1="2383" y1="10225" x2="6839" y2="12305"/>
                      </a14:backgroundRemoval>
                    </a14:imgEffect>
                  </a14:imgLayer>
                </a14:imgProps>
              </a:ext>
            </a:extLst>
          </a:blip>
          <a:srcRect t="2842" r="55326" b="53025"/>
          <a:stretch/>
        </p:blipFill>
        <p:spPr>
          <a:xfrm>
            <a:off x="1246495" y="683940"/>
            <a:ext cx="3084205" cy="18217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32" r="100000">
                        <a14:foregroundMark x1="17169" y1="20930" x2="4872" y2="15891"/>
                        <a14:foregroundMark x1="16009" y1="13566" x2="7657" y2="14341"/>
                        <a14:foregroundMark x1="20650" y1="26744" x2="4640" y2="21318"/>
                        <a14:foregroundMark x1="17865" y1="24419" x2="4872" y2="26744"/>
                        <a14:foregroundMark x1="15081" y1="28682" x2="6497" y2="26744"/>
                        <a14:foregroundMark x1="23434" y1="20543" x2="75406" y2="12791"/>
                        <a14:foregroundMark x1="83759" y1="16279" x2="57773" y2="9690"/>
                        <a14:foregroundMark x1="43619" y1="12016" x2="30858" y2="17442"/>
                        <a14:foregroundMark x1="29234" y1="47674" x2="84223" y2="59690"/>
                        <a14:foregroundMark x1="86079" y1="55426" x2="29234" y2="70155"/>
                        <a14:foregroundMark x1="25986" y1="58140" x2="48260" y2="58140"/>
                        <a14:foregroundMark x1="27378" y1="39922" x2="42691" y2="46899"/>
                        <a14:foregroundMark x1="26914" y1="46899" x2="39907" y2="48450"/>
                        <a14:foregroundMark x1="25290" y1="51938" x2="34803" y2="55039"/>
                        <a14:foregroundMark x1="26218" y1="63178" x2="34571" y2="63178"/>
                        <a14:foregroundMark x1="41763" y1="73256" x2="57077" y2="53876"/>
                        <a14:foregroundMark x1="70766" y1="45349" x2="48260" y2="48450"/>
                        <a14:foregroundMark x1="46868" y1="70930" x2="84919" y2="64341"/>
                        <a14:foregroundMark x1="56381" y1="64341" x2="70070" y2="50000"/>
                        <a14:foregroundMark x1="15081" y1="15116" x2="6497" y2="9690"/>
                        <a14:foregroundMark x1="17865" y1="16667" x2="3712" y2="14729"/>
                        <a14:foregroundMark x1="5800" y1="20543" x2="3712" y2="16667"/>
                        <a14:foregroundMark x1="6032" y1="25581" x2="3248" y2="16279"/>
                        <a14:foregroundMark x1="9745" y1="14729" x2="4640" y2="11240"/>
                        <a14:foregroundMark x1="6961" y1="20930" x2="9745" y2="9690"/>
                        <a14:foregroundMark x1="14849" y1="18217" x2="6961" y2="8140"/>
                        <a14:foregroundMark x1="14849" y1="20543" x2="3712" y2="22093"/>
                        <a14:foregroundMark x1="5568" y1="15116" x2="3016" y2="20930"/>
                        <a14:foregroundMark x1="6032" y1="21318" x2="7657" y2="26744"/>
                        <a14:foregroundMark x1="3944" y1="25581" x2="8585" y2="27132"/>
                        <a14:foregroundMark x1="16937" y1="22093" x2="7889" y2="27132"/>
                        <a14:foregroundMark x1="21578" y1="20543" x2="7889" y2="28682"/>
                      </a14:backgroundRemoval>
                    </a14:imgEffect>
                  </a14:imgLayer>
                </a14:imgProps>
              </a:ext>
            </a:extLst>
          </a:blip>
          <a:srcRect t="2334"/>
          <a:stretch/>
        </p:blipFill>
        <p:spPr>
          <a:xfrm>
            <a:off x="4531760" y="666186"/>
            <a:ext cx="3083445" cy="18026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69" b="100000" l="0" r="100000">
                        <a14:foregroundMark x1="44706" y1="18039" x2="31294" y2="13333"/>
                        <a14:foregroundMark x1="49176" y1="15686" x2="60000" y2="15294"/>
                        <a14:foregroundMark x1="66118" y1="14118" x2="79529" y2="17647"/>
                        <a14:foregroundMark x1="34588" y1="50196" x2="48235" y2="64706"/>
                        <a14:foregroundMark x1="55294" y1="52941" x2="81647" y2="62745"/>
                        <a14:foregroundMark x1="79294" y1="52157" x2="61176" y2="46667"/>
                        <a14:foregroundMark x1="56235" y1="61569" x2="66118" y2="67059"/>
                        <a14:foregroundMark x1="67059" y1="67059" x2="79059" y2="67451"/>
                        <a14:foregroundMark x1="90118" y1="53333" x2="92000" y2="60000"/>
                        <a14:foregroundMark x1="32000" y1="71765" x2="47294" y2="87451"/>
                        <a14:foregroundMark x1="86353" y1="80784" x2="37647" y2="91373"/>
                        <a14:foregroundMark x1="63059" y1="74510" x2="55059" y2="66275"/>
                        <a14:foregroundMark x1="44706" y1="64706" x2="31529" y2="64706"/>
                        <a14:foregroundMark x1="34588" y1="43922" x2="41647" y2="49412"/>
                        <a14:foregroundMark x1="91529" y1="85882" x2="83294" y2="92941"/>
                        <a14:foregroundMark x1="81647" y1="90588" x2="68471" y2="93725"/>
                        <a14:foregroundMark x1="65647" y1="93725" x2="39059" y2="87843"/>
                        <a14:foregroundMark x1="30824" y1="82745" x2="39765" y2="94902"/>
                        <a14:foregroundMark x1="95529" y1="87843" x2="88941" y2="92157"/>
                        <a14:foregroundMark x1="98353" y1="81961" x2="92471" y2="92157"/>
                        <a14:foregroundMark x1="90353" y1="93725" x2="82353" y2="94510"/>
                        <a14:foregroundMark x1="14353" y1="85098" x2="28471" y2="94118"/>
                        <a14:foregroundMark x1="15765" y1="88235" x2="20706" y2="92941"/>
                        <a14:foregroundMark x1="19059" y1="92941" x2="27529" y2="95294"/>
                        <a14:foregroundMark x1="35529" y1="68235" x2="44000" y2="69412"/>
                        <a14:foregroundMark x1="58118" y1="53333" x2="59529" y2="58431"/>
                        <a14:foregroundMark x1="69412" y1="43137" x2="77647" y2="49020"/>
                        <a14:foregroundMark x1="5647" y1="12157" x2="20706" y2="16471"/>
                        <a14:foregroundMark x1="12471" y1="20000" x2="6353" y2="22353"/>
                        <a14:foregroundMark x1="12706" y1="12549" x2="6353" y2="5882"/>
                        <a14:foregroundMark x1="13176" y1="9412" x2="5882" y2="4706"/>
                        <a14:foregroundMark x1="6353" y1="5490" x2="1647" y2="15294"/>
                        <a14:foregroundMark x1="2588" y1="14510" x2="8471" y2="23137"/>
                        <a14:foregroundMark x1="10824" y1="7451" x2="8000" y2="4314"/>
                        <a14:foregroundMark x1="6588" y1="4314" x2="3059" y2="7059"/>
                        <a14:foregroundMark x1="1882" y1="15686" x2="5647" y2="21961"/>
                        <a14:backgroundMark x1="2824" y1="3137" x2="8471" y2="1961"/>
                        <a14:backgroundMark x1="706" y1="7843" x2="471" y2="12549"/>
                        <a14:backgroundMark x1="471" y1="28235" x2="1176" y2="22745"/>
                        <a14:backgroundMark x1="941" y1="21569" x2="235" y2="12157"/>
                      </a14:backgroundRemoval>
                    </a14:imgEffect>
                  </a14:imgLayer>
                </a14:imgProps>
              </a:ext>
            </a:extLst>
          </a:blip>
          <a:srcRect t="1310" b="-126"/>
          <a:stretch/>
        </p:blipFill>
        <p:spPr>
          <a:xfrm>
            <a:off x="1266912" y="2660086"/>
            <a:ext cx="3040520" cy="18026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38" b="100000" l="0" r="100000">
                        <a14:foregroundMark x1="15826" y1="84342" x2="23165" y2="90391"/>
                        <a14:foregroundMark x1="13991" y1="86477" x2="20183" y2="90747"/>
                        <a14:foregroundMark x1="94495" y1="84698" x2="83945" y2="96085"/>
                        <a14:foregroundMark x1="71560" y1="49822" x2="21101" y2="63701"/>
                        <a14:foregroundMark x1="30275" y1="44128" x2="36927" y2="53381"/>
                        <a14:foregroundMark x1="38761" y1="53381" x2="38761" y2="53381"/>
                        <a14:foregroundMark x1="38761" y1="53381" x2="29358" y2="54448"/>
                        <a14:foregroundMark x1="36468" y1="42349" x2="37385" y2="48399"/>
                        <a14:foregroundMark x1="47706" y1="49110" x2="59404" y2="55872"/>
                        <a14:foregroundMark x1="71101" y1="49822" x2="56881" y2="48754"/>
                        <a14:foregroundMark x1="70872" y1="48754" x2="79358" y2="47331"/>
                        <a14:foregroundMark x1="90596" y1="61210" x2="76835" y2="63701"/>
                        <a14:foregroundMark x1="86468" y1="56228" x2="87156" y2="64057"/>
                        <a14:foregroundMark x1="82110" y1="60498" x2="78211" y2="71174"/>
                        <a14:foregroundMark x1="78670" y1="54093" x2="78670" y2="62278"/>
                        <a14:foregroundMark x1="75229" y1="61922" x2="55734" y2="74021"/>
                        <a14:foregroundMark x1="71560" y1="54448" x2="70642" y2="66192"/>
                        <a14:foregroundMark x1="77294" y1="74021" x2="71789" y2="68683"/>
                        <a14:foregroundMark x1="69266" y1="69751" x2="69725" y2="75089"/>
                        <a14:foregroundMark x1="66972" y1="54448" x2="66972" y2="61210"/>
                        <a14:foregroundMark x1="60550" y1="59431" x2="68807" y2="53737"/>
                        <a14:foregroundMark x1="53670" y1="65480" x2="61239" y2="64057"/>
                        <a14:foregroundMark x1="70183" y1="75801" x2="65138" y2="70107"/>
                        <a14:foregroundMark x1="62844" y1="59786" x2="51606" y2="57295"/>
                        <a14:foregroundMark x1="42661" y1="64413" x2="34404" y2="65480"/>
                        <a14:foregroundMark x1="41055" y1="70819" x2="32569" y2="71174"/>
                        <a14:foregroundMark x1="26835" y1="68327" x2="33945" y2="68327"/>
                        <a14:foregroundMark x1="30275" y1="18505" x2="35092" y2="22064"/>
                        <a14:foregroundMark x1="54817" y1="21352" x2="34404" y2="21352"/>
                        <a14:foregroundMark x1="44954" y1="16370" x2="61697" y2="19217"/>
                        <a14:foregroundMark x1="64908" y1="23843" x2="74771" y2="18861"/>
                        <a14:foregroundMark x1="18349" y1="16726" x2="5275" y2="21352"/>
                        <a14:foregroundMark x1="15367" y1="22064" x2="8028" y2="28826"/>
                        <a14:foregroundMark x1="3899" y1="21352" x2="18578" y2="29893"/>
                        <a14:foregroundMark x1="4128" y1="26335" x2="15596" y2="28470"/>
                        <a14:foregroundMark x1="4817" y1="28470" x2="9633" y2="31317"/>
                        <a14:foregroundMark x1="13303" y1="14235" x2="6193" y2="17082"/>
                        <a14:foregroundMark x1="11927" y1="13879" x2="4587" y2="16370"/>
                        <a14:foregroundMark x1="4587" y1="19929" x2="2752" y2="22776"/>
                        <a14:foregroundMark x1="6422" y1="17082" x2="6651" y2="12811"/>
                        <a14:foregroundMark x1="84862" y1="68683" x2="88991" y2="67260"/>
                      </a14:backgroundRemoval>
                    </a14:imgEffect>
                  </a14:imgLayer>
                </a14:imgProps>
              </a:ext>
            </a:extLst>
          </a:blip>
          <a:srcRect t="6113"/>
          <a:stretch/>
        </p:blipFill>
        <p:spPr>
          <a:xfrm>
            <a:off x="4534094" y="2665613"/>
            <a:ext cx="3119214" cy="18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28" y="715254"/>
            <a:ext cx="8390347" cy="35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Track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93342" y="7152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C5061E8-7C73-AED2-1859-7EB880BCBD67}"/>
              </a:ext>
            </a:extLst>
          </p:cNvPr>
          <p:cNvSpPr/>
          <p:nvPr/>
        </p:nvSpPr>
        <p:spPr>
          <a:xfrm>
            <a:off x="741791" y="743448"/>
            <a:ext cx="3557148" cy="1290918"/>
          </a:xfrm>
          <a:prstGeom prst="wedgeRoundRectCallout">
            <a:avLst>
              <a:gd name="adj1" fmla="val -61054"/>
              <a:gd name="adj2" fmla="val 976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What time is it?</a:t>
            </a:r>
            <a:endParaRPr lang="en-US" sz="32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1B82172-753A-AFFE-905A-B8738EDA51E4}"/>
              </a:ext>
            </a:extLst>
          </p:cNvPr>
          <p:cNvSpPr/>
          <p:nvPr/>
        </p:nvSpPr>
        <p:spPr>
          <a:xfrm>
            <a:off x="1016200" y="2470480"/>
            <a:ext cx="2666359" cy="1290918"/>
          </a:xfrm>
          <a:prstGeom prst="wedgeRoundRectCallout">
            <a:avLst>
              <a:gd name="adj1" fmla="val 77851"/>
              <a:gd name="adj2" fmla="val 494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I </a:t>
            </a:r>
            <a:r>
              <a:rPr lang="en-US" sz="3000" b="1" u="sng" dirty="0">
                <a:solidFill>
                  <a:schemeClr val="accent4"/>
                </a:solidFill>
                <a:latin typeface="Comic Sans MS" panose="030F0702030302020204" pitchFamily="66" charset="0"/>
              </a:rPr>
              <a:t>six o’clock.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3" b="47140" l="0" r="44663">
                        <a14:foregroundMark x1="36788" y1="24263" x2="13886" y2="34315"/>
                        <a14:foregroundMark x1="14093" y1="24957" x2="28912" y2="22877"/>
                        <a14:foregroundMark x1="15544" y1="33969" x2="15233" y2="19064"/>
                        <a14:foregroundMark x1="15544" y1="19931" x2="21969" y2="32409"/>
                        <a14:foregroundMark x1="17824" y1="18718" x2="18031" y2="28769"/>
                        <a14:foregroundMark x1="18031" y1="28769" x2="25285" y2="36568"/>
                        <a14:foregroundMark x1="26010" y1="35875" x2="26114" y2="21144"/>
                        <a14:foregroundMark x1="23938" y1="25650" x2="31399" y2="33102"/>
                        <a14:foregroundMark x1="33057" y1="21490" x2="34404" y2="39861"/>
                        <a14:foregroundMark x1="36477" y1="24783" x2="36684" y2="36568"/>
                        <a14:foregroundMark x1="38031" y1="25650" x2="41347" y2="29809"/>
                        <a14:foregroundMark x1="43005" y1="33969" x2="21347" y2="26863"/>
                        <a14:foregroundMark x1="40933" y1="26170" x2="23005" y2="35182"/>
                        <a14:foregroundMark x1="39378" y1="22184" x2="24249" y2="24610"/>
                        <a14:foregroundMark x1="35648" y1="19411" x2="26528" y2="26863"/>
                        <a14:foregroundMark x1="27668" y1="35009" x2="22176" y2="31716"/>
                        <a14:foregroundMark x1="35026" y1="8839" x2="13472" y2="10745"/>
                        <a14:foregroundMark x1="13161" y1="10399" x2="19378" y2="8146"/>
                        <a14:foregroundMark x1="7254" y1="7972" x2="1969" y2="9012"/>
                        <a14:foregroundMark x1="7461" y1="12132" x2="1140" y2="11785"/>
                        <a14:foregroundMark x1="4041" y1="6239" x2="829" y2="9532"/>
                        <a14:foregroundMark x1="2073" y1="5893" x2="5389" y2="6932"/>
                        <a14:foregroundMark x1="725" y1="11092" x2="4767" y2="13518"/>
                        <a14:foregroundMark x1="4974" y1="12132" x2="2073" y2="11785"/>
                        <a14:foregroundMark x1="4870" y1="9705" x2="2694" y2="9705"/>
                        <a14:foregroundMark x1="4870" y1="13172" x2="1451" y2="13692"/>
                        <a14:foregroundMark x1="5389" y1="14385" x2="3109" y2="14558"/>
                        <a14:foregroundMark x1="2383" y1="10225" x2="6839" y2="12305"/>
                        <a14:foregroundMark x1="2902" y1="5893" x2="4663" y2="5893"/>
                        <a14:backgroundMark x1="1554" y1="6239" x2="1554" y2="6239"/>
                        <a14:backgroundMark x1="1762" y1="6239" x2="2591" y2="5199"/>
                        <a14:backgroundMark x1="518" y1="11092" x2="622" y2="11958"/>
                        <a14:backgroundMark x1="1140" y1="13518" x2="1658" y2="14211"/>
                      </a14:backgroundRemoval>
                    </a14:imgEffect>
                  </a14:imgLayer>
                </a14:imgProps>
              </a:ext>
            </a:extLst>
          </a:blip>
          <a:srcRect t="2842" r="55326" b="53025"/>
          <a:stretch/>
        </p:blipFill>
        <p:spPr>
          <a:xfrm>
            <a:off x="4298939" y="1175379"/>
            <a:ext cx="3285315" cy="19405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71;p37">
            <a:extLst>
              <a:ext uri="{FF2B5EF4-FFF2-40B4-BE49-F238E27FC236}">
                <a16:creationId xmlns:a16="http://schemas.microsoft.com/office/drawing/2014/main" id="{48389D4F-B6B3-D1DD-BB1E-3679211023B9}"/>
              </a:ext>
            </a:extLst>
          </p:cNvPr>
          <p:cNvSpPr/>
          <p:nvPr/>
        </p:nvSpPr>
        <p:spPr>
          <a:xfrm rot="11765489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908653" y="2399406"/>
            <a:ext cx="5612100" cy="17118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Let’s talk.</a:t>
            </a:r>
            <a:endParaRPr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56883045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47</Words>
  <Application>Microsoft Office PowerPoint</Application>
  <PresentationFormat>On-screen Show (16:9)</PresentationFormat>
  <Paragraphs>14</Paragraphs>
  <Slides>10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Comic Sans MS</vt:lpstr>
      <vt:lpstr>Arial</vt:lpstr>
      <vt:lpstr>Patrick Hand SC</vt:lpstr>
      <vt:lpstr>Patrick Hand</vt:lpstr>
      <vt:lpstr>Sport Day</vt:lpstr>
      <vt:lpstr>English Language Grammar Rules by Slidesgo</vt:lpstr>
      <vt:lpstr> Time and daily routines</vt:lpstr>
      <vt:lpstr>Warm-up &amp; Review</vt:lpstr>
      <vt:lpstr>Look, listen and repeat.</vt:lpstr>
      <vt:lpstr>Listen, point and say. </vt:lpstr>
      <vt:lpstr>Vocabulary</vt:lpstr>
      <vt:lpstr>PowerPoint Presentation</vt:lpstr>
      <vt:lpstr>PowerPoint Presentation</vt:lpstr>
      <vt:lpstr>PowerPoint Presentation</vt:lpstr>
      <vt:lpstr>Let’s talk.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Do Tra Giang</cp:lastModifiedBy>
  <cp:revision>53</cp:revision>
  <dcterms:modified xsi:type="dcterms:W3CDTF">2026-01-04T02:40:30Z</dcterms:modified>
</cp:coreProperties>
</file>