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465" r:id="rId2"/>
    <p:sldId id="466" r:id="rId3"/>
    <p:sldId id="467" r:id="rId4"/>
    <p:sldId id="377" r:id="rId5"/>
    <p:sldId id="468" r:id="rId6"/>
    <p:sldId id="370" r:id="rId7"/>
    <p:sldId id="469" r:id="rId8"/>
    <p:sldId id="371" r:id="rId9"/>
    <p:sldId id="457" r:id="rId10"/>
    <p:sldId id="470" r:id="rId11"/>
    <p:sldId id="379" r:id="rId12"/>
  </p:sldIdLst>
  <p:sldSz cx="9144000" cy="5143500" type="screen16x9"/>
  <p:notesSz cx="6858000" cy="9144000"/>
  <p:embeddedFontLst>
    <p:embeddedFont>
      <p:font typeface="Barriecito" panose="020B0604020202020204" charset="0"/>
      <p:regular r:id="rId14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Patrick Hand" panose="020B0604020202020204" charset="0"/>
      <p:regular r:id="rId20"/>
    </p:embeddedFont>
    <p:embeddedFont>
      <p:font typeface="Patrick Hand SC" panose="020B0604020202020204" charset="0"/>
      <p:regular r:id="rId21"/>
    </p:embeddedFont>
    <p:embeddedFont>
      <p:font typeface="Sport D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7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0852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88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22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05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49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77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1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28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8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57800" y="874075"/>
            <a:ext cx="807673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latin typeface="Comic Sans MS" panose="030F0702030302020204" pitchFamily="66" charset="0"/>
              </a:rPr>
              <a:t>T</a:t>
            </a:r>
            <a:r>
              <a:rPr lang="en-GB" sz="6000" dirty="0">
                <a:latin typeface="Comic Sans MS" panose="030F0702030302020204" pitchFamily="66" charset="0"/>
              </a:rPr>
              <a:t>ime and daily </a:t>
            </a:r>
            <a:r>
              <a:rPr lang="vi-VN" sz="6000" dirty="0">
                <a:latin typeface="Comic Sans MS" panose="030F0702030302020204" pitchFamily="66" charset="0"/>
              </a:rPr>
              <a:t>routines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71925" y="3116146"/>
            <a:ext cx="436435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 1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eriod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539738" y="3189996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46604" y="284543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22559" y="0"/>
            <a:ext cx="1852153" cy="19114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227741"/>
            <a:ext cx="707396" cy="3599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62941" y="372173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srgbClr val="2AA1B3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2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2AA1B3"/>
              </a:solidFill>
              <a:effectLst/>
              <a:uLnTx/>
              <a:uFillTx/>
              <a:latin typeface="Sport Day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7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play.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7" y="240280"/>
            <a:ext cx="7722016" cy="456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7"/>
          <p:cNvSpPr/>
          <p:nvPr/>
        </p:nvSpPr>
        <p:spPr>
          <a:xfrm>
            <a:off x="1232507" y="130948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65" name="Google Shape;2065;p37"/>
          <p:cNvSpPr/>
          <p:nvPr/>
        </p:nvSpPr>
        <p:spPr>
          <a:xfrm flipH="1">
            <a:off x="4888735" y="121318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 rot="10800000">
            <a:off x="1211725" y="3504647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1256522" y="243636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1144023" y="134175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 flipH="1">
            <a:off x="1138620" y="238762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 rot="10800000">
            <a:off x="1152276" y="357316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 rot="11765489">
            <a:off x="4781814" y="125168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72" name="Google Shape;2072;p37"/>
          <p:cNvSpPr txBox="1">
            <a:spLocks noGrp="1"/>
          </p:cNvSpPr>
          <p:nvPr>
            <p:ph type="title"/>
          </p:nvPr>
        </p:nvSpPr>
        <p:spPr>
          <a:xfrm rot="1973">
            <a:off x="1123347" y="1393199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3" name="Google Shape;2073;p37"/>
          <p:cNvSpPr txBox="1">
            <a:spLocks noGrp="1"/>
          </p:cNvSpPr>
          <p:nvPr>
            <p:ph type="title" idx="2"/>
          </p:nvPr>
        </p:nvSpPr>
        <p:spPr>
          <a:xfrm>
            <a:off x="2133329" y="1371095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arm-up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and review</a:t>
            </a:r>
            <a:endParaRPr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15"/>
          </p:nvPr>
        </p:nvSpPr>
        <p:spPr>
          <a:xfrm>
            <a:off x="739917" y="335243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Table of contents</a:t>
            </a:r>
            <a:endParaRPr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6" name="Google Shape;2076;p37"/>
          <p:cNvSpPr txBox="1">
            <a:spLocks noGrp="1"/>
          </p:cNvSpPr>
          <p:nvPr>
            <p:ph type="title" idx="3"/>
          </p:nvPr>
        </p:nvSpPr>
        <p:spPr>
          <a:xfrm rot="1973">
            <a:off x="1117957" y="2439072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9" name="Google Shape;2079;p37"/>
          <p:cNvSpPr txBox="1">
            <a:spLocks noGrp="1"/>
          </p:cNvSpPr>
          <p:nvPr>
            <p:ph type="title" idx="6"/>
          </p:nvPr>
        </p:nvSpPr>
        <p:spPr>
          <a:xfrm rot="1973">
            <a:off x="1131600" y="3655901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82" name="Google Shape;2082;p37"/>
          <p:cNvSpPr txBox="1">
            <a:spLocks noGrp="1"/>
          </p:cNvSpPr>
          <p:nvPr>
            <p:ph type="title" idx="9"/>
          </p:nvPr>
        </p:nvSpPr>
        <p:spPr>
          <a:xfrm rot="1973">
            <a:off x="4714361" y="1312791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085" name="Google Shape;2085;p37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086" name="Google Shape;2086;p37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201" name="Google Shape;2201;p37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202" name="Google Shape;2202;p37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211" name="Google Shape;2211;p37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212" name="Google Shape;2212;p3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215" name="Google Shape;2215;p37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216" name="Google Shape;2216;p3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222" name="Google Shape;2222;p37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222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2338" name="Google Shape;2338;p37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2350" name="Google Shape;2350;p3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359" name="Google Shape;2359;p37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2360" name="Google Shape;2360;p3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37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2369" name="Google Shape;2369;p37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2" name="Google Shape;2065;p37">
            <a:extLst>
              <a:ext uri="{FF2B5EF4-FFF2-40B4-BE49-F238E27FC236}">
                <a16:creationId xmlns:a16="http://schemas.microsoft.com/office/drawing/2014/main" id="{60A1DCE1-A11F-6BB8-86C9-93FF5B9697F5}"/>
              </a:ext>
            </a:extLst>
          </p:cNvPr>
          <p:cNvSpPr/>
          <p:nvPr/>
        </p:nvSpPr>
        <p:spPr>
          <a:xfrm flipH="1">
            <a:off x="5025573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BF4B58C5-4233-53AE-9CE7-9C9937773BE5}"/>
              </a:ext>
            </a:extLst>
          </p:cNvPr>
          <p:cNvSpPr/>
          <p:nvPr/>
        </p:nvSpPr>
        <p:spPr>
          <a:xfrm>
            <a:off x="4899028" y="236087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4" name="Google Shape;2082;p37">
            <a:extLst>
              <a:ext uri="{FF2B5EF4-FFF2-40B4-BE49-F238E27FC236}">
                <a16:creationId xmlns:a16="http://schemas.microsoft.com/office/drawing/2014/main" id="{1812FF0D-9260-FCD7-1F49-EF6AA05F7776}"/>
              </a:ext>
            </a:extLst>
          </p:cNvPr>
          <p:cNvSpPr txBox="1">
            <a:spLocks/>
          </p:cNvSpPr>
          <p:nvPr/>
        </p:nvSpPr>
        <p:spPr>
          <a:xfrm rot="1973">
            <a:off x="4864723" y="236644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3947"/>
              </a:buClr>
              <a:buSzPts val="3000"/>
              <a:buFont typeface="Barriecito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DD3947"/>
                </a:solidFill>
                <a:effectLst/>
                <a:uLnTx/>
                <a:uFillTx/>
                <a:latin typeface="Comic Sans MS" panose="030F0702030302020204" pitchFamily="66" charset="0"/>
                <a:cs typeface="Barriecito"/>
                <a:sym typeface="Barriecito"/>
              </a:rPr>
              <a:t>05</a:t>
            </a:r>
          </a:p>
        </p:txBody>
      </p:sp>
      <p:sp>
        <p:nvSpPr>
          <p:cNvPr id="5" name="Google Shape;2065;p37">
            <a:extLst>
              <a:ext uri="{FF2B5EF4-FFF2-40B4-BE49-F238E27FC236}">
                <a16:creationId xmlns:a16="http://schemas.microsoft.com/office/drawing/2014/main" id="{D0A9A8E9-6046-77AD-1A9B-00B517956855}"/>
              </a:ext>
            </a:extLst>
          </p:cNvPr>
          <p:cNvSpPr/>
          <p:nvPr/>
        </p:nvSpPr>
        <p:spPr>
          <a:xfrm rot="10091213" flipH="1">
            <a:off x="4996499" y="345406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" name="Google Shape;2073;p37">
            <a:extLst>
              <a:ext uri="{FF2B5EF4-FFF2-40B4-BE49-F238E27FC236}">
                <a16:creationId xmlns:a16="http://schemas.microsoft.com/office/drawing/2014/main" id="{A507E5A7-7142-6DDE-E18B-C9B710A178A6}"/>
              </a:ext>
            </a:extLst>
          </p:cNvPr>
          <p:cNvSpPr txBox="1">
            <a:spLocks/>
          </p:cNvSpPr>
          <p:nvPr/>
        </p:nvSpPr>
        <p:spPr>
          <a:xfrm>
            <a:off x="2097653" y="3542946"/>
            <a:ext cx="2927919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3947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B6A2E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Barriecito"/>
                <a:sym typeface="Barriecito"/>
              </a:rPr>
              <a:t>Look, complete and read.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B6A2E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Barriecito"/>
              <a:sym typeface="Barriecito"/>
            </a:endParaRPr>
          </a:p>
        </p:txBody>
      </p:sp>
      <p:sp>
        <p:nvSpPr>
          <p:cNvPr id="11" name="Google Shape;2073;p37">
            <a:extLst>
              <a:ext uri="{FF2B5EF4-FFF2-40B4-BE49-F238E27FC236}">
                <a16:creationId xmlns:a16="http://schemas.microsoft.com/office/drawing/2014/main" id="{B11F5064-B207-D4B0-F423-3EE70EADD28F}"/>
              </a:ext>
            </a:extLst>
          </p:cNvPr>
          <p:cNvSpPr txBox="1">
            <a:spLocks/>
          </p:cNvSpPr>
          <p:nvPr/>
        </p:nvSpPr>
        <p:spPr>
          <a:xfrm>
            <a:off x="5577438" y="1416774"/>
            <a:ext cx="3139333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3947"/>
              </a:buClr>
              <a:buSzPts val="2400"/>
              <a:buFont typeface="Barriecito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B6A2E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Barriecito"/>
                <a:sym typeface="Barriecito"/>
              </a:rPr>
              <a:t>L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B6A2E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Barriecito"/>
                <a:sym typeface="Barriecito"/>
              </a:rPr>
              <a:t>et’s play.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B6A2E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Barriecito"/>
              <a:sym typeface="Barriecito"/>
            </a:endParaRPr>
          </a:p>
        </p:txBody>
      </p:sp>
      <p:sp>
        <p:nvSpPr>
          <p:cNvPr id="18" name="Google Shape;2073;p37">
            <a:extLst>
              <a:ext uri="{FF2B5EF4-FFF2-40B4-BE49-F238E27FC236}">
                <a16:creationId xmlns:a16="http://schemas.microsoft.com/office/drawing/2014/main" id="{788B9197-4414-2F44-A1D4-C33A9AC598E2}"/>
              </a:ext>
            </a:extLst>
          </p:cNvPr>
          <p:cNvSpPr txBox="1">
            <a:spLocks/>
          </p:cNvSpPr>
          <p:nvPr/>
        </p:nvSpPr>
        <p:spPr>
          <a:xfrm>
            <a:off x="6015465" y="2323438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3947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B6A2E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Barriecito"/>
                <a:sym typeface="Barriecito"/>
              </a:rPr>
              <a:t>Fun corner &amp; wrap-up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B6A2E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Barriecito"/>
              <a:sym typeface="Barriecito"/>
            </a:endParaRPr>
          </a:p>
        </p:txBody>
      </p:sp>
      <p:sp>
        <p:nvSpPr>
          <p:cNvPr id="19" name="Google Shape;2073;p37">
            <a:extLst>
              <a:ext uri="{FF2B5EF4-FFF2-40B4-BE49-F238E27FC236}">
                <a16:creationId xmlns:a16="http://schemas.microsoft.com/office/drawing/2014/main" id="{0E8EA9D4-9236-5E44-BD30-D17A60A59DE9}"/>
              </a:ext>
            </a:extLst>
          </p:cNvPr>
          <p:cNvSpPr txBox="1">
            <a:spLocks/>
          </p:cNvSpPr>
          <p:nvPr/>
        </p:nvSpPr>
        <p:spPr>
          <a:xfrm>
            <a:off x="2184198" y="2473465"/>
            <a:ext cx="2459532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3947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B6A2E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Barriecito"/>
                <a:sym typeface="Barriecito"/>
              </a:rPr>
              <a:t>Listen and tick.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B6A2E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cs typeface="Barriecito"/>
              <a:sym typeface="Barriecito"/>
            </a:endParaRPr>
          </a:p>
        </p:txBody>
      </p:sp>
    </p:spTree>
    <p:extLst>
      <p:ext uri="{BB962C8B-B14F-4D97-AF65-F5344CB8AC3E}">
        <p14:creationId xmlns:p14="http://schemas.microsoft.com/office/powerpoint/2010/main" val="171831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091996" y="2639163"/>
            <a:ext cx="7378111" cy="1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review</a:t>
            </a:r>
            <a:endParaRPr sz="60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44073" y="114729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340893" y="2296567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4234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248AD-5101-CCC4-931F-8F6BA03A55AB}"/>
              </a:ext>
            </a:extLst>
          </p:cNvPr>
          <p:cNvSpPr txBox="1"/>
          <p:nvPr/>
        </p:nvSpPr>
        <p:spPr>
          <a:xfrm>
            <a:off x="2818376" y="85587"/>
            <a:ext cx="4295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Slap the board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16125" y="805832"/>
            <a:ext cx="6279832" cy="3884574"/>
            <a:chOff x="1816125" y="1351944"/>
            <a:chExt cx="5579169" cy="3451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125" y="1351944"/>
              <a:ext cx="5579169" cy="3451158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571320" y="2543820"/>
              <a:ext cx="1313161" cy="3093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417683" y="2555349"/>
              <a:ext cx="1313161" cy="3093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571320" y="4208497"/>
              <a:ext cx="1313161" cy="3093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24622" y="4208497"/>
              <a:ext cx="1498209" cy="30938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690224" y="2069617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74517" y="65653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2908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60"/>
          <a:stretch/>
        </p:blipFill>
        <p:spPr>
          <a:xfrm>
            <a:off x="2380502" y="1631726"/>
            <a:ext cx="4374259" cy="210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10"/>
          <a:stretch/>
        </p:blipFill>
        <p:spPr>
          <a:xfrm>
            <a:off x="2380502" y="1633850"/>
            <a:ext cx="4382914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333773" y="2702568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Look, complete and read.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36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6B256-BFCD-411B-DDCC-D1591715D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124953"/>
            <a:ext cx="4457700" cy="289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9C83A-2367-8A18-4B37-453097CE0F18}"/>
              </a:ext>
            </a:extLst>
          </p:cNvPr>
          <p:cNvSpPr txBox="1"/>
          <p:nvPr/>
        </p:nvSpPr>
        <p:spPr>
          <a:xfrm>
            <a:off x="4056474" y="3259634"/>
            <a:ext cx="857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Patrick Hand" panose="020B0604020202020204" charset="0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163013-0E23-BEB6-FF1F-8E47353F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9" y="9129"/>
            <a:ext cx="8591909" cy="513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7A93F-4C34-5440-7260-4F666D55F31B}"/>
              </a:ext>
            </a:extLst>
          </p:cNvPr>
          <p:cNvSpPr txBox="1"/>
          <p:nvPr/>
        </p:nvSpPr>
        <p:spPr>
          <a:xfrm>
            <a:off x="2124655" y="2337575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atrick Hand" panose="020B0604020202020204" charset="0"/>
              </a:rPr>
              <a:t>ten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79130-77F5-8317-6939-53FADF9CD7AD}"/>
              </a:ext>
            </a:extLst>
          </p:cNvPr>
          <p:cNvSpPr txBox="1"/>
          <p:nvPr/>
        </p:nvSpPr>
        <p:spPr>
          <a:xfrm>
            <a:off x="7487361" y="1927802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atrick Hand" panose="020B0604020202020204" charset="0"/>
              </a:rPr>
              <a:t>is it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D59AC-516B-B2D5-CF39-E62531ED95A4}"/>
              </a:ext>
            </a:extLst>
          </p:cNvPr>
          <p:cNvSpPr txBox="1"/>
          <p:nvPr/>
        </p:nvSpPr>
        <p:spPr>
          <a:xfrm>
            <a:off x="1260590" y="4169476"/>
            <a:ext cx="15905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Patrick Hand" panose="020B0604020202020204" charset="0"/>
              </a:rPr>
              <a:t>What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160107-6186-96DB-CB03-413F580CBDDE}"/>
              </a:ext>
            </a:extLst>
          </p:cNvPr>
          <p:cNvSpPr txBox="1"/>
          <p:nvPr/>
        </p:nvSpPr>
        <p:spPr>
          <a:xfrm>
            <a:off x="2615959" y="4558725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atrick Hand" panose="020B0604020202020204" charset="0"/>
              </a:rPr>
              <a:t>thirty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EEEBB-8FEC-37B0-CCAE-F848492EA03B}"/>
              </a:ext>
            </a:extLst>
          </p:cNvPr>
          <p:cNvSpPr txBox="1"/>
          <p:nvPr/>
        </p:nvSpPr>
        <p:spPr>
          <a:xfrm>
            <a:off x="5756736" y="4184865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atrick Hand" panose="020B0604020202020204" charset="0"/>
              </a:rPr>
              <a:t>What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E54C4-7683-5F29-9971-DC27DBE2AD14}"/>
              </a:ext>
            </a:extLst>
          </p:cNvPr>
          <p:cNvSpPr txBox="1"/>
          <p:nvPr/>
        </p:nvSpPr>
        <p:spPr>
          <a:xfrm>
            <a:off x="6175279" y="4558725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atrick Hand" panose="020B0604020202020204" charset="0"/>
              </a:rPr>
              <a:t>four forty-five</a:t>
            </a:r>
          </a:p>
        </p:txBody>
      </p:sp>
    </p:spTree>
    <p:extLst>
      <p:ext uri="{BB962C8B-B14F-4D97-AF65-F5344CB8AC3E}">
        <p14:creationId xmlns:p14="http://schemas.microsoft.com/office/powerpoint/2010/main" val="19898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76</Words>
  <Application>Microsoft Office PowerPoint</Application>
  <PresentationFormat>On-screen Show (16:9)</PresentationFormat>
  <Paragraphs>30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Comic Sans MS</vt:lpstr>
      <vt:lpstr>Barriecito</vt:lpstr>
      <vt:lpstr>Arial</vt:lpstr>
      <vt:lpstr>Patrick Hand</vt:lpstr>
      <vt:lpstr>Patrick Hand SC</vt:lpstr>
      <vt:lpstr>Sport Day</vt:lpstr>
      <vt:lpstr>English Language Grammar Rules by Slidesgo</vt:lpstr>
      <vt:lpstr>Time and daily routines</vt:lpstr>
      <vt:lpstr>01</vt:lpstr>
      <vt:lpstr>Warm-up &amp; review</vt:lpstr>
      <vt:lpstr>PowerPoint Presentation</vt:lpstr>
      <vt:lpstr>Listen and tick.</vt:lpstr>
      <vt:lpstr>PowerPoint Presentation</vt:lpstr>
      <vt:lpstr>Look, complete and read. </vt:lpstr>
      <vt:lpstr>PowerPoint Presentation</vt:lpstr>
      <vt:lpstr>PowerPoint Presentation</vt:lpstr>
      <vt:lpstr>Let’s play.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Do Tra Giang</cp:lastModifiedBy>
  <cp:revision>49</cp:revision>
  <dcterms:modified xsi:type="dcterms:W3CDTF">2026-01-04T02:41:49Z</dcterms:modified>
</cp:coreProperties>
</file>