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"/>
  </p:notesMasterIdLst>
  <p:sldIdLst>
    <p:sldId id="714" r:id="rId2"/>
    <p:sldId id="349" r:id="rId3"/>
  </p:sldIdLst>
  <p:sldSz cx="9144000" cy="5143500" type="screen16x9"/>
  <p:notesSz cx="6858000" cy="9144000"/>
  <p:embeddedFontLst>
    <p:embeddedFont>
      <p:font typeface=".VnVogue" panose="020B7200000000000000"/>
      <p:regular r:id="rId5"/>
    </p:embeddedFont>
    <p:embeddedFont>
      <p:font typeface="Arial Black" panose="020B0A04020102020204" pitchFamily="34" charset="0"/>
      <p:bold r:id="rId6"/>
    </p:embeddedFont>
    <p:embeddedFont>
      <p:font typeface="Patrick Hand" panose="00000500000000000000" pitchFamily="2" charset="0"/>
      <p:regular r:id="rId7"/>
    </p:embeddedFont>
    <p:embeddedFont>
      <p:font typeface="Patrick Hand SC" panose="00000500000000000000" pitchFamily="2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918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6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2026/1/4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802246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CB401D-6845-4ADB-BDF0-A7EF9AA5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29902">
            <a:off x="725172" y="749463"/>
            <a:ext cx="3453683" cy="3456731"/>
          </a:xfrm>
          <a:prstGeom prst="rect">
            <a:avLst/>
          </a:prstGeom>
        </p:spPr>
      </p:pic>
      <p:sp>
        <p:nvSpPr>
          <p:cNvPr id="110" name="XmDA.MsPham"/>
          <p:cNvSpPr/>
          <p:nvPr/>
        </p:nvSpPr>
        <p:spPr>
          <a:xfrm>
            <a:off x="6022951" y="2876483"/>
            <a:ext cx="1266825" cy="331124"/>
          </a:xfrm>
          <a:prstGeom prst="roundRect">
            <a:avLst>
              <a:gd name="adj" fmla="val 50000"/>
            </a:avLst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/>
              <a:t>Answer </a:t>
            </a:r>
            <a:endParaRPr lang="en-US" sz="1050" b="1" dirty="0"/>
          </a:p>
        </p:txBody>
      </p: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DA.MsPham2"/>
          <p:cNvSpPr txBox="1"/>
          <p:nvPr/>
        </p:nvSpPr>
        <p:spPr>
          <a:xfrm>
            <a:off x="4684864" y="3342206"/>
            <a:ext cx="4201039" cy="1076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A: </a:t>
            </a:r>
            <a:r>
              <a:rPr lang="en-US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What time do you go to bed?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B: </a:t>
            </a:r>
            <a:r>
              <a:rPr lang="en-US" sz="2000" dirty="0">
                <a:solidFill>
                  <a:srgbClr val="FF000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I go to bed at nine o’clock.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Stop.MsPham0936082789">
            <a:extLst>
              <a:ext uri="{FF2B5EF4-FFF2-40B4-BE49-F238E27FC236}">
                <a16:creationId xmlns:a16="http://schemas.microsoft.com/office/drawing/2014/main" id="{C57C8A81-7FCD-4888-8EEE-6756703D9597}"/>
              </a:ext>
            </a:extLst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Stop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pic>
        <p:nvPicPr>
          <p:cNvPr id="53" name="Media1">
            <a:hlinkClick r:id="" action="ppaction://media"/>
            <a:extLst>
              <a:ext uri="{FF2B5EF4-FFF2-40B4-BE49-F238E27FC236}">
                <a16:creationId xmlns:a16="http://schemas.microsoft.com/office/drawing/2014/main" id="{F6664A43-7351-4962-815E-FA6CB6E5A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589" y="-888626"/>
            <a:ext cx="457200" cy="457200"/>
          </a:xfrm>
          <a:prstGeom prst="rect">
            <a:avLst/>
          </a:prstGeom>
        </p:spPr>
      </p:pic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3500671" y="3960329"/>
            <a:ext cx="1016384" cy="411246"/>
          </a:xfrm>
          <a:prstGeom prst="roundRect">
            <a:avLst>
              <a:gd name="adj" fmla="val 50000"/>
            </a:avLst>
          </a:prstGeom>
          <a:solidFill>
            <a:srgbClr val="00BC5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Spin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4AECE-5045-AE74-7188-A86BB7E303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2640" b="2808"/>
          <a:stretch/>
        </p:blipFill>
        <p:spPr>
          <a:xfrm>
            <a:off x="5419655" y="954447"/>
            <a:ext cx="2801637" cy="15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8" grpId="0" animBg="1"/>
      <p:bldP spid="71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116985" y="2903804"/>
            <a:ext cx="2492829" cy="1880691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800000">
            <a:off x="795837" y="834630"/>
            <a:ext cx="3281789" cy="3281789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  <a:p>
                  <a:endParaRPr lang="en-US" sz="3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30</a:t>
              </a:r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20</a:t>
              </a:r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10</a:t>
              </a:r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50</a:t>
              </a:r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718758" y="2308456"/>
            <a:ext cx="464924" cy="37480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Oval 83"/>
          <p:cNvSpPr/>
          <p:nvPr/>
        </p:nvSpPr>
        <p:spPr>
          <a:xfrm>
            <a:off x="2350461" y="754444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/>
          <p:cNvSpPr/>
          <p:nvPr/>
        </p:nvSpPr>
        <p:spPr>
          <a:xfrm>
            <a:off x="2363400" y="4030901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/>
          <p:cNvSpPr/>
          <p:nvPr/>
        </p:nvSpPr>
        <p:spPr>
          <a:xfrm rot="5400000">
            <a:off x="4001628" y="239816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/>
          <p:cNvSpPr/>
          <p:nvPr/>
        </p:nvSpPr>
        <p:spPr>
          <a:xfrm rot="5400000">
            <a:off x="725172" y="241110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 rot="2729469">
            <a:off x="3522620" y="123501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Oval 88"/>
          <p:cNvSpPr/>
          <p:nvPr/>
        </p:nvSpPr>
        <p:spPr>
          <a:xfrm rot="2729469">
            <a:off x="1195110" y="3541102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Oval 89"/>
          <p:cNvSpPr/>
          <p:nvPr/>
        </p:nvSpPr>
        <p:spPr>
          <a:xfrm rot="8129469">
            <a:off x="3507912" y="356481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 rot="8129469">
            <a:off x="1201825" y="1237305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 rot="1380000">
            <a:off x="2991596" y="8796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Oval 92"/>
          <p:cNvSpPr/>
          <p:nvPr/>
        </p:nvSpPr>
        <p:spPr>
          <a:xfrm rot="1380000">
            <a:off x="1723293" y="390067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Oval 93"/>
          <p:cNvSpPr/>
          <p:nvPr/>
        </p:nvSpPr>
        <p:spPr>
          <a:xfrm rot="6780000">
            <a:off x="3869250" y="3037836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/>
          <p:cNvSpPr/>
          <p:nvPr/>
        </p:nvSpPr>
        <p:spPr>
          <a:xfrm rot="6780000">
            <a:off x="848200" y="1769533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/>
          <p:cNvSpPr/>
          <p:nvPr/>
        </p:nvSpPr>
        <p:spPr>
          <a:xfrm rot="4109469">
            <a:off x="3882801" y="17799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/>
          <p:cNvSpPr/>
          <p:nvPr/>
        </p:nvSpPr>
        <p:spPr>
          <a:xfrm rot="4109469">
            <a:off x="839256" y="299332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/>
          <p:cNvSpPr/>
          <p:nvPr/>
        </p:nvSpPr>
        <p:spPr>
          <a:xfrm rot="9509469">
            <a:off x="2958936" y="3918830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/>
          <p:cNvSpPr/>
          <p:nvPr/>
        </p:nvSpPr>
        <p:spPr>
          <a:xfrm rot="9509469">
            <a:off x="1745603" y="875287"/>
            <a:ext cx="130576" cy="130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/>
          <p:cNvSpPr/>
          <p:nvPr/>
        </p:nvSpPr>
        <p:spPr>
          <a:xfrm>
            <a:off x="2247101" y="2285894"/>
            <a:ext cx="379260" cy="3792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4" name="Group 3"/>
          <p:cNvGrpSpPr/>
          <p:nvPr/>
        </p:nvGrpSpPr>
        <p:grpSpPr>
          <a:xfrm>
            <a:off x="4447204" y="948359"/>
            <a:ext cx="4262477" cy="2976533"/>
            <a:chOff x="6015508" y="2156468"/>
            <a:chExt cx="5683303" cy="3968710"/>
          </a:xfrm>
        </p:grpSpPr>
        <p:sp>
          <p:nvSpPr>
            <p:cNvPr id="102" name="Rounded Rectangle 2"/>
            <p:cNvSpPr/>
            <p:nvPr/>
          </p:nvSpPr>
          <p:spPr>
            <a:xfrm>
              <a:off x="6015508" y="2156468"/>
              <a:ext cx="5683303" cy="3968710"/>
            </a:xfrm>
            <a:custGeom>
              <a:avLst/>
              <a:gdLst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501845 h 3904330"/>
                <a:gd name="connsiteX1" fmla="*/ 383312 w 5535236"/>
                <a:gd name="connsiteY1" fmla="*/ 118533 h 3904330"/>
                <a:gd name="connsiteX2" fmla="*/ 5151924 w 5535236"/>
                <a:gd name="connsiteY2" fmla="*/ 118533 h 3904330"/>
                <a:gd name="connsiteX3" fmla="*/ 5535236 w 5535236"/>
                <a:gd name="connsiteY3" fmla="*/ 501845 h 3904330"/>
                <a:gd name="connsiteX4" fmla="*/ 5535236 w 5535236"/>
                <a:gd name="connsiteY4" fmla="*/ 3521018 h 3904330"/>
                <a:gd name="connsiteX5" fmla="*/ 5151924 w 5535236"/>
                <a:gd name="connsiteY5" fmla="*/ 3904330 h 3904330"/>
                <a:gd name="connsiteX6" fmla="*/ 383312 w 5535236"/>
                <a:gd name="connsiteY6" fmla="*/ 3904330 h 3904330"/>
                <a:gd name="connsiteX7" fmla="*/ 0 w 5535236"/>
                <a:gd name="connsiteY7" fmla="*/ 3521018 h 3904330"/>
                <a:gd name="connsiteX8" fmla="*/ 0 w 5535236"/>
                <a:gd name="connsiteY8" fmla="*/ 501845 h 3904330"/>
                <a:gd name="connsiteX0" fmla="*/ 0 w 5535236"/>
                <a:gd name="connsiteY0" fmla="*/ 469214 h 3871699"/>
                <a:gd name="connsiteX1" fmla="*/ 383312 w 5535236"/>
                <a:gd name="connsiteY1" fmla="*/ 85902 h 3871699"/>
                <a:gd name="connsiteX2" fmla="*/ 5151924 w 5535236"/>
                <a:gd name="connsiteY2" fmla="*/ 85902 h 3871699"/>
                <a:gd name="connsiteX3" fmla="*/ 5535236 w 5535236"/>
                <a:gd name="connsiteY3" fmla="*/ 469214 h 3871699"/>
                <a:gd name="connsiteX4" fmla="*/ 5535236 w 5535236"/>
                <a:gd name="connsiteY4" fmla="*/ 3488387 h 3871699"/>
                <a:gd name="connsiteX5" fmla="*/ 5151924 w 5535236"/>
                <a:gd name="connsiteY5" fmla="*/ 3871699 h 3871699"/>
                <a:gd name="connsiteX6" fmla="*/ 383312 w 5535236"/>
                <a:gd name="connsiteY6" fmla="*/ 3871699 h 3871699"/>
                <a:gd name="connsiteX7" fmla="*/ 0 w 5535236"/>
                <a:gd name="connsiteY7" fmla="*/ 3488387 h 3871699"/>
                <a:gd name="connsiteX8" fmla="*/ 0 w 5535236"/>
                <a:gd name="connsiteY8" fmla="*/ 469214 h 3871699"/>
                <a:gd name="connsiteX0" fmla="*/ 19999 w 5555235"/>
                <a:gd name="connsiteY0" fmla="*/ 469214 h 3871699"/>
                <a:gd name="connsiteX1" fmla="*/ 403311 w 5555235"/>
                <a:gd name="connsiteY1" fmla="*/ 85902 h 3871699"/>
                <a:gd name="connsiteX2" fmla="*/ 5171923 w 5555235"/>
                <a:gd name="connsiteY2" fmla="*/ 85902 h 3871699"/>
                <a:gd name="connsiteX3" fmla="*/ 5555235 w 5555235"/>
                <a:gd name="connsiteY3" fmla="*/ 469214 h 3871699"/>
                <a:gd name="connsiteX4" fmla="*/ 5555235 w 5555235"/>
                <a:gd name="connsiteY4" fmla="*/ 3488387 h 3871699"/>
                <a:gd name="connsiteX5" fmla="*/ 5171923 w 5555235"/>
                <a:gd name="connsiteY5" fmla="*/ 3871699 h 3871699"/>
                <a:gd name="connsiteX6" fmla="*/ 403311 w 5555235"/>
                <a:gd name="connsiteY6" fmla="*/ 3871699 h 3871699"/>
                <a:gd name="connsiteX7" fmla="*/ 19999 w 5555235"/>
                <a:gd name="connsiteY7" fmla="*/ 3488387 h 3871699"/>
                <a:gd name="connsiteX8" fmla="*/ 19999 w 5555235"/>
                <a:gd name="connsiteY8" fmla="*/ 469214 h 3871699"/>
                <a:gd name="connsiteX0" fmla="*/ 19999 w 5758435"/>
                <a:gd name="connsiteY0" fmla="*/ 469214 h 3871699"/>
                <a:gd name="connsiteX1" fmla="*/ 403311 w 5758435"/>
                <a:gd name="connsiteY1" fmla="*/ 85902 h 3871699"/>
                <a:gd name="connsiteX2" fmla="*/ 5171923 w 5758435"/>
                <a:gd name="connsiteY2" fmla="*/ 85902 h 3871699"/>
                <a:gd name="connsiteX3" fmla="*/ 5555235 w 5758435"/>
                <a:gd name="connsiteY3" fmla="*/ 469214 h 3871699"/>
                <a:gd name="connsiteX4" fmla="*/ 5555235 w 5758435"/>
                <a:gd name="connsiteY4" fmla="*/ 3488387 h 3871699"/>
                <a:gd name="connsiteX5" fmla="*/ 5171923 w 5758435"/>
                <a:gd name="connsiteY5" fmla="*/ 3871699 h 3871699"/>
                <a:gd name="connsiteX6" fmla="*/ 403311 w 5758435"/>
                <a:gd name="connsiteY6" fmla="*/ 3871699 h 3871699"/>
                <a:gd name="connsiteX7" fmla="*/ 19999 w 5758435"/>
                <a:gd name="connsiteY7" fmla="*/ 3488387 h 3871699"/>
                <a:gd name="connsiteX8" fmla="*/ 19999 w 5758435"/>
                <a:gd name="connsiteY8" fmla="*/ 469214 h 3871699"/>
                <a:gd name="connsiteX0" fmla="*/ 19999 w 5683303"/>
                <a:gd name="connsiteY0" fmla="*/ 469214 h 3871699"/>
                <a:gd name="connsiteX1" fmla="*/ 403311 w 5683303"/>
                <a:gd name="connsiteY1" fmla="*/ 85902 h 3871699"/>
                <a:gd name="connsiteX2" fmla="*/ 5171923 w 5683303"/>
                <a:gd name="connsiteY2" fmla="*/ 85902 h 3871699"/>
                <a:gd name="connsiteX3" fmla="*/ 5555235 w 5683303"/>
                <a:gd name="connsiteY3" fmla="*/ 469214 h 3871699"/>
                <a:gd name="connsiteX4" fmla="*/ 5555235 w 5683303"/>
                <a:gd name="connsiteY4" fmla="*/ 3488387 h 3871699"/>
                <a:gd name="connsiteX5" fmla="*/ 5171923 w 5683303"/>
                <a:gd name="connsiteY5" fmla="*/ 3871699 h 3871699"/>
                <a:gd name="connsiteX6" fmla="*/ 403311 w 5683303"/>
                <a:gd name="connsiteY6" fmla="*/ 3871699 h 3871699"/>
                <a:gd name="connsiteX7" fmla="*/ 19999 w 5683303"/>
                <a:gd name="connsiteY7" fmla="*/ 3488387 h 3871699"/>
                <a:gd name="connsiteX8" fmla="*/ 19999 w 5683303"/>
                <a:gd name="connsiteY8" fmla="*/ 469214 h 3871699"/>
                <a:gd name="connsiteX0" fmla="*/ 19999 w 5683303"/>
                <a:gd name="connsiteY0" fmla="*/ 469214 h 4024099"/>
                <a:gd name="connsiteX1" fmla="*/ 403311 w 5683303"/>
                <a:gd name="connsiteY1" fmla="*/ 85902 h 4024099"/>
                <a:gd name="connsiteX2" fmla="*/ 5171923 w 5683303"/>
                <a:gd name="connsiteY2" fmla="*/ 85902 h 4024099"/>
                <a:gd name="connsiteX3" fmla="*/ 5555235 w 5683303"/>
                <a:gd name="connsiteY3" fmla="*/ 469214 h 4024099"/>
                <a:gd name="connsiteX4" fmla="*/ 5555235 w 5683303"/>
                <a:gd name="connsiteY4" fmla="*/ 3488387 h 4024099"/>
                <a:gd name="connsiteX5" fmla="*/ 5171923 w 5683303"/>
                <a:gd name="connsiteY5" fmla="*/ 3871699 h 4024099"/>
                <a:gd name="connsiteX6" fmla="*/ 403311 w 5683303"/>
                <a:gd name="connsiteY6" fmla="*/ 3871699 h 4024099"/>
                <a:gd name="connsiteX7" fmla="*/ 19999 w 5683303"/>
                <a:gd name="connsiteY7" fmla="*/ 3488387 h 4024099"/>
                <a:gd name="connsiteX8" fmla="*/ 19999 w 5683303"/>
                <a:gd name="connsiteY8" fmla="*/ 469214 h 4024099"/>
                <a:gd name="connsiteX0" fmla="*/ 19999 w 5683303"/>
                <a:gd name="connsiteY0" fmla="*/ 469214 h 3968710"/>
                <a:gd name="connsiteX1" fmla="*/ 403311 w 5683303"/>
                <a:gd name="connsiteY1" fmla="*/ 85902 h 3968710"/>
                <a:gd name="connsiteX2" fmla="*/ 5171923 w 5683303"/>
                <a:gd name="connsiteY2" fmla="*/ 85902 h 3968710"/>
                <a:gd name="connsiteX3" fmla="*/ 5555235 w 5683303"/>
                <a:gd name="connsiteY3" fmla="*/ 469214 h 3968710"/>
                <a:gd name="connsiteX4" fmla="*/ 5555235 w 5683303"/>
                <a:gd name="connsiteY4" fmla="*/ 3488387 h 3968710"/>
                <a:gd name="connsiteX5" fmla="*/ 5171923 w 5683303"/>
                <a:gd name="connsiteY5" fmla="*/ 3871699 h 3968710"/>
                <a:gd name="connsiteX6" fmla="*/ 403311 w 5683303"/>
                <a:gd name="connsiteY6" fmla="*/ 3871699 h 3968710"/>
                <a:gd name="connsiteX7" fmla="*/ 19999 w 5683303"/>
                <a:gd name="connsiteY7" fmla="*/ 3488387 h 3968710"/>
                <a:gd name="connsiteX8" fmla="*/ 19999 w 5683303"/>
                <a:gd name="connsiteY8" fmla="*/ 469214 h 39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3303" h="3968710">
                  <a:moveTo>
                    <a:pt x="19999" y="469214"/>
                  </a:moveTo>
                  <a:cubicBezTo>
                    <a:pt x="19999" y="257517"/>
                    <a:pt x="-132236" y="200202"/>
                    <a:pt x="403311" y="85902"/>
                  </a:cubicBezTo>
                  <a:cubicBezTo>
                    <a:pt x="2049998" y="-180798"/>
                    <a:pt x="3468086" y="276402"/>
                    <a:pt x="5171923" y="85902"/>
                  </a:cubicBezTo>
                  <a:cubicBezTo>
                    <a:pt x="5383620" y="85902"/>
                    <a:pt x="5555235" y="257517"/>
                    <a:pt x="5555235" y="469214"/>
                  </a:cubicBezTo>
                  <a:cubicBezTo>
                    <a:pt x="6012435" y="1608955"/>
                    <a:pt x="5059935" y="2405796"/>
                    <a:pt x="5555235" y="3488387"/>
                  </a:cubicBezTo>
                  <a:cubicBezTo>
                    <a:pt x="5555235" y="3700084"/>
                    <a:pt x="5383620" y="3871699"/>
                    <a:pt x="5171923" y="3871699"/>
                  </a:cubicBezTo>
                  <a:cubicBezTo>
                    <a:pt x="3620486" y="4214599"/>
                    <a:pt x="2145248" y="3509749"/>
                    <a:pt x="403311" y="3871699"/>
                  </a:cubicBezTo>
                  <a:cubicBezTo>
                    <a:pt x="191614" y="3871699"/>
                    <a:pt x="19999" y="3700084"/>
                    <a:pt x="19999" y="3488387"/>
                  </a:cubicBezTo>
                  <a:cubicBezTo>
                    <a:pt x="19999" y="2481996"/>
                    <a:pt x="229549" y="1589905"/>
                    <a:pt x="19999" y="469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100" b="1" dirty="0">
                <a:solidFill>
                  <a:srgbClr val="C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" t="13992" r="65563" b="63584"/>
            <a:stretch/>
          </p:blipFill>
          <p:spPr>
            <a:xfrm>
              <a:off x="6267107" y="2500111"/>
              <a:ext cx="5094247" cy="2782572"/>
            </a:xfrm>
            <a:prstGeom prst="ellipse">
              <a:avLst/>
            </a:prstGeom>
          </p:spPr>
        </p:pic>
      </p:grpSp>
      <p:sp>
        <p:nvSpPr>
          <p:cNvPr id="103" name="Spin">
            <a:hlinkClick r:id="" action="ppaction://hlinkshowjump?jump=nextslide"/>
          </p:cNvPr>
          <p:cNvSpPr/>
          <p:nvPr/>
        </p:nvSpPr>
        <p:spPr>
          <a:xfrm>
            <a:off x="5071048" y="4074928"/>
            <a:ext cx="1075408" cy="4351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Arial Black" panose="020B0A04020102020204" pitchFamily="34" charset="0"/>
              </a:rPr>
              <a:t>Exit</a:t>
            </a:r>
            <a:endParaRPr lang="en-US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3" name="applause.wav"/>
          </p:stSnd>
        </p:sndAc>
      </p:transition>
    </mc:Choice>
    <mc:Fallback xmlns="">
      <p:transition advClick="0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42</Words>
  <Application>Microsoft Office PowerPoint</Application>
  <PresentationFormat>On-screen Show (16:9)</PresentationFormat>
  <Paragraphs>24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Patrick Hand</vt:lpstr>
      <vt:lpstr>Arial</vt:lpstr>
      <vt:lpstr>.VnVogue</vt:lpstr>
      <vt:lpstr>Patrick Hand SC</vt:lpstr>
      <vt:lpstr>Arial Black</vt:lpstr>
      <vt:lpstr>English Language Grammar Rules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Minh Tân Cao</cp:lastModifiedBy>
  <cp:revision>32</cp:revision>
  <dcterms:modified xsi:type="dcterms:W3CDTF">2026-01-04T02:52:28Z</dcterms:modified>
</cp:coreProperties>
</file>