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0"/>
  </p:notesMasterIdLst>
  <p:sldIdLst>
    <p:sldId id="454" r:id="rId2"/>
    <p:sldId id="456" r:id="rId3"/>
    <p:sldId id="377" r:id="rId4"/>
    <p:sldId id="457" r:id="rId5"/>
    <p:sldId id="458" r:id="rId6"/>
    <p:sldId id="371" r:id="rId7"/>
    <p:sldId id="372" r:id="rId8"/>
    <p:sldId id="459" r:id="rId9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1"/>
      <p:bold r:id="rId12"/>
      <p:italic r:id="rId13"/>
      <p:boldItalic r:id="rId14"/>
    </p:embeddedFont>
    <p:embeddedFont>
      <p:font typeface="Patrick Hand" panose="020B0604020202020204" charset="0"/>
      <p:regular r:id="rId15"/>
    </p:embeddedFont>
    <p:embeddedFont>
      <p:font typeface="Patrick Hand SC" panose="020B0604020202020204" charset="0"/>
      <p:regular r:id="rId16"/>
    </p:embeddedFont>
    <p:embeddedFont>
      <p:font typeface="Sport Day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14577-E379-44C7-8194-E508FF3F75A4}">
  <a:tblStyle styleId="{88D14577-E379-44C7-8194-E508FF3F75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1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14257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4684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7" name="Google Shape;3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8" name="Google Shape;31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5689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can read the action or time</a:t>
            </a:r>
          </a:p>
        </p:txBody>
      </p:sp>
    </p:spTree>
    <p:extLst>
      <p:ext uri="{BB962C8B-B14F-4D97-AF65-F5344CB8AC3E}">
        <p14:creationId xmlns:p14="http://schemas.microsoft.com/office/powerpoint/2010/main" val="3456767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3" name="Google Shape;376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4" name="Google Shape;376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5023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g1182f03aaaf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4" name="Google Shape;2654;g1182f03aaaf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52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02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g1182f03aaaf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4" name="Google Shape;2654;g1182f03aaaf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4883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557800" y="874075"/>
            <a:ext cx="8076736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dirty="0">
                <a:latin typeface="Comic Sans MS" panose="030F0702030302020204" pitchFamily="66" charset="0"/>
              </a:rPr>
              <a:t>T</a:t>
            </a:r>
            <a:r>
              <a:rPr lang="en-GB" sz="6000" dirty="0">
                <a:latin typeface="Comic Sans MS" panose="030F0702030302020204" pitchFamily="66" charset="0"/>
              </a:rPr>
              <a:t>ime and daily </a:t>
            </a:r>
            <a:r>
              <a:rPr lang="vi-VN" sz="6000" dirty="0">
                <a:latin typeface="Comic Sans MS" panose="030F0702030302020204" pitchFamily="66" charset="0"/>
              </a:rPr>
              <a:t>routines</a:t>
            </a:r>
            <a:endParaRPr sz="6000" dirty="0">
              <a:latin typeface="Comic Sans MS" panose="030F0702030302020204" pitchFamily="66" charset="0"/>
            </a:endParaRPr>
          </a:p>
        </p:txBody>
      </p:sp>
      <p:sp>
        <p:nvSpPr>
          <p:cNvPr id="150" name="Google Shape;150;p33"/>
          <p:cNvSpPr txBox="1">
            <a:spLocks noGrp="1"/>
          </p:cNvSpPr>
          <p:nvPr>
            <p:ph type="subTitle" idx="1"/>
          </p:nvPr>
        </p:nvSpPr>
        <p:spPr>
          <a:xfrm>
            <a:off x="2371925" y="3116146"/>
            <a:ext cx="436435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Lesson </a:t>
            </a:r>
            <a:r>
              <a:rPr lang="vi-V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 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- </a:t>
            </a:r>
            <a:r>
              <a:rPr lang="vi-V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eriod </a:t>
            </a:r>
            <a:r>
              <a:rPr lang="vi-V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endParaRPr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539738" y="3189996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cs typeface="Arial"/>
                    <a:sym typeface="Arial"/>
                  </a:endParaRPr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endParaRPr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546604" y="2845431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</p:grpSp>
      <p:pic>
        <p:nvPicPr>
          <p:cNvPr id="146" name="Picture 145">
            <a:extLst>
              <a:ext uri="{FF2B5EF4-FFF2-40B4-BE49-F238E27FC236}">
                <a16:creationId xmlns:a16="http://schemas.microsoft.com/office/drawing/2014/main" id="{C2C3CC4F-7EAB-1DAB-8150-813366D207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22559" y="0"/>
            <a:ext cx="1852153" cy="1911412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34ED0973-6F5E-E3D8-09D0-369E7B932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91" y="227741"/>
            <a:ext cx="707396" cy="359903"/>
          </a:xfrm>
          <a:prstGeom prst="rect">
            <a:avLst/>
          </a:prstGeom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79DA97F5-AD29-3CA6-B5B3-E21295FD05D2}"/>
              </a:ext>
            </a:extLst>
          </p:cNvPr>
          <p:cNvSpPr txBox="1"/>
          <p:nvPr/>
        </p:nvSpPr>
        <p:spPr>
          <a:xfrm>
            <a:off x="362941" y="372173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0" b="1" i="0" u="none" strike="noStrike" kern="0" cap="none" spc="0" normalizeH="0" baseline="0" noProof="0" dirty="0">
                <a:ln>
                  <a:noFill/>
                </a:ln>
                <a:solidFill>
                  <a:srgbClr val="2AA1B3"/>
                </a:solidFill>
                <a:effectLst/>
                <a:uLnTx/>
                <a:uFillTx/>
                <a:latin typeface="Sport Day" pitchFamily="2" charset="0"/>
                <a:cs typeface="Arial"/>
                <a:sym typeface="Arial"/>
              </a:rPr>
              <a:t>2</a:t>
            </a:r>
            <a:endParaRPr kumimoji="0" lang="en-US" sz="8000" b="1" i="0" u="none" strike="noStrike" kern="0" cap="none" spc="0" normalizeH="0" baseline="0" noProof="0" dirty="0">
              <a:ln>
                <a:noFill/>
              </a:ln>
              <a:solidFill>
                <a:srgbClr val="2AA1B3"/>
              </a:solidFill>
              <a:effectLst/>
              <a:uLnTx/>
              <a:uFillTx/>
              <a:latin typeface="Sport Day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3225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Google Shape;3130;p4"/>
          <p:cNvSpPr/>
          <p:nvPr/>
        </p:nvSpPr>
        <p:spPr>
          <a:xfrm>
            <a:off x="3535689" y="1006294"/>
            <a:ext cx="2072321" cy="1615475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1" name="Google Shape;3131;p4"/>
          <p:cNvSpPr txBox="1">
            <a:spLocks noGrp="1"/>
          </p:cNvSpPr>
          <p:nvPr>
            <p:ph type="title"/>
          </p:nvPr>
        </p:nvSpPr>
        <p:spPr>
          <a:xfrm>
            <a:off x="1091996" y="2639163"/>
            <a:ext cx="7378111" cy="122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60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Warm-up</a:t>
            </a:r>
            <a:r>
              <a:rPr lang="vi-VN" sz="60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&amp; review</a:t>
            </a:r>
            <a:endParaRPr sz="6000" dirty="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32" name="Google Shape;3132;p4"/>
          <p:cNvSpPr txBox="1">
            <a:spLocks noGrp="1"/>
          </p:cNvSpPr>
          <p:nvPr>
            <p:ph type="title" idx="2"/>
          </p:nvPr>
        </p:nvSpPr>
        <p:spPr>
          <a:xfrm>
            <a:off x="3744073" y="1147298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dirty="0">
                <a:solidFill>
                  <a:srgbClr val="002060"/>
                </a:solidFill>
              </a:rPr>
              <a:t>01</a:t>
            </a:r>
            <a:endParaRPr dirty="0">
              <a:solidFill>
                <a:srgbClr val="002060"/>
              </a:solidFill>
            </a:endParaRPr>
          </a:p>
        </p:txBody>
      </p:sp>
      <p:grpSp>
        <p:nvGrpSpPr>
          <p:cNvPr id="3133" name="Google Shape;3133;p4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3134" name="Google Shape;3134;p4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8" name="Google Shape;3158;p4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9" name="Google Shape;3159;p4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0" name="Google Shape;3160;p4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1" name="Google Shape;3161;p4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2" name="Google Shape;3162;p4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3" name="Google Shape;3163;p4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4" name="Google Shape;3164;p4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5" name="Google Shape;3165;p4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6" name="Google Shape;3166;p4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7" name="Google Shape;3167;p4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8" name="Google Shape;3168;p4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9" name="Google Shape;3169;p4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0" name="Google Shape;3170;p4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1" name="Google Shape;3171;p4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2" name="Google Shape;3172;p4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3" name="Google Shape;3173;p4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4" name="Google Shape;3174;p4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5" name="Google Shape;3175;p4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6" name="Google Shape;3176;p4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7" name="Google Shape;3177;p4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8" name="Google Shape;3178;p4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9" name="Google Shape;3179;p4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0" name="Google Shape;3180;p4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1" name="Google Shape;3181;p4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3" name="Google Shape;3183;p4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4" name="Google Shape;3184;p4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5" name="Google Shape;3185;p4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6" name="Google Shape;3186;p4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7" name="Google Shape;3187;p4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8" name="Google Shape;3188;p4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9" name="Google Shape;3189;p4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p4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p4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2" name="Google Shape;3192;p4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p4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p4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p4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p4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p4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8" name="Google Shape;3198;p4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9" name="Google Shape;3199;p4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0" name="Google Shape;3200;p4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1" name="Google Shape;3201;p4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2" name="Google Shape;3202;p4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3" name="Google Shape;3203;p4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4" name="Google Shape;3204;p4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5" name="Google Shape;3205;p4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6" name="Google Shape;3206;p4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7" name="Google Shape;3207;p4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8" name="Google Shape;3208;p4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9" name="Google Shape;3209;p4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0" name="Google Shape;3210;p4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1" name="Google Shape;3211;p4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2" name="Google Shape;3212;p4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3" name="Google Shape;3213;p4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4" name="Google Shape;3214;p4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5" name="Google Shape;3215;p4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6" name="Google Shape;3216;p4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7" name="Google Shape;3217;p4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8" name="Google Shape;3218;p4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9" name="Google Shape;3219;p4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0" name="Google Shape;3220;p4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1" name="Google Shape;3221;p4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2" name="Google Shape;3222;p4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3" name="Google Shape;3223;p4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4" name="Google Shape;3224;p4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5" name="Google Shape;3225;p4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6" name="Google Shape;3226;p4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7" name="Google Shape;3227;p4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8" name="Google Shape;3228;p4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9" name="Google Shape;3229;p4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30" name="Google Shape;3230;p4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3231" name="Google Shape;3231;p4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2" name="Google Shape;3232;p4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3" name="Google Shape;3273;p4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4" name="Google Shape;3274;p4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6" name="Google Shape;3276;p4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7" name="Google Shape;3277;p4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7" name="Google Shape;3287;p4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8" name="Google Shape;3288;p4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0" name="Google Shape;3290;p4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1" name="Google Shape;3291;p4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2" name="Google Shape;3292;p4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3" name="Google Shape;3293;p4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5" name="Google Shape;3295;p4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6" name="Google Shape;3296;p4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7" name="Google Shape;3297;p4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8" name="Google Shape;3298;p4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9" name="Google Shape;3299;p4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0" name="Google Shape;3300;p4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1" name="Google Shape;3301;p4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2" name="Google Shape;3302;p4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3" name="Google Shape;3303;p4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4" name="Google Shape;3304;p4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5" name="Google Shape;3305;p4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6" name="Google Shape;3306;p4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7" name="Google Shape;3307;p4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8" name="Google Shape;3308;p4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9" name="Google Shape;3309;p4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0" name="Google Shape;3310;p4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1" name="Google Shape;3311;p4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2" name="Google Shape;3312;p4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4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4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4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4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4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4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4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4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4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4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4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4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4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4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4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4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4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4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4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4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4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4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4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4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38" name="Google Shape;3338;p4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3339" name="Google Shape;3339;p4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4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4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2" name="Google Shape;3342;p4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3343" name="Google Shape;3343;p4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p4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4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4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4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4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9" name="Google Shape;3349;p4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3350" name="Google Shape;3350;p4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4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4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4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4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4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4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4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4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p4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4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1" name="Google Shape;3361;p4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3362" name="Google Shape;3362;p4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4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4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4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p4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p4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8" name="Google Shape;3368;p4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9" name="Google Shape;3369;p4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1" name="Google Shape;3371;p4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3372" name="Google Shape;3372;p4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0" name="Google Shape;3380;p4"/>
          <p:cNvGrpSpPr/>
          <p:nvPr/>
        </p:nvGrpSpPr>
        <p:grpSpPr>
          <a:xfrm>
            <a:off x="340893" y="2296567"/>
            <a:ext cx="394355" cy="421115"/>
            <a:chOff x="3569800" y="2151666"/>
            <a:chExt cx="394355" cy="421115"/>
          </a:xfrm>
        </p:grpSpPr>
        <p:sp>
          <p:nvSpPr>
            <p:cNvPr id="3381" name="Google Shape;3381;p4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638774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C818D3-D219-4B2D-1884-696BB517AF3C}"/>
              </a:ext>
            </a:extLst>
          </p:cNvPr>
          <p:cNvSpPr txBox="1"/>
          <p:nvPr/>
        </p:nvSpPr>
        <p:spPr>
          <a:xfrm>
            <a:off x="1752600" y="711262"/>
            <a:ext cx="59370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Slap the </a:t>
            </a:r>
            <a:r>
              <a:rPr lang="vi-VN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board</a:t>
            </a:r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32" y="1903693"/>
            <a:ext cx="8794242" cy="2072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5985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6" name="Google Shape;3766;p26"/>
          <p:cNvSpPr/>
          <p:nvPr/>
        </p:nvSpPr>
        <p:spPr>
          <a:xfrm rot="-9834511">
            <a:off x="3731144" y="683701"/>
            <a:ext cx="1843578" cy="1336083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67" name="Google Shape;3767;p26"/>
          <p:cNvSpPr txBox="1">
            <a:spLocks noGrp="1"/>
          </p:cNvSpPr>
          <p:nvPr>
            <p:ph type="title"/>
          </p:nvPr>
        </p:nvSpPr>
        <p:spPr>
          <a:xfrm>
            <a:off x="1216621" y="2048714"/>
            <a:ext cx="6650657" cy="168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vi-VN" sz="4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Listen and number.</a:t>
            </a:r>
            <a:endParaRPr sz="44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68" name="Google Shape;3768;p26"/>
          <p:cNvSpPr txBox="1">
            <a:spLocks noGrp="1"/>
          </p:cNvSpPr>
          <p:nvPr>
            <p:ph type="title" idx="2"/>
          </p:nvPr>
        </p:nvSpPr>
        <p:spPr>
          <a:xfrm>
            <a:off x="3774517" y="656538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vi-VN" dirty="0"/>
              <a:t>02</a:t>
            </a:r>
            <a:endParaRPr dirty="0"/>
          </a:p>
        </p:txBody>
      </p:sp>
      <p:grpSp>
        <p:nvGrpSpPr>
          <p:cNvPr id="3769" name="Google Shape;3769;p26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3770" name="Google Shape;3770;p26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26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26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26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26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26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26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26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26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26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26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p26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26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26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26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26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26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26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26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26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26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26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26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26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26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26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26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26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26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p26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p26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p26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p26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p26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p26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26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26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p26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26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p26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26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26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26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26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26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26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26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26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26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9" name="Google Shape;3819;p26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26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26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26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3" name="Google Shape;3823;p26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4" name="Google Shape;3824;p26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5" name="Google Shape;3825;p26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26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26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8" name="Google Shape;3828;p26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9" name="Google Shape;3829;p26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0" name="Google Shape;3830;p26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1" name="Google Shape;3831;p26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2" name="Google Shape;3832;p26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3" name="Google Shape;3833;p26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4" name="Google Shape;3834;p26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26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6" name="Google Shape;3836;p26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7" name="Google Shape;3837;p26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26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26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26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26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26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26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26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26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26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7" name="Google Shape;3847;p26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8" name="Google Shape;3848;p26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26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0" name="Google Shape;3850;p26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1" name="Google Shape;3851;p26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2" name="Google Shape;3852;p26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3" name="Google Shape;3853;p26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26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5" name="Google Shape;3855;p26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6" name="Google Shape;3856;p26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7" name="Google Shape;3857;p26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8" name="Google Shape;3858;p26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9" name="Google Shape;3859;p26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0" name="Google Shape;3860;p26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1" name="Google Shape;3861;p26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2" name="Google Shape;3862;p26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3" name="Google Shape;3863;p26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4" name="Google Shape;3864;p26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5" name="Google Shape;3865;p26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6" name="Google Shape;3866;p26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3867" name="Google Shape;3867;p26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8" name="Google Shape;3868;p26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9" name="Google Shape;3869;p26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0" name="Google Shape;3870;p26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1" name="Google Shape;3871;p26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2" name="Google Shape;3872;p26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3" name="Google Shape;3873;p26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26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26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26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26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26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26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26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26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26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3" name="Google Shape;3883;p26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4" name="Google Shape;3884;p26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26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26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26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p26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p26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26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26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26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26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4" name="Google Shape;3894;p26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5" name="Google Shape;3895;p26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6" name="Google Shape;3896;p26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7" name="Google Shape;3897;p26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26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9" name="Google Shape;3899;p26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0" name="Google Shape;3900;p26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1" name="Google Shape;3901;p26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2" name="Google Shape;3902;p26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p26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26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5" name="Google Shape;3905;p26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6" name="Google Shape;3906;p26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26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26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26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26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26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26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26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26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26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26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26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26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26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26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26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26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26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26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26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26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26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26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26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26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26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26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26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26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26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26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26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26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26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26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26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26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26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26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26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26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26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26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26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26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26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26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26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26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26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26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26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26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26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26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26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26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26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26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26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26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26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8" name="Google Shape;3968;p26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9" name="Google Shape;3969;p26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0" name="Google Shape;3970;p26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1" name="Google Shape;3971;p26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2" name="Google Shape;3972;p26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3" name="Google Shape;3973;p26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4" name="Google Shape;3974;p26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3975" name="Google Shape;3975;p26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6" name="Google Shape;3976;p26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7" name="Google Shape;3977;p26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8" name="Google Shape;3978;p26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3979" name="Google Shape;3979;p26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0" name="Google Shape;3980;p26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1" name="Google Shape;3981;p26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2" name="Google Shape;3982;p26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3" name="Google Shape;3983;p26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4" name="Google Shape;3984;p26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5" name="Google Shape;3985;p26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3986" name="Google Shape;3986;p26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26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26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26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26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26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26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26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26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26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26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97" name="Google Shape;3997;p26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3998" name="Google Shape;3998;p26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26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26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26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26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26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26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26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26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7" name="Google Shape;4007;p26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4008" name="Google Shape;4008;p26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26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26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26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26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26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26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5" name="Google Shape;4015;p26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6" name="Google Shape;4016;p26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4017" name="Google Shape;4017;p26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26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26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26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26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26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26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26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26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26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26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26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26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26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26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26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3" name="Google Shape;4033;p26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4" name="Google Shape;4034;p26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26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6" name="Google Shape;4036;p26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7" name="Google Shape;4037;p26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8" name="Google Shape;4038;p26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9" name="Google Shape;4039;p26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372571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p39"/>
          <p:cNvSpPr txBox="1">
            <a:spLocks noGrp="1"/>
          </p:cNvSpPr>
          <p:nvPr>
            <p:ph type="title"/>
          </p:nvPr>
        </p:nvSpPr>
        <p:spPr>
          <a:xfrm>
            <a:off x="1333773" y="2469870"/>
            <a:ext cx="7062613" cy="16740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Look, complete and read.</a:t>
            </a:r>
            <a:endParaRPr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660" name="Google Shape;2660;p39"/>
          <p:cNvGrpSpPr/>
          <p:nvPr/>
        </p:nvGrpSpPr>
        <p:grpSpPr>
          <a:xfrm rot="804465" flipH="1">
            <a:off x="381635" y="3530924"/>
            <a:ext cx="1394011" cy="1360358"/>
            <a:chOff x="3516247" y="2841168"/>
            <a:chExt cx="2042858" cy="1997710"/>
          </a:xfrm>
        </p:grpSpPr>
        <p:sp>
          <p:nvSpPr>
            <p:cNvPr id="2661" name="Google Shape;2661;p39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6" name="Google Shape;2686;p39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39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39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p39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p39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p39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39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39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39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39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39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39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39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39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p39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39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39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3" name="Google Shape;2703;p39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p39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p39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6" name="Google Shape;2706;p39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7" name="Google Shape;2707;p39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p39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9" name="Google Shape;2709;p39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0" name="Google Shape;2710;p39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1" name="Google Shape;2711;p39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2" name="Google Shape;2712;p39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3" name="Google Shape;2713;p39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4" name="Google Shape;2714;p39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5" name="Google Shape;2715;p39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6" name="Google Shape;2716;p39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39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39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9" name="Google Shape;2719;p39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0" name="Google Shape;2720;p39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1" name="Google Shape;2721;p39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p39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p39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4" name="Google Shape;2724;p39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p39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39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7" name="Google Shape;2727;p39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8" name="Google Shape;2728;p39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9" name="Google Shape;2729;p39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0" name="Google Shape;2730;p39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1" name="Google Shape;2731;p39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2" name="Google Shape;2732;p39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3" name="Google Shape;2733;p39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4" name="Google Shape;2734;p39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5" name="Google Shape;2735;p39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p39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39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8" name="Google Shape;2738;p39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p39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39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1" name="Google Shape;2741;p39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2" name="Google Shape;2742;p39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39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39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39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39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39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39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39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39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39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p39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3" name="Google Shape;2753;p39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39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5" name="Google Shape;2755;p39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6" name="Google Shape;2756;p39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57" name="Google Shape;2757;p39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2758" name="Google Shape;2758;p39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39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39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1" name="Google Shape;2761;p39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p39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3" name="Google Shape;2763;p39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4" name="Google Shape;2764;p39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5" name="Google Shape;2765;p39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6" name="Google Shape;2766;p39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7" name="Google Shape;2767;p39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8" name="Google Shape;2768;p39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9" name="Google Shape;2769;p39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0" name="Google Shape;2770;p39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1" name="Google Shape;2771;p39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2" name="Google Shape;2772;p39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39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4" name="Google Shape;2774;p39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5" name="Google Shape;2775;p39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6" name="Google Shape;2776;p39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7" name="Google Shape;2777;p39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8" name="Google Shape;2778;p39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9" name="Google Shape;2779;p39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0" name="Google Shape;2780;p39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1" name="Google Shape;2781;p39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2" name="Google Shape;2782;p39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3" name="Google Shape;2783;p39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4" name="Google Shape;2784;p39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5" name="Google Shape;2785;p39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p39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39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39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39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39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39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39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39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39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39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39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39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39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39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39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39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2" name="Google Shape;2802;p39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3" name="Google Shape;2803;p39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5" name="Google Shape;2805;p39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6" name="Google Shape;2806;p39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39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39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39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39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39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39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39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39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39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39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39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39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39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39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39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39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39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39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39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39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39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39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39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39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39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39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39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39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39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39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39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39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39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39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39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39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39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39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39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39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39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39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39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39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39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39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39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39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39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39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39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65" name="Google Shape;2865;p39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2866" name="Google Shape;2866;p39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39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8" name="Google Shape;2868;p39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69" name="Google Shape;2869;p39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2870" name="Google Shape;2870;p39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1" name="Google Shape;2871;p39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2" name="Google Shape;2872;p39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3" name="Google Shape;2873;p39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4" name="Google Shape;2874;p39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5" name="Google Shape;2875;p39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76" name="Google Shape;2876;p39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2877" name="Google Shape;2877;p39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8" name="Google Shape;2878;p39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9" name="Google Shape;2879;p39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0" name="Google Shape;2880;p39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1" name="Google Shape;2881;p39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2" name="Google Shape;2882;p39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3" name="Google Shape;2883;p39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4" name="Google Shape;2884;p39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5" name="Google Shape;2885;p39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6" name="Google Shape;2886;p39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7" name="Google Shape;2887;p39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88" name="Google Shape;2888;p39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2889" name="Google Shape;2889;p39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0" name="Google Shape;2890;p39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1" name="Google Shape;2891;p39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2" name="Google Shape;2892;p39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3" name="Google Shape;2893;p39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4" name="Google Shape;2894;p39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5" name="Google Shape;2895;p39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6" name="Google Shape;2896;p39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39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98" name="Google Shape;2898;p39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2899" name="Google Shape;2899;p39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39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39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39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39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39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39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39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07" name="Google Shape;2907;p39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2908" name="Google Shape;2908;p39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39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39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39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39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39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39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39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39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39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39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39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39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39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39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39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39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39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39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39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39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39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39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Google Shape;2069;p37">
            <a:extLst>
              <a:ext uri="{FF2B5EF4-FFF2-40B4-BE49-F238E27FC236}">
                <a16:creationId xmlns:a16="http://schemas.microsoft.com/office/drawing/2014/main" id="{ADC0A420-BA5B-6017-40B6-81F326C5779B}"/>
              </a:ext>
            </a:extLst>
          </p:cNvPr>
          <p:cNvSpPr/>
          <p:nvPr/>
        </p:nvSpPr>
        <p:spPr>
          <a:xfrm flipH="1">
            <a:off x="3980869" y="918311"/>
            <a:ext cx="1757253" cy="1525944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6" name="Google Shape;2658;p39">
            <a:extLst>
              <a:ext uri="{FF2B5EF4-FFF2-40B4-BE49-F238E27FC236}">
                <a16:creationId xmlns:a16="http://schemas.microsoft.com/office/drawing/2014/main" id="{708CAF30-55CF-2ABF-EB44-F18537182BAA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084445" y="1076887"/>
            <a:ext cx="1550100" cy="13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731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48" y="1344521"/>
            <a:ext cx="8551352" cy="17352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CF58FC-A9F1-444B-4B67-B7AEA79250C0}"/>
              </a:ext>
            </a:extLst>
          </p:cNvPr>
          <p:cNvSpPr txBox="1"/>
          <p:nvPr/>
        </p:nvSpPr>
        <p:spPr>
          <a:xfrm>
            <a:off x="3015273" y="2608595"/>
            <a:ext cx="1250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6 o’clock</a:t>
            </a:r>
          </a:p>
        </p:txBody>
      </p:sp>
    </p:spTree>
    <p:extLst>
      <p:ext uri="{BB962C8B-B14F-4D97-AF65-F5344CB8AC3E}">
        <p14:creationId xmlns:p14="http://schemas.microsoft.com/office/powerpoint/2010/main" val="39712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42" y="783236"/>
            <a:ext cx="8217284" cy="36427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5457F8-C118-6E01-3F4A-2E8CA52870C3}"/>
              </a:ext>
            </a:extLst>
          </p:cNvPr>
          <p:cNvSpPr txBox="1"/>
          <p:nvPr/>
        </p:nvSpPr>
        <p:spPr>
          <a:xfrm>
            <a:off x="1363762" y="3749994"/>
            <a:ext cx="1377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go to bed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5EEFA0-2EDB-7334-ECCA-A81ADB63A0E7}"/>
              </a:ext>
            </a:extLst>
          </p:cNvPr>
          <p:cNvSpPr txBox="1"/>
          <p:nvPr/>
        </p:nvSpPr>
        <p:spPr>
          <a:xfrm>
            <a:off x="1104968" y="2204483"/>
            <a:ext cx="1505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What 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E4B333-B131-77E4-05F3-1D4D75C334CD}"/>
              </a:ext>
            </a:extLst>
          </p:cNvPr>
          <p:cNvSpPr txBox="1"/>
          <p:nvPr/>
        </p:nvSpPr>
        <p:spPr>
          <a:xfrm>
            <a:off x="3278538" y="2632404"/>
            <a:ext cx="1919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six forty-five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4F1AC0-E3DF-BFFD-5984-D9D44CF1E39A}"/>
              </a:ext>
            </a:extLst>
          </p:cNvPr>
          <p:cNvSpPr txBox="1"/>
          <p:nvPr/>
        </p:nvSpPr>
        <p:spPr>
          <a:xfrm>
            <a:off x="3492296" y="3329122"/>
            <a:ext cx="1377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go to bed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79EF16-2253-BACA-7C54-317A64B8C4CE}"/>
              </a:ext>
            </a:extLst>
          </p:cNvPr>
          <p:cNvSpPr txBox="1"/>
          <p:nvPr/>
        </p:nvSpPr>
        <p:spPr>
          <a:xfrm>
            <a:off x="3635000" y="1517043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six thirty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9A3046-44BF-5C6C-2353-379743313B1C}"/>
              </a:ext>
            </a:extLst>
          </p:cNvPr>
          <p:cNvSpPr txBox="1"/>
          <p:nvPr/>
        </p:nvSpPr>
        <p:spPr>
          <a:xfrm>
            <a:off x="2950381" y="3773442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nine fifteen</a:t>
            </a:r>
          </a:p>
        </p:txBody>
      </p:sp>
    </p:spTree>
    <p:extLst>
      <p:ext uri="{BB962C8B-B14F-4D97-AF65-F5344CB8AC3E}">
        <p14:creationId xmlns:p14="http://schemas.microsoft.com/office/powerpoint/2010/main" val="273715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71;p37">
            <a:extLst>
              <a:ext uri="{FF2B5EF4-FFF2-40B4-BE49-F238E27FC236}">
                <a16:creationId xmlns:a16="http://schemas.microsoft.com/office/drawing/2014/main" id="{48389D4F-B6B3-D1DD-BB1E-3679211023B9}"/>
              </a:ext>
            </a:extLst>
          </p:cNvPr>
          <p:cNvSpPr/>
          <p:nvPr/>
        </p:nvSpPr>
        <p:spPr>
          <a:xfrm rot="11765489">
            <a:off x="3679396" y="1026030"/>
            <a:ext cx="1843578" cy="1336083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2657" name="Google Shape;2657;p39"/>
          <p:cNvSpPr txBox="1">
            <a:spLocks noGrp="1"/>
          </p:cNvSpPr>
          <p:nvPr>
            <p:ph type="title"/>
          </p:nvPr>
        </p:nvSpPr>
        <p:spPr>
          <a:xfrm>
            <a:off x="1908653" y="2399406"/>
            <a:ext cx="5612100" cy="17118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Let’s sing.</a:t>
            </a:r>
            <a:endParaRPr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58" name="Google Shape;2658;p39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grpSp>
        <p:nvGrpSpPr>
          <p:cNvPr id="2660" name="Google Shape;2660;p39"/>
          <p:cNvGrpSpPr/>
          <p:nvPr/>
        </p:nvGrpSpPr>
        <p:grpSpPr>
          <a:xfrm rot="804465" flipH="1">
            <a:off x="381635" y="3530924"/>
            <a:ext cx="1394011" cy="1360358"/>
            <a:chOff x="3516247" y="2841168"/>
            <a:chExt cx="2042858" cy="1997710"/>
          </a:xfrm>
        </p:grpSpPr>
        <p:sp>
          <p:nvSpPr>
            <p:cNvPr id="2661" name="Google Shape;2661;p39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6" name="Google Shape;2686;p39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39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39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p39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p39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p39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39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39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39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39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39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39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39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39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p39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39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39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3" name="Google Shape;2703;p39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p39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p39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6" name="Google Shape;2706;p39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7" name="Google Shape;2707;p39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p39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9" name="Google Shape;2709;p39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0" name="Google Shape;2710;p39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1" name="Google Shape;2711;p39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2" name="Google Shape;2712;p39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3" name="Google Shape;2713;p39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4" name="Google Shape;2714;p39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5" name="Google Shape;2715;p39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6" name="Google Shape;2716;p39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39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39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9" name="Google Shape;2719;p39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0" name="Google Shape;2720;p39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1" name="Google Shape;2721;p39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p39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p39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4" name="Google Shape;2724;p39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p39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39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7" name="Google Shape;2727;p39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8" name="Google Shape;2728;p39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9" name="Google Shape;2729;p39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0" name="Google Shape;2730;p39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1" name="Google Shape;2731;p39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2" name="Google Shape;2732;p39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3" name="Google Shape;2733;p39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4" name="Google Shape;2734;p39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5" name="Google Shape;2735;p39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p39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39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8" name="Google Shape;2738;p39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p39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39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1" name="Google Shape;2741;p39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2" name="Google Shape;2742;p39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39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39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39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39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39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39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39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39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39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p39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3" name="Google Shape;2753;p39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39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5" name="Google Shape;2755;p39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6" name="Google Shape;2756;p39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57" name="Google Shape;2757;p39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2758" name="Google Shape;2758;p39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39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39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1" name="Google Shape;2761;p39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p39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3" name="Google Shape;2763;p39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4" name="Google Shape;2764;p39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5" name="Google Shape;2765;p39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6" name="Google Shape;2766;p39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7" name="Google Shape;2767;p39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8" name="Google Shape;2768;p39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9" name="Google Shape;2769;p39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0" name="Google Shape;2770;p39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1" name="Google Shape;2771;p39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2" name="Google Shape;2772;p39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39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4" name="Google Shape;2774;p39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5" name="Google Shape;2775;p39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6" name="Google Shape;2776;p39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7" name="Google Shape;2777;p39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8" name="Google Shape;2778;p39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9" name="Google Shape;2779;p39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0" name="Google Shape;2780;p39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1" name="Google Shape;2781;p39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2" name="Google Shape;2782;p39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3" name="Google Shape;2783;p39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4" name="Google Shape;2784;p39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5" name="Google Shape;2785;p39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p39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39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39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39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39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39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39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39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39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39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39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39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39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39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39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39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2" name="Google Shape;2802;p39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3" name="Google Shape;2803;p39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5" name="Google Shape;2805;p39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6" name="Google Shape;2806;p39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39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39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39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39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39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39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39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39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39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39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39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39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39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39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39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39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39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39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39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39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39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39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39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39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39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39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39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39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39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39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39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39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39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39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39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39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39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39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39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39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39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39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39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39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39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39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39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39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39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39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39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65" name="Google Shape;2865;p39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2866" name="Google Shape;2866;p39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39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8" name="Google Shape;2868;p39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69" name="Google Shape;2869;p39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2870" name="Google Shape;2870;p39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1" name="Google Shape;2871;p39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2" name="Google Shape;2872;p39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3" name="Google Shape;2873;p39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4" name="Google Shape;2874;p39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5" name="Google Shape;2875;p39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76" name="Google Shape;2876;p39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2877" name="Google Shape;2877;p39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8" name="Google Shape;2878;p39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9" name="Google Shape;2879;p39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0" name="Google Shape;2880;p39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1" name="Google Shape;2881;p39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2" name="Google Shape;2882;p39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3" name="Google Shape;2883;p39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4" name="Google Shape;2884;p39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5" name="Google Shape;2885;p39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6" name="Google Shape;2886;p39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7" name="Google Shape;2887;p39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88" name="Google Shape;2888;p39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2889" name="Google Shape;2889;p39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0" name="Google Shape;2890;p39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1" name="Google Shape;2891;p39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2" name="Google Shape;2892;p39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3" name="Google Shape;2893;p39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4" name="Google Shape;2894;p39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5" name="Google Shape;2895;p39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6" name="Google Shape;2896;p39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39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98" name="Google Shape;2898;p39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2899" name="Google Shape;2899;p39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39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39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39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39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39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39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39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07" name="Google Shape;2907;p39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2908" name="Google Shape;2908;p39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39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39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39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39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39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39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39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39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39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39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39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39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39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39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39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39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39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39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39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39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39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39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1775639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59</Words>
  <Application>Microsoft Office PowerPoint</Application>
  <PresentationFormat>On-screen Show (16:9)</PresentationFormat>
  <Paragraphs>20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Patrick Hand SC</vt:lpstr>
      <vt:lpstr>Sport Day</vt:lpstr>
      <vt:lpstr>Comic Sans MS</vt:lpstr>
      <vt:lpstr>Patrick Hand</vt:lpstr>
      <vt:lpstr>Arial</vt:lpstr>
      <vt:lpstr>English Language Grammar Rules by Slidesgo</vt:lpstr>
      <vt:lpstr>Time and daily routines</vt:lpstr>
      <vt:lpstr>Warm-up &amp; review</vt:lpstr>
      <vt:lpstr>PowerPoint Presentation</vt:lpstr>
      <vt:lpstr>Listen and number.</vt:lpstr>
      <vt:lpstr>Look, complete and read.</vt:lpstr>
      <vt:lpstr>PowerPoint Presentation</vt:lpstr>
      <vt:lpstr>PowerPoint Presentation</vt:lpstr>
      <vt:lpstr>Let’s sing.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(Luong Tam)</dc:creator>
  <cp:lastModifiedBy>Do Tra Giang</cp:lastModifiedBy>
  <cp:revision>33</cp:revision>
  <dcterms:modified xsi:type="dcterms:W3CDTF">2026-01-04T02:56:32Z</dcterms:modified>
</cp:coreProperties>
</file>