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452" r:id="rId2"/>
  </p:sldIdLst>
  <p:sldSz cx="9144000" cy="5143500" type="screen16x9"/>
  <p:notesSz cx="6858000" cy="9144000"/>
  <p:embeddedFontLst>
    <p:embeddedFont>
      <p:font typeface=".VnBodoni" panose="020B7200000000000000"/>
      <p:regular r:id="rId4"/>
    </p:embeddedFont>
    <p:embeddedFont>
      <p:font typeface="Patrick Hand" panose="00000500000000000000" pitchFamily="2" charset="0"/>
      <p:regular r:id="rId5"/>
    </p:embeddedFont>
    <p:embeddedFont>
      <p:font typeface="Patrick Hand SC" panose="00000500000000000000" pitchFamily="2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14257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0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1">
            <a:extLst>
              <a:ext uri="{FF2B5EF4-FFF2-40B4-BE49-F238E27FC236}">
                <a16:creationId xmlns:a16="http://schemas.microsoft.com/office/drawing/2014/main" id="{FA36BA98-7C10-4186-92EC-BBB9E5F21E9B}"/>
              </a:ext>
            </a:extLst>
          </p:cNvPr>
          <p:cNvSpPr/>
          <p:nvPr/>
        </p:nvSpPr>
        <p:spPr>
          <a:xfrm>
            <a:off x="371475" y="396480"/>
            <a:ext cx="8401050" cy="4350542"/>
          </a:xfrm>
          <a:custGeom>
            <a:avLst/>
            <a:gdLst>
              <a:gd name="connsiteX0" fmla="*/ 0 w 8401050"/>
              <a:gd name="connsiteY0" fmla="*/ 156402 h 4350542"/>
              <a:gd name="connsiteX1" fmla="*/ 156402 w 8401050"/>
              <a:gd name="connsiteY1" fmla="*/ 0 h 4350542"/>
              <a:gd name="connsiteX2" fmla="*/ 895899 w 8401050"/>
              <a:gd name="connsiteY2" fmla="*/ 0 h 4350542"/>
              <a:gd name="connsiteX3" fmla="*/ 1311866 w 8401050"/>
              <a:gd name="connsiteY3" fmla="*/ 0 h 4350542"/>
              <a:gd name="connsiteX4" fmla="*/ 1889598 w 8401050"/>
              <a:gd name="connsiteY4" fmla="*/ 0 h 4350542"/>
              <a:gd name="connsiteX5" fmla="*/ 2386447 w 8401050"/>
              <a:gd name="connsiteY5" fmla="*/ 0 h 4350542"/>
              <a:gd name="connsiteX6" fmla="*/ 2883296 w 8401050"/>
              <a:gd name="connsiteY6" fmla="*/ 0 h 4350542"/>
              <a:gd name="connsiteX7" fmla="*/ 3622793 w 8401050"/>
              <a:gd name="connsiteY7" fmla="*/ 0 h 4350542"/>
              <a:gd name="connsiteX8" fmla="*/ 4362290 w 8401050"/>
              <a:gd name="connsiteY8" fmla="*/ 0 h 4350542"/>
              <a:gd name="connsiteX9" fmla="*/ 4940022 w 8401050"/>
              <a:gd name="connsiteY9" fmla="*/ 0 h 4350542"/>
              <a:gd name="connsiteX10" fmla="*/ 5355989 w 8401050"/>
              <a:gd name="connsiteY10" fmla="*/ 0 h 4350542"/>
              <a:gd name="connsiteX11" fmla="*/ 5933721 w 8401050"/>
              <a:gd name="connsiteY11" fmla="*/ 0 h 4350542"/>
              <a:gd name="connsiteX12" fmla="*/ 6268805 w 8401050"/>
              <a:gd name="connsiteY12" fmla="*/ 0 h 4350542"/>
              <a:gd name="connsiteX13" fmla="*/ 6846537 w 8401050"/>
              <a:gd name="connsiteY13" fmla="*/ 0 h 4350542"/>
              <a:gd name="connsiteX14" fmla="*/ 7262504 w 8401050"/>
              <a:gd name="connsiteY14" fmla="*/ 0 h 4350542"/>
              <a:gd name="connsiteX15" fmla="*/ 8244648 w 8401050"/>
              <a:gd name="connsiteY15" fmla="*/ 0 h 4350542"/>
              <a:gd name="connsiteX16" fmla="*/ 8401050 w 8401050"/>
              <a:gd name="connsiteY16" fmla="*/ 156402 h 4350542"/>
              <a:gd name="connsiteX17" fmla="*/ 8401050 w 8401050"/>
              <a:gd name="connsiteY17" fmla="*/ 733222 h 4350542"/>
              <a:gd name="connsiteX18" fmla="*/ 8401050 w 8401050"/>
              <a:gd name="connsiteY18" fmla="*/ 1350419 h 4350542"/>
              <a:gd name="connsiteX19" fmla="*/ 8401050 w 8401050"/>
              <a:gd name="connsiteY19" fmla="*/ 1846484 h 4350542"/>
              <a:gd name="connsiteX20" fmla="*/ 8401050 w 8401050"/>
              <a:gd name="connsiteY20" fmla="*/ 2423303 h 4350542"/>
              <a:gd name="connsiteX21" fmla="*/ 8401050 w 8401050"/>
              <a:gd name="connsiteY21" fmla="*/ 3080878 h 4350542"/>
              <a:gd name="connsiteX22" fmla="*/ 8401050 w 8401050"/>
              <a:gd name="connsiteY22" fmla="*/ 3657698 h 4350542"/>
              <a:gd name="connsiteX23" fmla="*/ 8401050 w 8401050"/>
              <a:gd name="connsiteY23" fmla="*/ 4194140 h 4350542"/>
              <a:gd name="connsiteX24" fmla="*/ 8244648 w 8401050"/>
              <a:gd name="connsiteY24" fmla="*/ 4350542 h 4350542"/>
              <a:gd name="connsiteX25" fmla="*/ 7909564 w 8401050"/>
              <a:gd name="connsiteY25" fmla="*/ 4350542 h 4350542"/>
              <a:gd name="connsiteX26" fmla="*/ 7574479 w 8401050"/>
              <a:gd name="connsiteY26" fmla="*/ 4350542 h 4350542"/>
              <a:gd name="connsiteX27" fmla="*/ 6834982 w 8401050"/>
              <a:gd name="connsiteY27" fmla="*/ 4350542 h 4350542"/>
              <a:gd name="connsiteX28" fmla="*/ 6338133 w 8401050"/>
              <a:gd name="connsiteY28" fmla="*/ 4350542 h 4350542"/>
              <a:gd name="connsiteX29" fmla="*/ 5922166 w 8401050"/>
              <a:gd name="connsiteY29" fmla="*/ 4350542 h 4350542"/>
              <a:gd name="connsiteX30" fmla="*/ 5506199 w 8401050"/>
              <a:gd name="connsiteY30" fmla="*/ 4350542 h 4350542"/>
              <a:gd name="connsiteX31" fmla="*/ 5090232 w 8401050"/>
              <a:gd name="connsiteY31" fmla="*/ 4350542 h 4350542"/>
              <a:gd name="connsiteX32" fmla="*/ 4593383 w 8401050"/>
              <a:gd name="connsiteY32" fmla="*/ 4350542 h 4350542"/>
              <a:gd name="connsiteX33" fmla="*/ 3853886 w 8401050"/>
              <a:gd name="connsiteY33" fmla="*/ 4350542 h 4350542"/>
              <a:gd name="connsiteX34" fmla="*/ 3518801 w 8401050"/>
              <a:gd name="connsiteY34" fmla="*/ 4350542 h 4350542"/>
              <a:gd name="connsiteX35" fmla="*/ 3102834 w 8401050"/>
              <a:gd name="connsiteY35" fmla="*/ 4350542 h 4350542"/>
              <a:gd name="connsiteX36" fmla="*/ 2525103 w 8401050"/>
              <a:gd name="connsiteY36" fmla="*/ 4350542 h 4350542"/>
              <a:gd name="connsiteX37" fmla="*/ 1785606 w 8401050"/>
              <a:gd name="connsiteY37" fmla="*/ 4350542 h 4350542"/>
              <a:gd name="connsiteX38" fmla="*/ 1046109 w 8401050"/>
              <a:gd name="connsiteY38" fmla="*/ 4350542 h 4350542"/>
              <a:gd name="connsiteX39" fmla="*/ 156402 w 8401050"/>
              <a:gd name="connsiteY39" fmla="*/ 4350542 h 4350542"/>
              <a:gd name="connsiteX40" fmla="*/ 0 w 8401050"/>
              <a:gd name="connsiteY40" fmla="*/ 4194140 h 4350542"/>
              <a:gd name="connsiteX41" fmla="*/ 0 w 8401050"/>
              <a:gd name="connsiteY41" fmla="*/ 3617320 h 4350542"/>
              <a:gd name="connsiteX42" fmla="*/ 0 w 8401050"/>
              <a:gd name="connsiteY42" fmla="*/ 3080878 h 4350542"/>
              <a:gd name="connsiteX43" fmla="*/ 0 w 8401050"/>
              <a:gd name="connsiteY43" fmla="*/ 2544436 h 4350542"/>
              <a:gd name="connsiteX44" fmla="*/ 0 w 8401050"/>
              <a:gd name="connsiteY44" fmla="*/ 2088748 h 4350542"/>
              <a:gd name="connsiteX45" fmla="*/ 0 w 8401050"/>
              <a:gd name="connsiteY45" fmla="*/ 1592683 h 4350542"/>
              <a:gd name="connsiteX46" fmla="*/ 0 w 8401050"/>
              <a:gd name="connsiteY46" fmla="*/ 1056241 h 4350542"/>
              <a:gd name="connsiteX47" fmla="*/ 0 w 8401050"/>
              <a:gd name="connsiteY47" fmla="*/ 156402 h 4350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401050" h="4350542" fill="none" extrusionOk="0">
                <a:moveTo>
                  <a:pt x="0" y="156402"/>
                </a:moveTo>
                <a:cubicBezTo>
                  <a:pt x="20609" y="83077"/>
                  <a:pt x="71357" y="-4077"/>
                  <a:pt x="156402" y="0"/>
                </a:cubicBezTo>
                <a:cubicBezTo>
                  <a:pt x="500011" y="-22976"/>
                  <a:pt x="671823" y="72682"/>
                  <a:pt x="895899" y="0"/>
                </a:cubicBezTo>
                <a:cubicBezTo>
                  <a:pt x="1119975" y="-72682"/>
                  <a:pt x="1134801" y="11453"/>
                  <a:pt x="1311866" y="0"/>
                </a:cubicBezTo>
                <a:cubicBezTo>
                  <a:pt x="1488931" y="-11453"/>
                  <a:pt x="1713874" y="39895"/>
                  <a:pt x="1889598" y="0"/>
                </a:cubicBezTo>
                <a:cubicBezTo>
                  <a:pt x="2065322" y="-39895"/>
                  <a:pt x="2203139" y="26521"/>
                  <a:pt x="2386447" y="0"/>
                </a:cubicBezTo>
                <a:cubicBezTo>
                  <a:pt x="2569755" y="-26521"/>
                  <a:pt x="2695713" y="31356"/>
                  <a:pt x="2883296" y="0"/>
                </a:cubicBezTo>
                <a:cubicBezTo>
                  <a:pt x="3070879" y="-31356"/>
                  <a:pt x="3441439" y="48669"/>
                  <a:pt x="3622793" y="0"/>
                </a:cubicBezTo>
                <a:cubicBezTo>
                  <a:pt x="3804147" y="-48669"/>
                  <a:pt x="4072454" y="82045"/>
                  <a:pt x="4362290" y="0"/>
                </a:cubicBezTo>
                <a:cubicBezTo>
                  <a:pt x="4652126" y="-82045"/>
                  <a:pt x="4812822" y="39054"/>
                  <a:pt x="4940022" y="0"/>
                </a:cubicBezTo>
                <a:cubicBezTo>
                  <a:pt x="5067222" y="-39054"/>
                  <a:pt x="5220065" y="30574"/>
                  <a:pt x="5355989" y="0"/>
                </a:cubicBezTo>
                <a:cubicBezTo>
                  <a:pt x="5491913" y="-30574"/>
                  <a:pt x="5674840" y="30032"/>
                  <a:pt x="5933721" y="0"/>
                </a:cubicBezTo>
                <a:cubicBezTo>
                  <a:pt x="6192602" y="-30032"/>
                  <a:pt x="6162533" y="15163"/>
                  <a:pt x="6268805" y="0"/>
                </a:cubicBezTo>
                <a:cubicBezTo>
                  <a:pt x="6375077" y="-15163"/>
                  <a:pt x="6634930" y="11294"/>
                  <a:pt x="6846537" y="0"/>
                </a:cubicBezTo>
                <a:cubicBezTo>
                  <a:pt x="7058144" y="-11294"/>
                  <a:pt x="7099132" y="42086"/>
                  <a:pt x="7262504" y="0"/>
                </a:cubicBezTo>
                <a:cubicBezTo>
                  <a:pt x="7425876" y="-42086"/>
                  <a:pt x="7881189" y="34405"/>
                  <a:pt x="8244648" y="0"/>
                </a:cubicBezTo>
                <a:cubicBezTo>
                  <a:pt x="8339987" y="22824"/>
                  <a:pt x="8379717" y="57995"/>
                  <a:pt x="8401050" y="156402"/>
                </a:cubicBezTo>
                <a:cubicBezTo>
                  <a:pt x="8446120" y="279479"/>
                  <a:pt x="8363269" y="467337"/>
                  <a:pt x="8401050" y="733222"/>
                </a:cubicBezTo>
                <a:cubicBezTo>
                  <a:pt x="8438831" y="999107"/>
                  <a:pt x="8360309" y="1186176"/>
                  <a:pt x="8401050" y="1350419"/>
                </a:cubicBezTo>
                <a:cubicBezTo>
                  <a:pt x="8441791" y="1514662"/>
                  <a:pt x="8351190" y="1689617"/>
                  <a:pt x="8401050" y="1846484"/>
                </a:cubicBezTo>
                <a:cubicBezTo>
                  <a:pt x="8450910" y="2003352"/>
                  <a:pt x="8367815" y="2232126"/>
                  <a:pt x="8401050" y="2423303"/>
                </a:cubicBezTo>
                <a:cubicBezTo>
                  <a:pt x="8434285" y="2614480"/>
                  <a:pt x="8351462" y="2780153"/>
                  <a:pt x="8401050" y="3080878"/>
                </a:cubicBezTo>
                <a:cubicBezTo>
                  <a:pt x="8450638" y="3381603"/>
                  <a:pt x="8346928" y="3376651"/>
                  <a:pt x="8401050" y="3657698"/>
                </a:cubicBezTo>
                <a:cubicBezTo>
                  <a:pt x="8455172" y="3938745"/>
                  <a:pt x="8347649" y="4071269"/>
                  <a:pt x="8401050" y="4194140"/>
                </a:cubicBezTo>
                <a:cubicBezTo>
                  <a:pt x="8412108" y="4273012"/>
                  <a:pt x="8352248" y="4359010"/>
                  <a:pt x="8244648" y="4350542"/>
                </a:cubicBezTo>
                <a:cubicBezTo>
                  <a:pt x="8155847" y="4384564"/>
                  <a:pt x="8027008" y="4345164"/>
                  <a:pt x="7909564" y="4350542"/>
                </a:cubicBezTo>
                <a:cubicBezTo>
                  <a:pt x="7792120" y="4355920"/>
                  <a:pt x="7719986" y="4328375"/>
                  <a:pt x="7574479" y="4350542"/>
                </a:cubicBezTo>
                <a:cubicBezTo>
                  <a:pt x="7428972" y="4372709"/>
                  <a:pt x="7146273" y="4301831"/>
                  <a:pt x="6834982" y="4350542"/>
                </a:cubicBezTo>
                <a:cubicBezTo>
                  <a:pt x="6523691" y="4399253"/>
                  <a:pt x="6503709" y="4323289"/>
                  <a:pt x="6338133" y="4350542"/>
                </a:cubicBezTo>
                <a:cubicBezTo>
                  <a:pt x="6172557" y="4377795"/>
                  <a:pt x="6035746" y="4347784"/>
                  <a:pt x="5922166" y="4350542"/>
                </a:cubicBezTo>
                <a:cubicBezTo>
                  <a:pt x="5808586" y="4353300"/>
                  <a:pt x="5629179" y="4320556"/>
                  <a:pt x="5506199" y="4350542"/>
                </a:cubicBezTo>
                <a:cubicBezTo>
                  <a:pt x="5383219" y="4380528"/>
                  <a:pt x="5184638" y="4339581"/>
                  <a:pt x="5090232" y="4350542"/>
                </a:cubicBezTo>
                <a:cubicBezTo>
                  <a:pt x="4995826" y="4361503"/>
                  <a:pt x="4692858" y="4336721"/>
                  <a:pt x="4593383" y="4350542"/>
                </a:cubicBezTo>
                <a:cubicBezTo>
                  <a:pt x="4493908" y="4364363"/>
                  <a:pt x="4028374" y="4323252"/>
                  <a:pt x="3853886" y="4350542"/>
                </a:cubicBezTo>
                <a:cubicBezTo>
                  <a:pt x="3679398" y="4377832"/>
                  <a:pt x="3679646" y="4347567"/>
                  <a:pt x="3518801" y="4350542"/>
                </a:cubicBezTo>
                <a:cubicBezTo>
                  <a:pt x="3357957" y="4353517"/>
                  <a:pt x="3272115" y="4318988"/>
                  <a:pt x="3102834" y="4350542"/>
                </a:cubicBezTo>
                <a:cubicBezTo>
                  <a:pt x="2933553" y="4382096"/>
                  <a:pt x="2695475" y="4309085"/>
                  <a:pt x="2525103" y="4350542"/>
                </a:cubicBezTo>
                <a:cubicBezTo>
                  <a:pt x="2354731" y="4391999"/>
                  <a:pt x="2095512" y="4299891"/>
                  <a:pt x="1785606" y="4350542"/>
                </a:cubicBezTo>
                <a:cubicBezTo>
                  <a:pt x="1475700" y="4401193"/>
                  <a:pt x="1364369" y="4307422"/>
                  <a:pt x="1046109" y="4350542"/>
                </a:cubicBezTo>
                <a:cubicBezTo>
                  <a:pt x="727849" y="4393662"/>
                  <a:pt x="366673" y="4247259"/>
                  <a:pt x="156402" y="4350542"/>
                </a:cubicBezTo>
                <a:cubicBezTo>
                  <a:pt x="73208" y="4365168"/>
                  <a:pt x="-4476" y="4276360"/>
                  <a:pt x="0" y="4194140"/>
                </a:cubicBezTo>
                <a:cubicBezTo>
                  <a:pt x="-53836" y="3923434"/>
                  <a:pt x="5595" y="3887584"/>
                  <a:pt x="0" y="3617320"/>
                </a:cubicBezTo>
                <a:cubicBezTo>
                  <a:pt x="-5595" y="3347056"/>
                  <a:pt x="31204" y="3274779"/>
                  <a:pt x="0" y="3080878"/>
                </a:cubicBezTo>
                <a:cubicBezTo>
                  <a:pt x="-31204" y="2886977"/>
                  <a:pt x="43302" y="2707608"/>
                  <a:pt x="0" y="2544436"/>
                </a:cubicBezTo>
                <a:cubicBezTo>
                  <a:pt x="-43302" y="2381264"/>
                  <a:pt x="27518" y="2221812"/>
                  <a:pt x="0" y="2088748"/>
                </a:cubicBezTo>
                <a:cubicBezTo>
                  <a:pt x="-27518" y="1955684"/>
                  <a:pt x="1186" y="1730706"/>
                  <a:pt x="0" y="1592683"/>
                </a:cubicBezTo>
                <a:cubicBezTo>
                  <a:pt x="-1186" y="1454661"/>
                  <a:pt x="46470" y="1177271"/>
                  <a:pt x="0" y="1056241"/>
                </a:cubicBezTo>
                <a:cubicBezTo>
                  <a:pt x="-46470" y="935211"/>
                  <a:pt x="23536" y="360191"/>
                  <a:pt x="0" y="156402"/>
                </a:cubicBezTo>
                <a:close/>
              </a:path>
              <a:path w="8401050" h="4350542" stroke="0" extrusionOk="0">
                <a:moveTo>
                  <a:pt x="0" y="156402"/>
                </a:moveTo>
                <a:cubicBezTo>
                  <a:pt x="-711" y="66778"/>
                  <a:pt x="69160" y="-25311"/>
                  <a:pt x="156402" y="0"/>
                </a:cubicBezTo>
                <a:cubicBezTo>
                  <a:pt x="439653" y="-79766"/>
                  <a:pt x="563277" y="10025"/>
                  <a:pt x="895899" y="0"/>
                </a:cubicBezTo>
                <a:cubicBezTo>
                  <a:pt x="1228521" y="-10025"/>
                  <a:pt x="1355790" y="54624"/>
                  <a:pt x="1635396" y="0"/>
                </a:cubicBezTo>
                <a:cubicBezTo>
                  <a:pt x="1915002" y="-54624"/>
                  <a:pt x="1966442" y="66214"/>
                  <a:pt x="2213127" y="0"/>
                </a:cubicBezTo>
                <a:cubicBezTo>
                  <a:pt x="2459812" y="-66214"/>
                  <a:pt x="2517479" y="12135"/>
                  <a:pt x="2709977" y="0"/>
                </a:cubicBezTo>
                <a:cubicBezTo>
                  <a:pt x="2902475" y="-12135"/>
                  <a:pt x="3000811" y="47645"/>
                  <a:pt x="3125944" y="0"/>
                </a:cubicBezTo>
                <a:cubicBezTo>
                  <a:pt x="3251077" y="-47645"/>
                  <a:pt x="3473161" y="37434"/>
                  <a:pt x="3622793" y="0"/>
                </a:cubicBezTo>
                <a:cubicBezTo>
                  <a:pt x="3772425" y="-37434"/>
                  <a:pt x="3884966" y="27789"/>
                  <a:pt x="3957878" y="0"/>
                </a:cubicBezTo>
                <a:cubicBezTo>
                  <a:pt x="4030791" y="-27789"/>
                  <a:pt x="4199345" y="11523"/>
                  <a:pt x="4292962" y="0"/>
                </a:cubicBezTo>
                <a:cubicBezTo>
                  <a:pt x="4386579" y="-11523"/>
                  <a:pt x="4878916" y="1773"/>
                  <a:pt x="5032459" y="0"/>
                </a:cubicBezTo>
                <a:cubicBezTo>
                  <a:pt x="5186002" y="-1773"/>
                  <a:pt x="5370190" y="36146"/>
                  <a:pt x="5529308" y="0"/>
                </a:cubicBezTo>
                <a:cubicBezTo>
                  <a:pt x="5688426" y="-36146"/>
                  <a:pt x="5776284" y="34752"/>
                  <a:pt x="5864393" y="0"/>
                </a:cubicBezTo>
                <a:cubicBezTo>
                  <a:pt x="5952502" y="-34752"/>
                  <a:pt x="6379458" y="86756"/>
                  <a:pt x="6603890" y="0"/>
                </a:cubicBezTo>
                <a:cubicBezTo>
                  <a:pt x="6828322" y="-86756"/>
                  <a:pt x="7092941" y="57050"/>
                  <a:pt x="7343386" y="0"/>
                </a:cubicBezTo>
                <a:cubicBezTo>
                  <a:pt x="7593831" y="-57050"/>
                  <a:pt x="7549023" y="19486"/>
                  <a:pt x="7678471" y="0"/>
                </a:cubicBezTo>
                <a:cubicBezTo>
                  <a:pt x="7807920" y="-19486"/>
                  <a:pt x="7985668" y="6061"/>
                  <a:pt x="8244648" y="0"/>
                </a:cubicBezTo>
                <a:cubicBezTo>
                  <a:pt x="8338695" y="-10627"/>
                  <a:pt x="8421698" y="60274"/>
                  <a:pt x="8401050" y="156402"/>
                </a:cubicBezTo>
                <a:cubicBezTo>
                  <a:pt x="8429690" y="260710"/>
                  <a:pt x="8380774" y="478800"/>
                  <a:pt x="8401050" y="652467"/>
                </a:cubicBezTo>
                <a:cubicBezTo>
                  <a:pt x="8421326" y="826134"/>
                  <a:pt x="8372439" y="903480"/>
                  <a:pt x="8401050" y="1108155"/>
                </a:cubicBezTo>
                <a:cubicBezTo>
                  <a:pt x="8429661" y="1312830"/>
                  <a:pt x="8363740" y="1529086"/>
                  <a:pt x="8401050" y="1644597"/>
                </a:cubicBezTo>
                <a:cubicBezTo>
                  <a:pt x="8438360" y="1760108"/>
                  <a:pt x="8393088" y="1916131"/>
                  <a:pt x="8401050" y="2100284"/>
                </a:cubicBezTo>
                <a:cubicBezTo>
                  <a:pt x="8409012" y="2284437"/>
                  <a:pt x="8374129" y="2419010"/>
                  <a:pt x="8401050" y="2677104"/>
                </a:cubicBezTo>
                <a:cubicBezTo>
                  <a:pt x="8427971" y="2935198"/>
                  <a:pt x="8346721" y="3014766"/>
                  <a:pt x="8401050" y="3132792"/>
                </a:cubicBezTo>
                <a:cubicBezTo>
                  <a:pt x="8455379" y="3250818"/>
                  <a:pt x="8360552" y="3415355"/>
                  <a:pt x="8401050" y="3628857"/>
                </a:cubicBezTo>
                <a:cubicBezTo>
                  <a:pt x="8441548" y="3842360"/>
                  <a:pt x="8348868" y="4075062"/>
                  <a:pt x="8401050" y="4194140"/>
                </a:cubicBezTo>
                <a:cubicBezTo>
                  <a:pt x="8396561" y="4280412"/>
                  <a:pt x="8329452" y="4366863"/>
                  <a:pt x="8244648" y="4350542"/>
                </a:cubicBezTo>
                <a:cubicBezTo>
                  <a:pt x="7965637" y="4358773"/>
                  <a:pt x="7788353" y="4333309"/>
                  <a:pt x="7505151" y="4350542"/>
                </a:cubicBezTo>
                <a:cubicBezTo>
                  <a:pt x="7221949" y="4367775"/>
                  <a:pt x="7113437" y="4327174"/>
                  <a:pt x="7008302" y="4350542"/>
                </a:cubicBezTo>
                <a:cubicBezTo>
                  <a:pt x="6903167" y="4373910"/>
                  <a:pt x="6467495" y="4264564"/>
                  <a:pt x="6268805" y="4350542"/>
                </a:cubicBezTo>
                <a:cubicBezTo>
                  <a:pt x="6070115" y="4436520"/>
                  <a:pt x="6024279" y="4326719"/>
                  <a:pt x="5852838" y="4350542"/>
                </a:cubicBezTo>
                <a:cubicBezTo>
                  <a:pt x="5681397" y="4374365"/>
                  <a:pt x="5674719" y="4327199"/>
                  <a:pt x="5517754" y="4350542"/>
                </a:cubicBezTo>
                <a:cubicBezTo>
                  <a:pt x="5360789" y="4373885"/>
                  <a:pt x="5101680" y="4309307"/>
                  <a:pt x="4859139" y="4350542"/>
                </a:cubicBezTo>
                <a:cubicBezTo>
                  <a:pt x="4616598" y="4391777"/>
                  <a:pt x="4501582" y="4344556"/>
                  <a:pt x="4200525" y="4350542"/>
                </a:cubicBezTo>
                <a:cubicBezTo>
                  <a:pt x="3899468" y="4356528"/>
                  <a:pt x="3806040" y="4274263"/>
                  <a:pt x="3541911" y="4350542"/>
                </a:cubicBezTo>
                <a:cubicBezTo>
                  <a:pt x="3277782" y="4426821"/>
                  <a:pt x="3187635" y="4338416"/>
                  <a:pt x="3045061" y="4350542"/>
                </a:cubicBezTo>
                <a:cubicBezTo>
                  <a:pt x="2902487" y="4362668"/>
                  <a:pt x="2754697" y="4330314"/>
                  <a:pt x="2629094" y="4350542"/>
                </a:cubicBezTo>
                <a:cubicBezTo>
                  <a:pt x="2503491" y="4370770"/>
                  <a:pt x="2377836" y="4337347"/>
                  <a:pt x="2294010" y="4350542"/>
                </a:cubicBezTo>
                <a:cubicBezTo>
                  <a:pt x="2210184" y="4363737"/>
                  <a:pt x="1721431" y="4313355"/>
                  <a:pt x="1554513" y="4350542"/>
                </a:cubicBezTo>
                <a:cubicBezTo>
                  <a:pt x="1387595" y="4387729"/>
                  <a:pt x="1157197" y="4293849"/>
                  <a:pt x="895899" y="4350542"/>
                </a:cubicBezTo>
                <a:cubicBezTo>
                  <a:pt x="634601" y="4407235"/>
                  <a:pt x="439831" y="4322790"/>
                  <a:pt x="156402" y="4350542"/>
                </a:cubicBezTo>
                <a:cubicBezTo>
                  <a:pt x="82449" y="4334891"/>
                  <a:pt x="-4028" y="4286896"/>
                  <a:pt x="0" y="4194140"/>
                </a:cubicBezTo>
                <a:cubicBezTo>
                  <a:pt x="-77939" y="4016179"/>
                  <a:pt x="65590" y="3761949"/>
                  <a:pt x="0" y="3536566"/>
                </a:cubicBezTo>
                <a:cubicBezTo>
                  <a:pt x="-65590" y="3311183"/>
                  <a:pt x="7329" y="3238936"/>
                  <a:pt x="0" y="3080878"/>
                </a:cubicBezTo>
                <a:cubicBezTo>
                  <a:pt x="-7329" y="2922820"/>
                  <a:pt x="55741" y="2701177"/>
                  <a:pt x="0" y="2584813"/>
                </a:cubicBezTo>
                <a:cubicBezTo>
                  <a:pt x="-55741" y="2468449"/>
                  <a:pt x="27566" y="2287625"/>
                  <a:pt x="0" y="2129125"/>
                </a:cubicBezTo>
                <a:cubicBezTo>
                  <a:pt x="-27566" y="1970625"/>
                  <a:pt x="36800" y="1798370"/>
                  <a:pt x="0" y="1592683"/>
                </a:cubicBezTo>
                <a:cubicBezTo>
                  <a:pt x="-36800" y="1386996"/>
                  <a:pt x="23479" y="1251459"/>
                  <a:pt x="0" y="1056241"/>
                </a:cubicBezTo>
                <a:cubicBezTo>
                  <a:pt x="-23479" y="861023"/>
                  <a:pt x="71521" y="559161"/>
                  <a:pt x="0" y="156402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A7E79"/>
            </a:solidFill>
            <a:extLst>
              <a:ext uri="{C807C97D-BFC1-408E-A445-0C87EB9F89A2}">
                <ask:lineSketchStyleProps xmlns:ask="http://schemas.microsoft.com/office/drawing/2018/sketchyshapes" sd="524268939">
                  <a:prstGeom prst="roundRect">
                    <a:avLst>
                      <a:gd name="adj" fmla="val 3595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3" name="2">
            <a:extLst>
              <a:ext uri="{FF2B5EF4-FFF2-40B4-BE49-F238E27FC236}">
                <a16:creationId xmlns:a16="http://schemas.microsoft.com/office/drawing/2014/main" id="{028A33C3-BF8D-4CB1-B79E-06E30C71CEBE}"/>
              </a:ext>
            </a:extLst>
          </p:cNvPr>
          <p:cNvSpPr>
            <a:spLocks/>
          </p:cNvSpPr>
          <p:nvPr/>
        </p:nvSpPr>
        <p:spPr>
          <a:xfrm>
            <a:off x="6549390" y="4073327"/>
            <a:ext cx="1360170" cy="554432"/>
          </a:xfrm>
          <a:prstGeom prst="roundRect">
            <a:avLst>
              <a:gd name="adj" fmla="val 50000"/>
            </a:avLst>
          </a:prstGeom>
          <a:solidFill>
            <a:srgbClr val="FF2F2F"/>
          </a:solidFill>
          <a:ln w="38100" cap="rnd" cmpd="thickThin">
            <a:solidFill>
              <a:schemeClr val="accent2">
                <a:lumMod val="75000"/>
              </a:schemeClr>
            </a:solidFill>
            <a:rou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>
                <a:ln w="1905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.VnBodoni" panose="020B7200000000000000" pitchFamily="34" charset="0"/>
              </a:rPr>
              <a:t>End</a:t>
            </a:r>
          </a:p>
        </p:txBody>
      </p:sp>
      <p:pic>
        <p:nvPicPr>
          <p:cNvPr id="4" name="1" descr="Logo&#10;&#10;Description automatically generated">
            <a:extLst>
              <a:ext uri="{FF2B5EF4-FFF2-40B4-BE49-F238E27FC236}">
                <a16:creationId xmlns:a16="http://schemas.microsoft.com/office/drawing/2014/main" id="{1C191C6B-65E0-4F26-A3BF-840985C760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611" y="415765"/>
            <a:ext cx="3497580" cy="3934778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380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.VnBodoni</vt:lpstr>
      <vt:lpstr>Patrick Hand SC</vt:lpstr>
      <vt:lpstr>Arial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35</cp:revision>
  <dcterms:modified xsi:type="dcterms:W3CDTF">2026-01-04T02:54:28Z</dcterms:modified>
</cp:coreProperties>
</file>