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4"/>
  </p:notesMasterIdLst>
  <p:sldIdLst>
    <p:sldId id="394" r:id="rId2"/>
    <p:sldId id="386" r:id="rId3"/>
  </p:sldIdLst>
  <p:sldSz cx="9144000" cy="5143500" type="screen16x9"/>
  <p:notesSz cx="6858000" cy="9144000"/>
  <p:embeddedFontLst>
    <p:embeddedFont>
      <p:font typeface="Bahnschrift" panose="020B0502040204020203" pitchFamily="34" charset="0"/>
      <p:regular r:id="rId5"/>
      <p:bold r:id="rId6"/>
    </p:embeddedFont>
    <p:embeddedFont>
      <p:font typeface="Cascadia Mono SemiBold" panose="020B0609020000020004" pitchFamily="49" charset="0"/>
      <p:bold r:id="rId7"/>
      <p:boldItalic r:id="rId8"/>
    </p:embeddedFont>
    <p:embeddedFont>
      <p:font typeface="Century Gothic" panose="020B0502020202020204" pitchFamily="34" charset="0"/>
      <p:regular r:id="rId9"/>
      <p:bold r:id="rId10"/>
      <p:italic r:id="rId11"/>
      <p:boldItalic r:id="rId12"/>
    </p:embeddedFont>
    <p:embeddedFont>
      <p:font typeface="Comic Sans MS" panose="030F0702030302020204" pitchFamily="66" charset="0"/>
      <p:regular r:id="rId13"/>
      <p:bold r:id="rId14"/>
      <p:italic r:id="rId15"/>
      <p:boldItalic r:id="rId16"/>
    </p:embeddedFont>
    <p:embeddedFont>
      <p:font typeface="Patrick Hand" panose="00000500000000000000" pitchFamily="2" charset="0"/>
      <p:regular r:id="rId17"/>
    </p:embeddedFont>
    <p:embeddedFont>
      <p:font typeface="Patrick Hand SC" panose="00000500000000000000" pitchFamily="2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48" autoAdjust="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68656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182f03aaaf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182f03aaaf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527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85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601400" y="2435650"/>
            <a:ext cx="5941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5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2381400" y="3158500"/>
            <a:ext cx="4381200" cy="4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3932700" y="1545775"/>
            <a:ext cx="1278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CF6B-6507-47A8-B76F-558C5D405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0350" y="599304"/>
            <a:ext cx="4445000" cy="3393236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01413-29CC-4192-8AF6-4E4DA875A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117-20EC-4B3C-88B0-D2475FBE5EF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E6A39-068F-49DF-BB6E-73935158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50818-40B9-4E65-ACF5-71FEF261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A9F7-FF63-4F3F-B71A-537E27319FD8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4DD968-9199-4EC1-A1C7-F2ED26F076D4}"/>
              </a:ext>
            </a:extLst>
          </p:cNvPr>
          <p:cNvGrpSpPr/>
          <p:nvPr userDrawn="1"/>
        </p:nvGrpSpPr>
        <p:grpSpPr>
          <a:xfrm>
            <a:off x="611718" y="49052"/>
            <a:ext cx="4743073" cy="4881835"/>
            <a:chOff x="1120423" y="564937"/>
            <a:chExt cx="5331312" cy="548728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0D91CDE-E37D-42FC-95E9-114B867465F1}"/>
                </a:ext>
              </a:extLst>
            </p:cNvPr>
            <p:cNvGrpSpPr/>
            <p:nvPr/>
          </p:nvGrpSpPr>
          <p:grpSpPr>
            <a:xfrm>
              <a:off x="1120423" y="564937"/>
              <a:ext cx="5331312" cy="5487284"/>
              <a:chOff x="1120423" y="564937"/>
              <a:chExt cx="5331312" cy="5487284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C8D1A98-4B67-408A-8BD1-A89A63F2685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20423" y="720909"/>
                <a:ext cx="5331312" cy="5331312"/>
              </a:xfrm>
              <a:prstGeom prst="ellipse">
                <a:avLst/>
              </a:prstGeom>
              <a:gradFill flip="none" rotWithShape="1">
                <a:gsLst>
                  <a:gs pos="32000">
                    <a:srgbClr val="E58B1B"/>
                  </a:gs>
                  <a:gs pos="0">
                    <a:srgbClr val="FCDE32"/>
                  </a:gs>
                  <a:gs pos="51000">
                    <a:srgbClr val="FCDE32"/>
                  </a:gs>
                  <a:gs pos="85000">
                    <a:srgbClr val="AF2C22"/>
                  </a:gs>
                </a:gsLst>
                <a:lin ang="4200000" scaled="0"/>
                <a:tileRect/>
              </a:gradFill>
              <a:ln>
                <a:noFill/>
              </a:ln>
              <a:effectLst>
                <a:outerShdw blurRad="342900" sx="102000" sy="102000" algn="ctr" rotWithShape="0">
                  <a:prstClr val="black">
                    <a:alpha val="50000"/>
                  </a:prstClr>
                </a:outerShdw>
              </a:effectLst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sz="105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BD46A7D-6065-4466-A057-3399ACC13650}"/>
                  </a:ext>
                </a:extLst>
              </p:cNvPr>
              <p:cNvSpPr>
                <a:spLocks/>
              </p:cNvSpPr>
              <p:nvPr/>
            </p:nvSpPr>
            <p:spPr>
              <a:xfrm rot="5400000" flipH="1">
                <a:off x="2143461" y="1746765"/>
                <a:ext cx="4022183" cy="4022183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rgbClr val="FFFFD1">
                  <a:alpha val="35000"/>
                </a:srgb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4EDA50AE-EF28-4CB5-8FEC-E7620B4642D9}"/>
                  </a:ext>
                </a:extLst>
              </p:cNvPr>
              <p:cNvSpPr>
                <a:spLocks/>
              </p:cNvSpPr>
              <p:nvPr/>
            </p:nvSpPr>
            <p:spPr>
              <a:xfrm rot="1994971">
                <a:off x="1390656" y="564937"/>
                <a:ext cx="4561360" cy="4576847"/>
              </a:xfrm>
              <a:custGeom>
                <a:avLst/>
                <a:gdLst>
                  <a:gd name="connsiteX0" fmla="*/ 2026414 w 3489227"/>
                  <a:gd name="connsiteY0" fmla="*/ 0 h 3489227"/>
                  <a:gd name="connsiteX1" fmla="*/ 3459305 w 3489227"/>
                  <a:gd name="connsiteY1" fmla="*/ 593523 h 3489227"/>
                  <a:gd name="connsiteX2" fmla="*/ 3489227 w 3489227"/>
                  <a:gd name="connsiteY2" fmla="*/ 626446 h 3489227"/>
                  <a:gd name="connsiteX3" fmla="*/ 3378247 w 3489227"/>
                  <a:gd name="connsiteY3" fmla="*/ 525579 h 3489227"/>
                  <a:gd name="connsiteX4" fmla="*/ 2089259 w 3489227"/>
                  <a:gd name="connsiteY4" fmla="*/ 62845 h 3489227"/>
                  <a:gd name="connsiteX5" fmla="*/ 62845 w 3489227"/>
                  <a:gd name="connsiteY5" fmla="*/ 2089259 h 3489227"/>
                  <a:gd name="connsiteX6" fmla="*/ 525580 w 3489227"/>
                  <a:gd name="connsiteY6" fmla="*/ 3378247 h 3489227"/>
                  <a:gd name="connsiteX7" fmla="*/ 626446 w 3489227"/>
                  <a:gd name="connsiteY7" fmla="*/ 3489227 h 3489227"/>
                  <a:gd name="connsiteX8" fmla="*/ 593523 w 3489227"/>
                  <a:gd name="connsiteY8" fmla="*/ 3459305 h 3489227"/>
                  <a:gd name="connsiteX9" fmla="*/ 0 w 3489227"/>
                  <a:gd name="connsiteY9" fmla="*/ 2026414 h 3489227"/>
                  <a:gd name="connsiteX10" fmla="*/ 2026414 w 3489227"/>
                  <a:gd name="connsiteY10" fmla="*/ 0 h 3489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89227" h="3489227">
                    <a:moveTo>
                      <a:pt x="2026414" y="0"/>
                    </a:moveTo>
                    <a:cubicBezTo>
                      <a:pt x="2585993" y="0"/>
                      <a:pt x="3092597" y="226814"/>
                      <a:pt x="3459305" y="593523"/>
                    </a:cubicBezTo>
                    <a:lnTo>
                      <a:pt x="3489227" y="626446"/>
                    </a:lnTo>
                    <a:lnTo>
                      <a:pt x="3378247" y="525579"/>
                    </a:lnTo>
                    <a:cubicBezTo>
                      <a:pt x="3027963" y="236500"/>
                      <a:pt x="2578891" y="62845"/>
                      <a:pt x="2089259" y="62845"/>
                    </a:cubicBezTo>
                    <a:cubicBezTo>
                      <a:pt x="970101" y="62845"/>
                      <a:pt x="62845" y="970101"/>
                      <a:pt x="62845" y="2089259"/>
                    </a:cubicBezTo>
                    <a:cubicBezTo>
                      <a:pt x="62845" y="2578891"/>
                      <a:pt x="236500" y="3027963"/>
                      <a:pt x="525580" y="3378247"/>
                    </a:cubicBezTo>
                    <a:lnTo>
                      <a:pt x="626446" y="3489227"/>
                    </a:lnTo>
                    <a:lnTo>
                      <a:pt x="593523" y="3459305"/>
                    </a:lnTo>
                    <a:cubicBezTo>
                      <a:pt x="226814" y="3092597"/>
                      <a:pt x="0" y="2585993"/>
                      <a:pt x="0" y="2026414"/>
                    </a:cubicBezTo>
                    <a:cubicBezTo>
                      <a:pt x="0" y="907256"/>
                      <a:pt x="907256" y="0"/>
                      <a:pt x="2026414" y="0"/>
                    </a:cubicBezTo>
                    <a:close/>
                  </a:path>
                </a:pathLst>
              </a:cu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txBody>
              <a:bodyPr rot="0" spcFirstLastPara="1" vertOverflow="overflow" horzOverflow="overflow" vert="horz" wrap="square" lIns="91425" tIns="45700" rIns="91425" bIns="457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F75183A-5800-4680-9D1D-53559C7608D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724006" y="100500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E813CA8-5520-40C4-A066-F2B27B6F780C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7A0F80E1-55CC-4D33-9ED8-2E791766DBD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250264B6-8C68-4992-AE71-0F9299B54541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54C0260C-5465-4EAF-AED6-4BF6194F619A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D33808C5-6E12-4571-B6A1-A37A47D7223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8C361FB9-5C08-4F96-805D-31F2E7590FD7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79574304-3D8E-4B74-941F-F8ABD520AC8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6DAE424-048F-4C50-9403-EBE5835417EA}"/>
                  </a:ext>
                </a:extLst>
              </p:cNvPr>
              <p:cNvGrpSpPr/>
              <p:nvPr/>
            </p:nvGrpSpPr>
            <p:grpSpPr>
              <a:xfrm rot="2700000">
                <a:off x="1147294" y="754426"/>
                <a:ext cx="5236343" cy="5236343"/>
                <a:chOff x="1199263" y="1525549"/>
                <a:chExt cx="4551596" cy="4551596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257B2575-569F-49BB-895C-65416357F535}"/>
                    </a:ext>
                  </a:extLst>
                </p:cNvPr>
                <p:cNvGrpSpPr/>
                <p:nvPr/>
              </p:nvGrpSpPr>
              <p:grpSpPr>
                <a:xfrm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5" name="Oval 24">
                    <a:extLst>
                      <a:ext uri="{FF2B5EF4-FFF2-40B4-BE49-F238E27FC236}">
                        <a16:creationId xmlns:a16="http://schemas.microsoft.com/office/drawing/2014/main" id="{0CD3BCF0-8F0F-4703-B0E3-674D3A6D3FF0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255DA59C-464A-4C8B-87CA-E228A9DD4907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76C8369-912A-45AB-B53E-BC84E25E349C}"/>
                    </a:ext>
                  </a:extLst>
                </p:cNvPr>
                <p:cNvGrpSpPr/>
                <p:nvPr/>
              </p:nvGrpSpPr>
              <p:grpSpPr>
                <a:xfrm rot="16200000">
                  <a:off x="3391780" y="1525549"/>
                  <a:ext cx="166561" cy="4551596"/>
                  <a:chOff x="3376068" y="1525549"/>
                  <a:chExt cx="166561" cy="4551596"/>
                </a:xfrm>
              </p:grpSpPr>
              <p:sp>
                <p:nvSpPr>
                  <p:cNvPr id="23" name="Oval 22">
                    <a:extLst>
                      <a:ext uri="{FF2B5EF4-FFF2-40B4-BE49-F238E27FC236}">
                        <a16:creationId xmlns:a16="http://schemas.microsoft.com/office/drawing/2014/main" id="{8C39AD14-1BA0-4644-9B8B-8BE38048240B}"/>
                      </a:ext>
                    </a:extLst>
                  </p:cNvPr>
                  <p:cNvSpPr/>
                  <p:nvPr/>
                </p:nvSpPr>
                <p:spPr>
                  <a:xfrm>
                    <a:off x="3376068" y="1525549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426FE38A-D150-4B57-BC22-F7F02B01B8D3}"/>
                      </a:ext>
                    </a:extLst>
                  </p:cNvPr>
                  <p:cNvSpPr/>
                  <p:nvPr/>
                </p:nvSpPr>
                <p:spPr>
                  <a:xfrm>
                    <a:off x="3376068" y="5910584"/>
                    <a:ext cx="166561" cy="166561"/>
                  </a:xfrm>
                  <a:prstGeom prst="ellipse">
                    <a:avLst/>
                  </a:prstGeom>
                  <a:solidFill>
                    <a:srgbClr val="FFFF9F"/>
                  </a:solidFill>
                  <a:ln>
                    <a:noFill/>
                  </a:ln>
                  <a:effectLst>
                    <a:glow rad="114300">
                      <a:srgbClr val="FFFFD1">
                        <a:alpha val="28000"/>
                      </a:srgb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/>
                  </a:p>
                </p:txBody>
              </p:sp>
            </p:grpSp>
          </p:grp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6204201-DDFF-4E6A-BDCA-F0CB0F37189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88754" y="1006811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F1285161-DB1E-485D-B931-1CBDA16EC4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13649" y="2299172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E14F0E05-E581-41C7-B059-47B3380E6BB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80527" y="4247653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43701AB1-8F05-491D-B66E-FB17A4AF8C1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77909" y="564304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C5F97885-F427-4C1C-9770-60BE280988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06339" y="4274764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05C5A59-9206-4C7C-8D54-F632095C2B1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418991" y="2313630"/>
                <a:ext cx="129152" cy="129152"/>
              </a:xfrm>
              <a:prstGeom prst="ellipse">
                <a:avLst/>
              </a:prstGeom>
              <a:solidFill>
                <a:srgbClr val="FFFF9F"/>
              </a:solidFill>
              <a:ln>
                <a:noFill/>
              </a:ln>
              <a:effectLst>
                <a:glow rad="114300">
                  <a:srgbClr val="FFFFD1">
                    <a:alpha val="28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14EC7A7-D11B-4574-AEB7-3BE2141D0DAA}"/>
                </a:ext>
              </a:extLst>
            </p:cNvPr>
            <p:cNvSpPr>
              <a:spLocks/>
            </p:cNvSpPr>
            <p:nvPr/>
          </p:nvSpPr>
          <p:spPr>
            <a:xfrm>
              <a:off x="2738464" y="5634002"/>
              <a:ext cx="129152" cy="129152"/>
            </a:xfrm>
            <a:prstGeom prst="ellipse">
              <a:avLst/>
            </a:prstGeom>
            <a:solidFill>
              <a:srgbClr val="FFFF9F"/>
            </a:solidFill>
            <a:ln>
              <a:noFill/>
            </a:ln>
            <a:effectLst>
              <a:glow rad="114300">
                <a:srgbClr val="FFFFD1">
                  <a:alpha val="28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</p:spTree>
    <p:extLst>
      <p:ext uri="{BB962C8B-B14F-4D97-AF65-F5344CB8AC3E}">
        <p14:creationId xmlns:p14="http://schemas.microsoft.com/office/powerpoint/2010/main" val="408684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7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071;p37">
            <a:extLst>
              <a:ext uri="{FF2B5EF4-FFF2-40B4-BE49-F238E27FC236}">
                <a16:creationId xmlns:a16="http://schemas.microsoft.com/office/drawing/2014/main" id="{2858C5E1-AADB-CEE5-D6B1-738B9D9E37F4}"/>
              </a:ext>
            </a:extLst>
          </p:cNvPr>
          <p:cNvSpPr/>
          <p:nvPr/>
        </p:nvSpPr>
        <p:spPr>
          <a:xfrm>
            <a:off x="3630440" y="1083453"/>
            <a:ext cx="2107681" cy="1387211"/>
          </a:xfrm>
          <a:custGeom>
            <a:avLst/>
            <a:gdLst/>
            <a:ahLst/>
            <a:cxnLst/>
            <a:rect l="l" t="t" r="r" b="b"/>
            <a:pathLst>
              <a:path w="57405" h="44750" extrusionOk="0">
                <a:moveTo>
                  <a:pt x="29892" y="0"/>
                </a:moveTo>
                <a:cubicBezTo>
                  <a:pt x="28427" y="0"/>
                  <a:pt x="26961" y="49"/>
                  <a:pt x="25501" y="122"/>
                </a:cubicBezTo>
                <a:cubicBezTo>
                  <a:pt x="20218" y="385"/>
                  <a:pt x="14827" y="1002"/>
                  <a:pt x="10071" y="3316"/>
                </a:cubicBezTo>
                <a:cubicBezTo>
                  <a:pt x="5315" y="5632"/>
                  <a:pt x="1251" y="9933"/>
                  <a:pt x="468" y="15164"/>
                </a:cubicBezTo>
                <a:cubicBezTo>
                  <a:pt x="0" y="18282"/>
                  <a:pt x="917" y="21420"/>
                  <a:pt x="1477" y="24466"/>
                </a:cubicBezTo>
                <a:cubicBezTo>
                  <a:pt x="2057" y="27607"/>
                  <a:pt x="2896" y="30756"/>
                  <a:pt x="4525" y="33533"/>
                </a:cubicBezTo>
                <a:cubicBezTo>
                  <a:pt x="6514" y="36924"/>
                  <a:pt x="9773" y="40447"/>
                  <a:pt x="13162" y="42470"/>
                </a:cubicBezTo>
                <a:cubicBezTo>
                  <a:pt x="15571" y="43907"/>
                  <a:pt x="18392" y="44750"/>
                  <a:pt x="21181" y="44750"/>
                </a:cubicBezTo>
                <a:cubicBezTo>
                  <a:pt x="22702" y="44750"/>
                  <a:pt x="24214" y="44499"/>
                  <a:pt x="25645" y="43958"/>
                </a:cubicBezTo>
                <a:cubicBezTo>
                  <a:pt x="30363" y="42175"/>
                  <a:pt x="33908" y="37482"/>
                  <a:pt x="38930" y="37024"/>
                </a:cubicBezTo>
                <a:cubicBezTo>
                  <a:pt x="39249" y="36995"/>
                  <a:pt x="39570" y="36984"/>
                  <a:pt x="39891" y="36984"/>
                </a:cubicBezTo>
                <a:cubicBezTo>
                  <a:pt x="40833" y="36984"/>
                  <a:pt x="41778" y="37079"/>
                  <a:pt x="42722" y="37079"/>
                </a:cubicBezTo>
                <a:cubicBezTo>
                  <a:pt x="42873" y="37079"/>
                  <a:pt x="43024" y="37076"/>
                  <a:pt x="43174" y="37071"/>
                </a:cubicBezTo>
                <a:cubicBezTo>
                  <a:pt x="46086" y="36962"/>
                  <a:pt x="48889" y="35638"/>
                  <a:pt x="51012" y="33642"/>
                </a:cubicBezTo>
                <a:cubicBezTo>
                  <a:pt x="53135" y="31647"/>
                  <a:pt x="54605" y="29017"/>
                  <a:pt x="55459" y="26231"/>
                </a:cubicBezTo>
                <a:cubicBezTo>
                  <a:pt x="57405" y="19878"/>
                  <a:pt x="56007" y="12503"/>
                  <a:pt x="51545" y="7578"/>
                </a:cubicBezTo>
                <a:cubicBezTo>
                  <a:pt x="48407" y="4116"/>
                  <a:pt x="44000" y="1987"/>
                  <a:pt x="39446" y="947"/>
                </a:cubicBezTo>
                <a:cubicBezTo>
                  <a:pt x="36318" y="233"/>
                  <a:pt x="33108" y="0"/>
                  <a:pt x="29892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omic Sans MS" panose="030F0702030302020204" pitchFamily="66" charset="0"/>
            </a:endParaRPr>
          </a:p>
        </p:txBody>
      </p:sp>
      <p:sp>
        <p:nvSpPr>
          <p:cNvPr id="2657" name="Google Shape;2657;p39"/>
          <p:cNvSpPr txBox="1">
            <a:spLocks noGrp="1"/>
          </p:cNvSpPr>
          <p:nvPr>
            <p:ph type="title"/>
          </p:nvPr>
        </p:nvSpPr>
        <p:spPr>
          <a:xfrm>
            <a:off x="1784031" y="2507111"/>
            <a:ext cx="5612100" cy="17153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>
                <a:solidFill>
                  <a:schemeClr val="accent6"/>
                </a:solidFill>
                <a:latin typeface="Comic Sans MS" panose="030F0702030302020204" pitchFamily="66" charset="0"/>
              </a:rPr>
              <a:t>Fun corner &amp; wrap-up</a:t>
            </a:r>
            <a:endParaRPr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58" name="Google Shape;2658;p39"/>
          <p:cNvSpPr txBox="1">
            <a:spLocks noGrp="1"/>
          </p:cNvSpPr>
          <p:nvPr>
            <p:ph type="title" idx="2"/>
          </p:nvPr>
        </p:nvSpPr>
        <p:spPr>
          <a:xfrm>
            <a:off x="3796800" y="1051462"/>
            <a:ext cx="1550100" cy="132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  <p:grpSp>
        <p:nvGrpSpPr>
          <p:cNvPr id="2660" name="Google Shape;2660;p39"/>
          <p:cNvGrpSpPr/>
          <p:nvPr/>
        </p:nvGrpSpPr>
        <p:grpSpPr>
          <a:xfrm rot="804465" flipH="1">
            <a:off x="381635" y="3530924"/>
            <a:ext cx="1394011" cy="1360358"/>
            <a:chOff x="3516247" y="2841168"/>
            <a:chExt cx="2042858" cy="1997710"/>
          </a:xfrm>
        </p:grpSpPr>
        <p:sp>
          <p:nvSpPr>
            <p:cNvPr id="2661" name="Google Shape;2661;p39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9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9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9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9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9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9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39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9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9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9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9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9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9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9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9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9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9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9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9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9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9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9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9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9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9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9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9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9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9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9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9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9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9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9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9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9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9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9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9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9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9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9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9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9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9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9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9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9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9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9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9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9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9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9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9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9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9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9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9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9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9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9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9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9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9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9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9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9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9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9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9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9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9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9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9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9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9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9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9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9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39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39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39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39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39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39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39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39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39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39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39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39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39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39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39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7" name="Google Shape;2757;p39"/>
          <p:cNvGrpSpPr/>
          <p:nvPr/>
        </p:nvGrpSpPr>
        <p:grpSpPr>
          <a:xfrm rot="-882383">
            <a:off x="7390486" y="189518"/>
            <a:ext cx="1133345" cy="1112833"/>
            <a:chOff x="1296300" y="3053732"/>
            <a:chExt cx="1825499" cy="1849724"/>
          </a:xfrm>
        </p:grpSpPr>
        <p:sp>
          <p:nvSpPr>
            <p:cNvPr id="2758" name="Google Shape;2758;p39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39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39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39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39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39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39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39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39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39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39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39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39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39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39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39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39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39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39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39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39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39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39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39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39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39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39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39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39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39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39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39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39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39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39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39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39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39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39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39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39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39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39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39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39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39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39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9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9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9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9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9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9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9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9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9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5" name="Google Shape;2865;p39"/>
          <p:cNvGrpSpPr/>
          <p:nvPr/>
        </p:nvGrpSpPr>
        <p:grpSpPr>
          <a:xfrm>
            <a:off x="7153291" y="4340301"/>
            <a:ext cx="201736" cy="526377"/>
            <a:chOff x="4641641" y="852713"/>
            <a:chExt cx="201736" cy="526377"/>
          </a:xfrm>
        </p:grpSpPr>
        <p:sp>
          <p:nvSpPr>
            <p:cNvPr id="2866" name="Google Shape;2866;p3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9" name="Google Shape;2869;p39"/>
          <p:cNvGrpSpPr/>
          <p:nvPr/>
        </p:nvGrpSpPr>
        <p:grpSpPr>
          <a:xfrm rot="2887999">
            <a:off x="2876314" y="383502"/>
            <a:ext cx="245941" cy="414400"/>
            <a:chOff x="3801586" y="1135617"/>
            <a:chExt cx="245941" cy="414400"/>
          </a:xfrm>
        </p:grpSpPr>
        <p:sp>
          <p:nvSpPr>
            <p:cNvPr id="2870" name="Google Shape;2870;p3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39"/>
          <p:cNvGrpSpPr/>
          <p:nvPr/>
        </p:nvGrpSpPr>
        <p:grpSpPr>
          <a:xfrm>
            <a:off x="7867828" y="4483361"/>
            <a:ext cx="247784" cy="327537"/>
            <a:chOff x="2621290" y="1216686"/>
            <a:chExt cx="247784" cy="327537"/>
          </a:xfrm>
        </p:grpSpPr>
        <p:sp>
          <p:nvSpPr>
            <p:cNvPr id="2877" name="Google Shape;2877;p39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9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9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9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9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9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9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9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9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9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9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8" name="Google Shape;2888;p39"/>
          <p:cNvGrpSpPr/>
          <p:nvPr/>
        </p:nvGrpSpPr>
        <p:grpSpPr>
          <a:xfrm>
            <a:off x="1584264" y="2047450"/>
            <a:ext cx="365324" cy="524303"/>
            <a:chOff x="2423439" y="2082150"/>
            <a:chExt cx="365324" cy="524303"/>
          </a:xfrm>
        </p:grpSpPr>
        <p:sp>
          <p:nvSpPr>
            <p:cNvPr id="2889" name="Google Shape;2889;p39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9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9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9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9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9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9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9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9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8" name="Google Shape;2898;p39"/>
          <p:cNvGrpSpPr/>
          <p:nvPr/>
        </p:nvGrpSpPr>
        <p:grpSpPr>
          <a:xfrm>
            <a:off x="7572881" y="4079738"/>
            <a:ext cx="135149" cy="444287"/>
            <a:chOff x="2880331" y="2010988"/>
            <a:chExt cx="135149" cy="444287"/>
          </a:xfrm>
        </p:grpSpPr>
        <p:sp>
          <p:nvSpPr>
            <p:cNvPr id="2899" name="Google Shape;2899;p39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9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9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9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9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9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9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9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7" name="Google Shape;2907;p39"/>
          <p:cNvGrpSpPr/>
          <p:nvPr/>
        </p:nvGrpSpPr>
        <p:grpSpPr>
          <a:xfrm>
            <a:off x="957250" y="2571741"/>
            <a:ext cx="394355" cy="421115"/>
            <a:chOff x="3569800" y="2151666"/>
            <a:chExt cx="394355" cy="421115"/>
          </a:xfrm>
        </p:grpSpPr>
        <p:sp>
          <p:nvSpPr>
            <p:cNvPr id="2908" name="Google Shape;2908;p39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9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9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9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9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9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9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9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9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9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9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9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9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9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9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9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9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9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9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9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9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9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9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4342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7FD32B-8BB8-45A0-8F29-2A832EFB4702}"/>
              </a:ext>
            </a:extLst>
          </p:cNvPr>
          <p:cNvGrpSpPr/>
          <p:nvPr/>
        </p:nvGrpSpPr>
        <p:grpSpPr>
          <a:xfrm>
            <a:off x="901185" y="477584"/>
            <a:ext cx="4164137" cy="4163532"/>
            <a:chOff x="1179481" y="619489"/>
            <a:chExt cx="5552182" cy="5551376"/>
          </a:xfrm>
        </p:grpSpPr>
        <p:grpSp>
          <p:nvGrpSpPr>
            <p:cNvPr id="1195" name="Group 1194">
              <a:extLst>
                <a:ext uri="{FF2B5EF4-FFF2-40B4-BE49-F238E27FC236}">
                  <a16:creationId xmlns:a16="http://schemas.microsoft.com/office/drawing/2014/main" id="{8E9631C1-D97C-475E-9218-2437DAE313E1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79481" y="619489"/>
              <a:ext cx="5552182" cy="5551376"/>
              <a:chOff x="1771398" y="1117404"/>
              <a:chExt cx="4082400" cy="4081807"/>
            </a:xfrm>
          </p:grpSpPr>
          <p:grpSp>
            <p:nvGrpSpPr>
              <p:cNvPr id="1198" name="Group 1197">
                <a:extLst>
                  <a:ext uri="{FF2B5EF4-FFF2-40B4-BE49-F238E27FC236}">
                    <a16:creationId xmlns:a16="http://schemas.microsoft.com/office/drawing/2014/main" id="{F95D2380-63A7-498E-B3D6-A9F6E5036F6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771398" y="1117404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1206" name="Partial Circle 1205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1EE368A0-93C4-4013-B2DB-1E448613AC1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1878854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7" name="Partial Circle 1206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F23C9EA4-19A9-4B3C-AAE9-BF827743199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788903"/>
                    <a:gd name="adj2" fmla="val 3666782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8" name="Partial Circle 1207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85EF55BE-6542-4F99-9A75-83C6E5E6E91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557884"/>
                    <a:gd name="adj2" fmla="val 5385633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9" name="Partial Circle 1208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9E7458BE-0585-4C15-BE94-B657DADDA89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5376793"/>
                    <a:gd name="adj2" fmla="val 7165093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0" name="Partial Circle 1209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A902DA7B-CF86-4075-90F4-4A162DBBA6F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7138571"/>
                    <a:gd name="adj2" fmla="val 9024974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1" name="Partial Circle 1210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182221DB-4D61-4767-BD54-E40485E9711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85279"/>
                    <a:gd name="adj2" fmla="val 10851129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199" name="Group 1198">
                <a:extLst>
                  <a:ext uri="{FF2B5EF4-FFF2-40B4-BE49-F238E27FC236}">
                    <a16:creationId xmlns:a16="http://schemas.microsoft.com/office/drawing/2014/main" id="{74F0E654-2259-4E2E-8FDE-BE1621CD5214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1771398" y="1117404"/>
                <a:ext cx="4082400" cy="4081807"/>
                <a:chOff x="1756530" y="1102936"/>
                <a:chExt cx="4082400" cy="4081807"/>
              </a:xfrm>
            </p:grpSpPr>
            <p:sp>
              <p:nvSpPr>
                <p:cNvPr id="1200" name="Partial Circle 1199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9227EB37-737F-45C2-AF46-175E2E9919B9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0"/>
                    <a:gd name="adj2" fmla="val 1878854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1" name="Partial Circle 1200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110D4504-7A4C-4368-971C-9D700654BC2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1788903"/>
                    <a:gd name="adj2" fmla="val 3666782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2" name="Partial Circle 1201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77DD5CCE-F891-472C-B3AD-BD0AB26FF59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3557884"/>
                    <a:gd name="adj2" fmla="val 5385633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3" name="Partial Circle 1202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F6EA1510-55A1-4F94-B7AC-8AB1B0E1D17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5376793"/>
                    <a:gd name="adj2" fmla="val 7165093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4" name="Partial Circle 1203">
                  <a:hlinkClick r:id="rId3" action="ppaction://hlinksldjump"/>
                  <a:extLst>
                    <a:ext uri="{FF2B5EF4-FFF2-40B4-BE49-F238E27FC236}">
                      <a16:creationId xmlns:a16="http://schemas.microsoft.com/office/drawing/2014/main" id="{9F6CB7B9-32B5-4385-9CF9-7A23B54414B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7138571"/>
                    <a:gd name="adj2" fmla="val 9024974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5" name="Partial Circle 1204">
                  <a:hlinkClick r:id="rId4" action="ppaction://hlinksldjump"/>
                  <a:extLst>
                    <a:ext uri="{FF2B5EF4-FFF2-40B4-BE49-F238E27FC236}">
                      <a16:creationId xmlns:a16="http://schemas.microsoft.com/office/drawing/2014/main" id="{9E34062E-23CC-46DA-81A3-853B072EA9C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756530" y="1102936"/>
                  <a:ext cx="4082400" cy="4081807"/>
                </a:xfrm>
                <a:prstGeom prst="pie">
                  <a:avLst>
                    <a:gd name="adj1" fmla="val 8985279"/>
                    <a:gd name="adj2" fmla="val 10851129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50" name="TextBox 149">
              <a:hlinkClick r:id="" action="ppaction://noaction"/>
              <a:extLst>
                <a:ext uri="{FF2B5EF4-FFF2-40B4-BE49-F238E27FC236}">
                  <a16:creationId xmlns:a16="http://schemas.microsoft.com/office/drawing/2014/main" id="{521540C5-C230-4778-BA6C-A3BCCBBFA301}"/>
                </a:ext>
              </a:extLst>
            </p:cNvPr>
            <p:cNvSpPr txBox="1"/>
            <p:nvPr/>
          </p:nvSpPr>
          <p:spPr>
            <a:xfrm rot="16982697">
              <a:off x="3147937" y="1538086"/>
              <a:ext cx="2366721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TIGER</a:t>
              </a:r>
            </a:p>
          </p:txBody>
        </p:sp>
        <p:sp>
          <p:nvSpPr>
            <p:cNvPr id="151" name="TextBox 150">
              <a:hlinkClick r:id="rId4" action="ppaction://hlinksldjump"/>
              <a:extLst>
                <a:ext uri="{FF2B5EF4-FFF2-40B4-BE49-F238E27FC236}">
                  <a16:creationId xmlns:a16="http://schemas.microsoft.com/office/drawing/2014/main" id="{5A6EBC86-180E-46AC-BC85-791A90E188C3}"/>
                </a:ext>
              </a:extLst>
            </p:cNvPr>
            <p:cNvSpPr txBox="1"/>
            <p:nvPr/>
          </p:nvSpPr>
          <p:spPr>
            <a:xfrm rot="20739047">
              <a:off x="4282877" y="2687304"/>
              <a:ext cx="2366721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T</a:t>
              </a:r>
            </a:p>
          </p:txBody>
        </p:sp>
        <p:sp>
          <p:nvSpPr>
            <p:cNvPr id="152" name="TextBox 151">
              <a:hlinkClick r:id="" action="ppaction://noaction"/>
              <a:extLst>
                <a:ext uri="{FF2B5EF4-FFF2-40B4-BE49-F238E27FC236}">
                  <a16:creationId xmlns:a16="http://schemas.microsoft.com/office/drawing/2014/main" id="{A02B5E43-4513-4F63-A160-B6FB3BFC8EBC}"/>
                </a:ext>
              </a:extLst>
            </p:cNvPr>
            <p:cNvSpPr txBox="1"/>
            <p:nvPr/>
          </p:nvSpPr>
          <p:spPr>
            <a:xfrm rot="2606472">
              <a:off x="3945421" y="4168670"/>
              <a:ext cx="232489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GET</a:t>
              </a:r>
            </a:p>
          </p:txBody>
        </p:sp>
        <p:sp>
          <p:nvSpPr>
            <p:cNvPr id="153" name="TextBox 152">
              <a:hlinkClick r:id="" action="ppaction://noaction"/>
              <a:extLst>
                <a:ext uri="{FF2B5EF4-FFF2-40B4-BE49-F238E27FC236}">
                  <a16:creationId xmlns:a16="http://schemas.microsoft.com/office/drawing/2014/main" id="{A8873EA7-BC31-41EB-90A9-3E80187CB0D1}"/>
                </a:ext>
              </a:extLst>
            </p:cNvPr>
            <p:cNvSpPr txBox="1"/>
            <p:nvPr/>
          </p:nvSpPr>
          <p:spPr>
            <a:xfrm rot="6182697">
              <a:off x="2434823" y="4650614"/>
              <a:ext cx="229781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BED</a:t>
              </a:r>
            </a:p>
          </p:txBody>
        </p:sp>
        <p:sp>
          <p:nvSpPr>
            <p:cNvPr id="154" name="TextBox 153">
              <a:hlinkClick r:id="" action="ppaction://noaction"/>
              <a:extLst>
                <a:ext uri="{FF2B5EF4-FFF2-40B4-BE49-F238E27FC236}">
                  <a16:creationId xmlns:a16="http://schemas.microsoft.com/office/drawing/2014/main" id="{0AE8C628-833E-429D-BAE0-F6F68CFBEDBA}"/>
                </a:ext>
              </a:extLst>
            </p:cNvPr>
            <p:cNvSpPr txBox="1"/>
            <p:nvPr/>
          </p:nvSpPr>
          <p:spPr>
            <a:xfrm rot="9725558">
              <a:off x="1249282" y="3529062"/>
              <a:ext cx="2441054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DUCK</a:t>
              </a:r>
            </a:p>
          </p:txBody>
        </p:sp>
        <p:sp>
          <p:nvSpPr>
            <p:cNvPr id="155" name="TextBox 154">
              <a:hlinkClick r:id="" action="ppaction://noaction"/>
              <a:extLst>
                <a:ext uri="{FF2B5EF4-FFF2-40B4-BE49-F238E27FC236}">
                  <a16:creationId xmlns:a16="http://schemas.microsoft.com/office/drawing/2014/main" id="{E4EAF08A-F97E-45D2-9149-7864578B566D}"/>
                </a:ext>
              </a:extLst>
            </p:cNvPr>
            <p:cNvSpPr txBox="1"/>
            <p:nvPr/>
          </p:nvSpPr>
          <p:spPr>
            <a:xfrm rot="13436864">
              <a:off x="1642568" y="2013080"/>
              <a:ext cx="245796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TEACHER</a:t>
              </a:r>
            </a:p>
          </p:txBody>
        </p:sp>
        <p:sp>
          <p:nvSpPr>
            <p:cNvPr id="157" name="TextBox 156">
              <a:hlinkClick r:id="" action="ppaction://noaction"/>
              <a:extLst>
                <a:ext uri="{FF2B5EF4-FFF2-40B4-BE49-F238E27FC236}">
                  <a16:creationId xmlns:a16="http://schemas.microsoft.com/office/drawing/2014/main" id="{DE9EED87-8DBD-4DEB-9377-1CF088A0CD1A}"/>
                </a:ext>
              </a:extLst>
            </p:cNvPr>
            <p:cNvSpPr txBox="1"/>
            <p:nvPr/>
          </p:nvSpPr>
          <p:spPr>
            <a:xfrm rot="877888">
              <a:off x="4282877" y="3533970"/>
              <a:ext cx="2366721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D</a:t>
              </a:r>
            </a:p>
          </p:txBody>
        </p:sp>
        <p:sp>
          <p:nvSpPr>
            <p:cNvPr id="158" name="TextBox 157">
              <a:hlinkClick r:id="" action="ppaction://noaction"/>
              <a:extLst>
                <a:ext uri="{FF2B5EF4-FFF2-40B4-BE49-F238E27FC236}">
                  <a16:creationId xmlns:a16="http://schemas.microsoft.com/office/drawing/2014/main" id="{A8EC029F-2790-44BE-A599-0A2C1E755CDE}"/>
                </a:ext>
              </a:extLst>
            </p:cNvPr>
            <p:cNvSpPr txBox="1"/>
            <p:nvPr/>
          </p:nvSpPr>
          <p:spPr>
            <a:xfrm rot="4470774">
              <a:off x="3254851" y="4651116"/>
              <a:ext cx="230784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TIGER</a:t>
              </a:r>
            </a:p>
          </p:txBody>
        </p:sp>
        <p:sp>
          <p:nvSpPr>
            <p:cNvPr id="159" name="TextBox 158">
              <a:hlinkClick r:id="" action="ppaction://noaction"/>
              <a:extLst>
                <a:ext uri="{FF2B5EF4-FFF2-40B4-BE49-F238E27FC236}">
                  <a16:creationId xmlns:a16="http://schemas.microsoft.com/office/drawing/2014/main" id="{2DEC5F10-59BB-447D-9FFA-780461EACDB8}"/>
                </a:ext>
              </a:extLst>
            </p:cNvPr>
            <p:cNvSpPr txBox="1"/>
            <p:nvPr/>
          </p:nvSpPr>
          <p:spPr>
            <a:xfrm rot="8126305">
              <a:off x="1617441" y="4223422"/>
              <a:ext cx="237526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DOG</a:t>
              </a:r>
            </a:p>
          </p:txBody>
        </p:sp>
        <p:sp>
          <p:nvSpPr>
            <p:cNvPr id="160" name="TextBox 159">
              <a:hlinkClick r:id="" action="ppaction://noaction"/>
              <a:extLst>
                <a:ext uri="{FF2B5EF4-FFF2-40B4-BE49-F238E27FC236}">
                  <a16:creationId xmlns:a16="http://schemas.microsoft.com/office/drawing/2014/main" id="{554ECF7B-ED42-4B6D-B655-02B17E19E00C}"/>
                </a:ext>
              </a:extLst>
            </p:cNvPr>
            <p:cNvSpPr txBox="1"/>
            <p:nvPr/>
          </p:nvSpPr>
          <p:spPr>
            <a:xfrm rot="11731332">
              <a:off x="1244908" y="2665556"/>
              <a:ext cx="237526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TUB</a:t>
              </a:r>
            </a:p>
          </p:txBody>
        </p:sp>
        <p:sp>
          <p:nvSpPr>
            <p:cNvPr id="161" name="TextBox 160">
              <a:hlinkClick r:id="" action="ppaction://noaction"/>
              <a:extLst>
                <a:ext uri="{FF2B5EF4-FFF2-40B4-BE49-F238E27FC236}">
                  <a16:creationId xmlns:a16="http://schemas.microsoft.com/office/drawing/2014/main" id="{A70F2977-034F-4BCC-802E-E8F44B142DC0}"/>
                </a:ext>
              </a:extLst>
            </p:cNvPr>
            <p:cNvSpPr txBox="1"/>
            <p:nvPr/>
          </p:nvSpPr>
          <p:spPr>
            <a:xfrm rot="15367444">
              <a:off x="2345575" y="1581824"/>
              <a:ext cx="2375267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DONKEY</a:t>
              </a:r>
            </a:p>
          </p:txBody>
        </p:sp>
        <p:sp>
          <p:nvSpPr>
            <p:cNvPr id="162" name="TextBox 161">
              <a:hlinkClick r:id="rId3" action="ppaction://hlinksldjump"/>
              <a:extLst>
                <a:ext uri="{FF2B5EF4-FFF2-40B4-BE49-F238E27FC236}">
                  <a16:creationId xmlns:a16="http://schemas.microsoft.com/office/drawing/2014/main" id="{0B98672D-F1FD-421A-8CF8-A408E4C76F66}"/>
                </a:ext>
              </a:extLst>
            </p:cNvPr>
            <p:cNvSpPr txBox="1"/>
            <p:nvPr/>
          </p:nvSpPr>
          <p:spPr>
            <a:xfrm rot="18774017">
              <a:off x="3884539" y="1961421"/>
              <a:ext cx="2366721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3600" b="1">
                  <a:ln>
                    <a:solidFill>
                      <a:srgbClr val="BF9000"/>
                    </a:solidFill>
                  </a:ln>
                  <a:solidFill>
                    <a:srgbClr val="FFFFD1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a:defRPr>
              </a:lvl1pPr>
            </a:lstStyle>
            <a:p>
              <a:pPr algn="r"/>
              <a:r>
                <a:rPr lang="en-US" sz="2400" dirty="0">
                  <a:latin typeface="Century Gothic" panose="020B0502020202020204" pitchFamily="34" charset="0"/>
                </a:rPr>
                <a:t>DUCK</a:t>
              </a:r>
            </a:p>
          </p:txBody>
        </p:sp>
      </p:grpSp>
      <p:sp>
        <p:nvSpPr>
          <p:cNvPr id="1196" name="Freeform: Shape 1195">
            <a:extLst>
              <a:ext uri="{FF2B5EF4-FFF2-40B4-BE49-F238E27FC236}">
                <a16:creationId xmlns:a16="http://schemas.microsoft.com/office/drawing/2014/main" id="{44099FE2-AD1B-43EF-9F07-FD3D7C0FB4C8}"/>
              </a:ext>
            </a:extLst>
          </p:cNvPr>
          <p:cNvSpPr>
            <a:spLocks/>
          </p:cNvSpPr>
          <p:nvPr/>
        </p:nvSpPr>
        <p:spPr>
          <a:xfrm>
            <a:off x="901185" y="477584"/>
            <a:ext cx="3581603" cy="3581603"/>
          </a:xfrm>
          <a:custGeom>
            <a:avLst/>
            <a:gdLst>
              <a:gd name="connsiteX0" fmla="*/ 2026414 w 3489227"/>
              <a:gd name="connsiteY0" fmla="*/ 0 h 3489227"/>
              <a:gd name="connsiteX1" fmla="*/ 3459305 w 3489227"/>
              <a:gd name="connsiteY1" fmla="*/ 593523 h 3489227"/>
              <a:gd name="connsiteX2" fmla="*/ 3489227 w 3489227"/>
              <a:gd name="connsiteY2" fmla="*/ 626446 h 3489227"/>
              <a:gd name="connsiteX3" fmla="*/ 3378247 w 3489227"/>
              <a:gd name="connsiteY3" fmla="*/ 525579 h 3489227"/>
              <a:gd name="connsiteX4" fmla="*/ 2089259 w 3489227"/>
              <a:gd name="connsiteY4" fmla="*/ 62845 h 3489227"/>
              <a:gd name="connsiteX5" fmla="*/ 62845 w 3489227"/>
              <a:gd name="connsiteY5" fmla="*/ 2089259 h 3489227"/>
              <a:gd name="connsiteX6" fmla="*/ 525580 w 3489227"/>
              <a:gd name="connsiteY6" fmla="*/ 3378247 h 3489227"/>
              <a:gd name="connsiteX7" fmla="*/ 626446 w 3489227"/>
              <a:gd name="connsiteY7" fmla="*/ 3489227 h 3489227"/>
              <a:gd name="connsiteX8" fmla="*/ 593523 w 3489227"/>
              <a:gd name="connsiteY8" fmla="*/ 3459305 h 3489227"/>
              <a:gd name="connsiteX9" fmla="*/ 0 w 3489227"/>
              <a:gd name="connsiteY9" fmla="*/ 2026414 h 3489227"/>
              <a:gd name="connsiteX10" fmla="*/ 2026414 w 3489227"/>
              <a:gd name="connsiteY10" fmla="*/ 0 h 348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89227" h="3489227">
                <a:moveTo>
                  <a:pt x="2026414" y="0"/>
                </a:moveTo>
                <a:cubicBezTo>
                  <a:pt x="2585993" y="0"/>
                  <a:pt x="3092597" y="226814"/>
                  <a:pt x="3459305" y="593523"/>
                </a:cubicBezTo>
                <a:lnTo>
                  <a:pt x="3489227" y="626446"/>
                </a:lnTo>
                <a:lnTo>
                  <a:pt x="3378247" y="525579"/>
                </a:lnTo>
                <a:cubicBezTo>
                  <a:pt x="3027963" y="236500"/>
                  <a:pt x="2578891" y="62845"/>
                  <a:pt x="2089259" y="62845"/>
                </a:cubicBezTo>
                <a:cubicBezTo>
                  <a:pt x="970101" y="62845"/>
                  <a:pt x="62845" y="970101"/>
                  <a:pt x="62845" y="2089259"/>
                </a:cubicBezTo>
                <a:cubicBezTo>
                  <a:pt x="62845" y="2578891"/>
                  <a:pt x="236500" y="3027963"/>
                  <a:pt x="525580" y="3378247"/>
                </a:cubicBezTo>
                <a:lnTo>
                  <a:pt x="626446" y="3489227"/>
                </a:lnTo>
                <a:lnTo>
                  <a:pt x="593523" y="3459305"/>
                </a:lnTo>
                <a:cubicBezTo>
                  <a:pt x="226814" y="3092597"/>
                  <a:pt x="0" y="2585993"/>
                  <a:pt x="0" y="2026414"/>
                </a:cubicBezTo>
                <a:cubicBezTo>
                  <a:pt x="0" y="907256"/>
                  <a:pt x="907256" y="0"/>
                  <a:pt x="2026414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txBody>
          <a:bodyPr rot="0" spcFirstLastPara="1" vertOverflow="overflow" horzOverflow="overflow" vert="horz" wrap="square" lIns="68569" tIns="34275" rIns="68569" bIns="34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161" name="Group 1160">
            <a:extLst>
              <a:ext uri="{FF2B5EF4-FFF2-40B4-BE49-F238E27FC236}">
                <a16:creationId xmlns:a16="http://schemas.microsoft.com/office/drawing/2014/main" id="{1C8440CB-4608-4747-8687-1DD3BD2E469B}"/>
              </a:ext>
            </a:extLst>
          </p:cNvPr>
          <p:cNvGrpSpPr>
            <a:grpSpLocks/>
          </p:cNvGrpSpPr>
          <p:nvPr/>
        </p:nvGrpSpPr>
        <p:grpSpPr>
          <a:xfrm>
            <a:off x="2772617" y="2330654"/>
            <a:ext cx="448649" cy="448649"/>
            <a:chOff x="3134414" y="3459637"/>
            <a:chExt cx="631596" cy="631596"/>
          </a:xfrm>
          <a:effectLst>
            <a:outerShdw blurRad="63500" sx="102000" sy="102000" algn="ctr" rotWithShape="0">
              <a:prstClr val="black">
                <a:alpha val="50000"/>
              </a:prstClr>
            </a:outerShdw>
          </a:effectLst>
        </p:grpSpPr>
        <p:sp>
          <p:nvSpPr>
            <p:cNvPr id="1179" name="Oval 1178">
              <a:extLst>
                <a:ext uri="{FF2B5EF4-FFF2-40B4-BE49-F238E27FC236}">
                  <a16:creationId xmlns:a16="http://schemas.microsoft.com/office/drawing/2014/main" id="{CAABA252-F774-4059-A61F-BC107BD73E9B}"/>
                </a:ext>
              </a:extLst>
            </p:cNvPr>
            <p:cNvSpPr>
              <a:spLocks/>
            </p:cNvSpPr>
            <p:nvPr/>
          </p:nvSpPr>
          <p:spPr>
            <a:xfrm>
              <a:off x="3134414" y="3459637"/>
              <a:ext cx="631596" cy="631596"/>
            </a:xfrm>
            <a:prstGeom prst="ellipse">
              <a:avLst/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68569" tIns="34275" rIns="68569" bIns="342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050">
                <a:solidFill>
                  <a:schemeClr val="tx1"/>
                </a:solidFill>
              </a:endParaRPr>
            </a:p>
          </p:txBody>
        </p:sp>
        <p:sp>
          <p:nvSpPr>
            <p:cNvPr id="1180" name="Oval 1179">
              <a:extLst>
                <a:ext uri="{FF2B5EF4-FFF2-40B4-BE49-F238E27FC236}">
                  <a16:creationId xmlns:a16="http://schemas.microsoft.com/office/drawing/2014/main" id="{82A5875D-C799-40F9-BBBD-F0382DB7A3F2}"/>
                </a:ext>
              </a:extLst>
            </p:cNvPr>
            <p:cNvSpPr>
              <a:spLocks/>
            </p:cNvSpPr>
            <p:nvPr/>
          </p:nvSpPr>
          <p:spPr>
            <a:xfrm>
              <a:off x="3195689" y="3520912"/>
              <a:ext cx="509047" cy="509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1" vertOverflow="overflow" horzOverflow="overflow" vert="horz" wrap="square" lIns="68569" tIns="34275" rIns="68569" bIns="342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050">
                <a:solidFill>
                  <a:schemeClr val="tx1"/>
                </a:solidFill>
              </a:endParaRPr>
            </a:p>
          </p:txBody>
        </p:sp>
        <p:sp>
          <p:nvSpPr>
            <p:cNvPr id="1181" name="Star: 5 Points 1180">
              <a:extLst>
                <a:ext uri="{FF2B5EF4-FFF2-40B4-BE49-F238E27FC236}">
                  <a16:creationId xmlns:a16="http://schemas.microsoft.com/office/drawing/2014/main" id="{BD62BCF0-A91A-4DCC-BC1A-17C381AB60C3}"/>
                </a:ext>
              </a:extLst>
            </p:cNvPr>
            <p:cNvSpPr>
              <a:spLocks/>
            </p:cNvSpPr>
            <p:nvPr/>
          </p:nvSpPr>
          <p:spPr>
            <a:xfrm>
              <a:off x="3242822" y="3582992"/>
              <a:ext cx="414780" cy="352699"/>
            </a:xfrm>
            <a:prstGeom prst="star5">
              <a:avLst>
                <a:gd name="adj" fmla="val 27560"/>
                <a:gd name="hf" fmla="val 105146"/>
                <a:gd name="vf" fmla="val 110557"/>
              </a:avLst>
            </a:pr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68569" tIns="34275" rIns="68569" bIns="342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050">
                <a:solidFill>
                  <a:schemeClr val="tx1"/>
                </a:solidFill>
              </a:endParaRPr>
            </a:p>
          </p:txBody>
        </p:sp>
      </p:grpSp>
      <p:grpSp>
        <p:nvGrpSpPr>
          <p:cNvPr id="1162" name="Group 1161">
            <a:extLst>
              <a:ext uri="{FF2B5EF4-FFF2-40B4-BE49-F238E27FC236}">
                <a16:creationId xmlns:a16="http://schemas.microsoft.com/office/drawing/2014/main" id="{FD663830-5B26-4C02-83C0-50D0364973AD}"/>
              </a:ext>
            </a:extLst>
          </p:cNvPr>
          <p:cNvGrpSpPr>
            <a:grpSpLocks/>
          </p:cNvGrpSpPr>
          <p:nvPr/>
        </p:nvGrpSpPr>
        <p:grpSpPr>
          <a:xfrm>
            <a:off x="4494809" y="2326221"/>
            <a:ext cx="889991" cy="559721"/>
            <a:chOff x="10351950" y="3379331"/>
            <a:chExt cx="815993" cy="55214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229BD2A3-3172-49F0-B27D-7594EF0D22B0}"/>
                </a:ext>
              </a:extLst>
            </p:cNvPr>
            <p:cNvSpPr>
              <a:spLocks/>
            </p:cNvSpPr>
            <p:nvPr/>
          </p:nvSpPr>
          <p:spPr>
            <a:xfrm rot="4803578" flipV="1">
              <a:off x="10483876" y="3247405"/>
              <a:ext cx="552142" cy="815993"/>
            </a:xfrm>
            <a:custGeom>
              <a:avLst/>
              <a:gdLst>
                <a:gd name="connsiteX0" fmla="*/ 0 w 507084"/>
                <a:gd name="connsiteY0" fmla="*/ 748472 h 749403"/>
                <a:gd name="connsiteX1" fmla="*/ 259446 w 507084"/>
                <a:gd name="connsiteY1" fmla="*/ 748472 h 749403"/>
                <a:gd name="connsiteX2" fmla="*/ 259602 w 507084"/>
                <a:gd name="connsiteY2" fmla="*/ 749403 h 749403"/>
                <a:gd name="connsiteX3" fmla="*/ 507084 w 507084"/>
                <a:gd name="connsiteY3" fmla="*/ 663311 h 749403"/>
                <a:gd name="connsiteX4" fmla="*/ 135395 w 507084"/>
                <a:gd name="connsiteY4" fmla="*/ 3446 h 749403"/>
                <a:gd name="connsiteX5" fmla="*/ 134809 w 507084"/>
                <a:gd name="connsiteY5" fmla="*/ 0 h 749403"/>
                <a:gd name="connsiteX6" fmla="*/ 134481 w 507084"/>
                <a:gd name="connsiteY6" fmla="*/ 1824 h 749403"/>
                <a:gd name="connsiteX7" fmla="*/ 133839 w 507084"/>
                <a:gd name="connsiteY7" fmla="*/ 685 h 749403"/>
                <a:gd name="connsiteX8" fmla="*/ 134248 w 507084"/>
                <a:gd name="connsiteY8" fmla="*/ 3116 h 74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7084" h="749403">
                  <a:moveTo>
                    <a:pt x="0" y="748472"/>
                  </a:moveTo>
                  <a:lnTo>
                    <a:pt x="259446" y="748472"/>
                  </a:lnTo>
                  <a:lnTo>
                    <a:pt x="259602" y="749403"/>
                  </a:lnTo>
                  <a:lnTo>
                    <a:pt x="507084" y="663311"/>
                  </a:lnTo>
                  <a:lnTo>
                    <a:pt x="135395" y="3446"/>
                  </a:lnTo>
                  <a:lnTo>
                    <a:pt x="134809" y="0"/>
                  </a:lnTo>
                  <a:lnTo>
                    <a:pt x="134481" y="1824"/>
                  </a:lnTo>
                  <a:lnTo>
                    <a:pt x="133839" y="685"/>
                  </a:lnTo>
                  <a:lnTo>
                    <a:pt x="134248" y="3116"/>
                  </a:lnTo>
                  <a:close/>
                </a:path>
              </a:pathLst>
            </a:custGeom>
            <a:gradFill flip="none" rotWithShape="1">
              <a:gsLst>
                <a:gs pos="32000">
                  <a:srgbClr val="E58B1B"/>
                </a:gs>
                <a:gs pos="0">
                  <a:srgbClr val="FCDE32"/>
                </a:gs>
                <a:gs pos="68000">
                  <a:srgbClr val="FCDE32"/>
                </a:gs>
                <a:gs pos="86000">
                  <a:srgbClr val="AF2C22"/>
                </a:gs>
              </a:gsLst>
              <a:lin ang="2700000" scaled="1"/>
              <a:tileRect/>
            </a:gradFill>
            <a:ln>
              <a:noFill/>
            </a:ln>
          </p:spPr>
          <p:txBody>
            <a:bodyPr rot="0" spcFirstLastPara="1" vertOverflow="overflow" horzOverflow="overflow" vert="horz" wrap="square" lIns="68569" tIns="34275" rIns="68569" bIns="342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050">
                <a:solidFill>
                  <a:schemeClr val="tx1"/>
                </a:solidFill>
              </a:endParaRPr>
            </a:p>
          </p:txBody>
        </p:sp>
        <p:grpSp>
          <p:nvGrpSpPr>
            <p:cNvPr id="1176" name="Group 1175">
              <a:extLst>
                <a:ext uri="{FF2B5EF4-FFF2-40B4-BE49-F238E27FC236}">
                  <a16:creationId xmlns:a16="http://schemas.microsoft.com/office/drawing/2014/main" id="{B7F659F5-9900-406B-B47E-0902E7A65F99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376451" y="3396621"/>
              <a:ext cx="749786" cy="390621"/>
              <a:chOff x="9980691" y="2643347"/>
              <a:chExt cx="755933" cy="393822"/>
            </a:xfrm>
          </p:grpSpPr>
          <p:sp>
            <p:nvSpPr>
              <p:cNvPr id="1177" name="Isosceles Triangle 1176">
                <a:extLst>
                  <a:ext uri="{FF2B5EF4-FFF2-40B4-BE49-F238E27FC236}">
                    <a16:creationId xmlns:a16="http://schemas.microsoft.com/office/drawing/2014/main" id="{4067F261-C9A2-4A64-9D62-ADB2749A3B80}"/>
                  </a:ext>
                </a:extLst>
              </p:cNvPr>
              <p:cNvSpPr>
                <a:spLocks/>
              </p:cNvSpPr>
              <p:nvPr/>
            </p:nvSpPr>
            <p:spPr>
              <a:xfrm rot="4803578" flipV="1">
                <a:off x="10225906" y="2398132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FFFF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/>
              </a:p>
            </p:txBody>
          </p:sp>
          <p:sp>
            <p:nvSpPr>
              <p:cNvPr id="1178" name="Isosceles Triangle 1177">
                <a:extLst>
                  <a:ext uri="{FF2B5EF4-FFF2-40B4-BE49-F238E27FC236}">
                    <a16:creationId xmlns:a16="http://schemas.microsoft.com/office/drawing/2014/main" id="{5A506957-7E6F-4999-A78A-60B353F1D3B7}"/>
                  </a:ext>
                </a:extLst>
              </p:cNvPr>
              <p:cNvSpPr>
                <a:spLocks/>
              </p:cNvSpPr>
              <p:nvPr/>
            </p:nvSpPr>
            <p:spPr>
              <a:xfrm rot="16675634">
                <a:off x="10227231" y="2527777"/>
                <a:ext cx="264177" cy="754608"/>
              </a:xfrm>
              <a:prstGeom prst="triangle">
                <a:avLst>
                  <a:gd name="adj" fmla="val 51448"/>
                </a:avLst>
              </a:prstGeom>
              <a:solidFill>
                <a:srgbClr val="EFC6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</p:grpSp>
      </p:grpSp>
      <p:sp>
        <p:nvSpPr>
          <p:cNvPr id="165" name="Title 1211">
            <a:extLst>
              <a:ext uri="{FF2B5EF4-FFF2-40B4-BE49-F238E27FC236}">
                <a16:creationId xmlns:a16="http://schemas.microsoft.com/office/drawing/2014/main" id="{A04C8AAD-19E5-48C6-853C-249EEC8343DB}"/>
              </a:ext>
            </a:extLst>
          </p:cNvPr>
          <p:cNvSpPr txBox="1">
            <a:spLocks/>
          </p:cNvSpPr>
          <p:nvPr/>
        </p:nvSpPr>
        <p:spPr>
          <a:xfrm>
            <a:off x="5658677" y="950304"/>
            <a:ext cx="2405393" cy="2585323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8000" b="1" kern="1200" smtClean="0">
                <a:solidFill>
                  <a:schemeClr val="bg1"/>
                </a:solidFill>
                <a:latin typeface="Luckiest Guy" panose="02000506000000020004" pitchFamily="2" charset="0"/>
                <a:ea typeface="+mn-ea"/>
                <a:cs typeface="+mn-cs"/>
              </a:defRPr>
            </a:lvl1pPr>
          </a:lstStyle>
          <a:p>
            <a:r>
              <a:rPr lang="en-US" sz="6000" dirty="0">
                <a:solidFill>
                  <a:schemeClr val="accent4"/>
                </a:solidFill>
                <a:latin typeface="Bahnschrift" panose="020B0502040204020203" pitchFamily="34" charset="0"/>
              </a:rPr>
              <a:t>SPIN AND SAY</a:t>
            </a:r>
          </a:p>
        </p:txBody>
      </p:sp>
      <p:sp>
        <p:nvSpPr>
          <p:cNvPr id="166" name="Content Placeholder 12">
            <a:extLst>
              <a:ext uri="{FF2B5EF4-FFF2-40B4-BE49-F238E27FC236}">
                <a16:creationId xmlns:a16="http://schemas.microsoft.com/office/drawing/2014/main" id="{4BDB3C0E-9B5D-4333-85F2-5EB995D4E2DC}"/>
              </a:ext>
            </a:extLst>
          </p:cNvPr>
          <p:cNvSpPr txBox="1">
            <a:spLocks/>
          </p:cNvSpPr>
          <p:nvPr/>
        </p:nvSpPr>
        <p:spPr>
          <a:xfrm>
            <a:off x="5683103" y="3694815"/>
            <a:ext cx="3326661" cy="10021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bg1"/>
                </a:solidFill>
                <a:latin typeface="Lexend Deca" pitchFamily="2" charset="-78"/>
                <a:ea typeface="+mn-ea"/>
                <a:cs typeface="Lexend Deca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350" dirty="0">
                <a:solidFill>
                  <a:schemeClr val="accent4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Click the needle to start and then again to stop the wheel. Then READ ALOUD.</a:t>
            </a:r>
          </a:p>
        </p:txBody>
      </p:sp>
      <p:sp>
        <p:nvSpPr>
          <p:cNvPr id="42" name="Rectangle 41">
            <a:hlinkClick r:id="" action="ppaction://noaction"/>
            <a:extLst>
              <a:ext uri="{FF2B5EF4-FFF2-40B4-BE49-F238E27FC236}">
                <a16:creationId xmlns:a16="http://schemas.microsoft.com/office/drawing/2014/main" id="{3B4498F0-D64F-4ED8-9389-EB101AFE1231}"/>
              </a:ext>
            </a:extLst>
          </p:cNvPr>
          <p:cNvSpPr/>
          <p:nvPr/>
        </p:nvSpPr>
        <p:spPr>
          <a:xfrm>
            <a:off x="8207596" y="4364182"/>
            <a:ext cx="936404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109348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37</Words>
  <Application>Microsoft Office PowerPoint</Application>
  <PresentationFormat>On-screen Show (16:9)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Bahnschrift</vt:lpstr>
      <vt:lpstr>Patrick Hand SC</vt:lpstr>
      <vt:lpstr>Cascadia Mono SemiBold</vt:lpstr>
      <vt:lpstr>Arial</vt:lpstr>
      <vt:lpstr>Century Gothic</vt:lpstr>
      <vt:lpstr>Patrick Hand</vt:lpstr>
      <vt:lpstr>Comic Sans MS</vt:lpstr>
      <vt:lpstr>English Language Grammar Rules by Slidesgo</vt:lpstr>
      <vt:lpstr>Fun corner &amp; wrap-up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28</cp:revision>
  <dcterms:modified xsi:type="dcterms:W3CDTF">2026-01-04T02:55:51Z</dcterms:modified>
</cp:coreProperties>
</file>