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1"/>
  </p:notesMasterIdLst>
  <p:sldIdLst>
    <p:sldId id="391" r:id="rId2"/>
    <p:sldId id="393" r:id="rId3"/>
    <p:sldId id="394" r:id="rId4"/>
    <p:sldId id="370" r:id="rId5"/>
    <p:sldId id="395" r:id="rId6"/>
    <p:sldId id="398" r:id="rId7"/>
    <p:sldId id="396" r:id="rId8"/>
    <p:sldId id="379" r:id="rId9"/>
    <p:sldId id="397" r:id="rId10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Patrick Hand" panose="020B0604020202020204" charset="0"/>
      <p:regular r:id="rId16"/>
    </p:embeddedFont>
    <p:embeddedFont>
      <p:font typeface="Patrick Hand SC" panose="020B0604020202020204" charset="0"/>
      <p:regular r:id="rId17"/>
    </p:embeddedFont>
    <p:embeddedFont>
      <p:font typeface="Sport Day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32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33794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4190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" name="Google Shape;3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8" name="Google Shape;3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78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3" name="Google Shape;376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4" name="Google Shape;376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616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1694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5570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7342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557800" y="874075"/>
            <a:ext cx="8076736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>
                <a:latin typeface="Comic Sans MS" panose="030F0702030302020204" pitchFamily="66" charset="0"/>
              </a:rPr>
              <a:t>T</a:t>
            </a:r>
            <a:r>
              <a:rPr lang="en-GB" sz="6000" dirty="0">
                <a:latin typeface="Comic Sans MS" panose="030F0702030302020204" pitchFamily="66" charset="0"/>
              </a:rPr>
              <a:t>ime and daily </a:t>
            </a:r>
            <a:r>
              <a:rPr lang="vi-VN" sz="6000" dirty="0">
                <a:latin typeface="Comic Sans MS" panose="030F0702030302020204" pitchFamily="66" charset="0"/>
              </a:rPr>
              <a:t>routines</a:t>
            </a:r>
            <a:endParaRPr sz="6000" dirty="0">
              <a:latin typeface="Comic Sans MS" panose="030F0702030302020204" pitchFamily="66" charset="0"/>
            </a:endParaRPr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2371925" y="3116146"/>
            <a:ext cx="436435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Lesson </a:t>
            </a:r>
            <a:r>
              <a:rPr lang="vi-V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- </a:t>
            </a:r>
            <a:r>
              <a:rPr lang="vi-V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eriod </a:t>
            </a:r>
            <a:r>
              <a:rPr lang="vi-V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endParaRPr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539738" y="3189996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omic Sans MS" panose="030F0702030302020204" pitchFamily="66" charset="0"/>
                  </a:endParaRPr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omic Sans MS" panose="030F0702030302020204" pitchFamily="66" charset="0"/>
                    </a:endParaRPr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46604" y="2845431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pic>
        <p:nvPicPr>
          <p:cNvPr id="146" name="Picture 145">
            <a:extLst>
              <a:ext uri="{FF2B5EF4-FFF2-40B4-BE49-F238E27FC236}">
                <a16:creationId xmlns:a16="http://schemas.microsoft.com/office/drawing/2014/main" id="{C2C3CC4F-7EAB-1DAB-8150-813366D207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22559" y="0"/>
            <a:ext cx="1852153" cy="1911412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34ED0973-6F5E-E3D8-09D0-369E7B93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1" y="227741"/>
            <a:ext cx="707396" cy="359903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79DA97F5-AD29-3CA6-B5B3-E21295FD05D2}"/>
              </a:ext>
            </a:extLst>
          </p:cNvPr>
          <p:cNvSpPr txBox="1"/>
          <p:nvPr/>
        </p:nvSpPr>
        <p:spPr>
          <a:xfrm>
            <a:off x="362941" y="372173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b="1" dirty="0">
                <a:solidFill>
                  <a:schemeClr val="accent5"/>
                </a:solidFill>
                <a:latin typeface="Sport Day" pitchFamily="2" charset="0"/>
              </a:rPr>
              <a:t>2</a:t>
            </a:r>
            <a:endParaRPr lang="en-US" sz="8000" b="1" dirty="0">
              <a:solidFill>
                <a:schemeClr val="accent5"/>
              </a:solidFill>
              <a:latin typeface="Sport D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13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Google Shape;3130;p4"/>
          <p:cNvSpPr/>
          <p:nvPr/>
        </p:nvSpPr>
        <p:spPr>
          <a:xfrm>
            <a:off x="3535689" y="1006294"/>
            <a:ext cx="2072321" cy="1615475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1" name="Google Shape;3131;p4"/>
          <p:cNvSpPr txBox="1">
            <a:spLocks noGrp="1"/>
          </p:cNvSpPr>
          <p:nvPr>
            <p:ph type="title"/>
          </p:nvPr>
        </p:nvSpPr>
        <p:spPr>
          <a:xfrm>
            <a:off x="1091996" y="2639163"/>
            <a:ext cx="7378111" cy="122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60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Warm-up</a:t>
            </a:r>
            <a:r>
              <a:rPr lang="vi-VN" sz="60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&amp; review</a:t>
            </a:r>
            <a:endParaRPr sz="6000"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32" name="Google Shape;3132;p4"/>
          <p:cNvSpPr txBox="1">
            <a:spLocks noGrp="1"/>
          </p:cNvSpPr>
          <p:nvPr>
            <p:ph type="title" idx="2"/>
          </p:nvPr>
        </p:nvSpPr>
        <p:spPr>
          <a:xfrm>
            <a:off x="3744073" y="1147298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>
                <a:solidFill>
                  <a:srgbClr val="002060"/>
                </a:solidFill>
              </a:rPr>
              <a:t>01</a:t>
            </a:r>
            <a:endParaRPr dirty="0">
              <a:solidFill>
                <a:srgbClr val="002060"/>
              </a:solidFill>
            </a:endParaRPr>
          </a:p>
        </p:txBody>
      </p:sp>
      <p:grpSp>
        <p:nvGrpSpPr>
          <p:cNvPr id="3133" name="Google Shape;3133;p4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134" name="Google Shape;3134;p4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4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4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4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4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4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4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4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4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4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4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4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4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4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4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4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4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4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4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4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4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4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4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4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4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4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4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4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4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4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4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4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4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4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4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4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4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4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4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4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4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4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4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4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4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4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4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4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4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4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4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4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4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4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4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4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4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4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4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4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4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4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4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4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4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4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4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4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4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4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4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4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0" name="Google Shape;3230;p4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231" name="Google Shape;3231;p4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4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4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4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4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4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4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4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4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4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4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4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4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4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4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4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4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4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4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4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4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4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4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4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4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4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4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4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4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4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4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4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4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4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4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4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4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4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4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4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4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4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4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4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4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4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4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4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4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4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4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4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4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4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8" name="Google Shape;3338;p4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339" name="Google Shape;3339;p4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4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4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2" name="Google Shape;3342;p4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343" name="Google Shape;3343;p4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4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4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4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4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4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9" name="Google Shape;3349;p4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350" name="Google Shape;3350;p4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4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4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4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4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4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4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4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4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4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4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1" name="Google Shape;3361;p4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362" name="Google Shape;3362;p4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4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4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4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4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4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4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4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1" name="Google Shape;3371;p4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3372" name="Google Shape;3372;p4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0" name="Google Shape;3380;p4"/>
          <p:cNvGrpSpPr/>
          <p:nvPr/>
        </p:nvGrpSpPr>
        <p:grpSpPr>
          <a:xfrm>
            <a:off x="340893" y="2296567"/>
            <a:ext cx="394355" cy="421115"/>
            <a:chOff x="3569800" y="2151666"/>
            <a:chExt cx="394355" cy="421115"/>
          </a:xfrm>
        </p:grpSpPr>
        <p:sp>
          <p:nvSpPr>
            <p:cNvPr id="3381" name="Google Shape;3381;p4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727452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6" name="Google Shape;3766;p26"/>
          <p:cNvSpPr/>
          <p:nvPr/>
        </p:nvSpPr>
        <p:spPr>
          <a:xfrm rot="-9834511">
            <a:off x="3731144" y="683701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7" name="Google Shape;3767;p26"/>
          <p:cNvSpPr txBox="1">
            <a:spLocks noGrp="1"/>
          </p:cNvSpPr>
          <p:nvPr>
            <p:ph type="title"/>
          </p:nvPr>
        </p:nvSpPr>
        <p:spPr>
          <a:xfrm>
            <a:off x="1216621" y="2048714"/>
            <a:ext cx="6650657" cy="168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 sz="4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 and match.</a:t>
            </a:r>
            <a:endParaRPr sz="4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8" name="Google Shape;3768;p26"/>
          <p:cNvSpPr txBox="1">
            <a:spLocks noGrp="1"/>
          </p:cNvSpPr>
          <p:nvPr>
            <p:ph type="title" idx="2"/>
          </p:nvPr>
        </p:nvSpPr>
        <p:spPr>
          <a:xfrm>
            <a:off x="3774517" y="656538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vi-VN" dirty="0"/>
              <a:t>02</a:t>
            </a:r>
            <a:endParaRPr dirty="0"/>
          </a:p>
        </p:txBody>
      </p:sp>
      <p:grpSp>
        <p:nvGrpSpPr>
          <p:cNvPr id="3769" name="Google Shape;3769;p26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770" name="Google Shape;3770;p26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26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26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26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26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26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26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26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26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26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26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26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26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26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26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26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26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26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26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26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26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26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26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26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26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26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26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26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26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26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26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26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26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26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26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26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26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26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26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26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26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26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26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26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26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26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26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26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26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26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26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26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26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26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26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26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26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26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26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26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26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26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26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26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26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26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26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26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26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26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26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26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26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26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26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26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26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26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26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26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26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26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26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26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26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26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26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26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26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26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26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26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26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26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26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26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6" name="Google Shape;3866;p26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867" name="Google Shape;3867;p26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26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26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26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26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26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26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26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26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26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26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26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26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26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26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26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26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26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26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26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26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26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26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26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26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26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26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26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26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26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26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26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26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26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26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26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26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26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26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26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26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26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26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26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26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26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26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26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26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26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26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26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26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26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26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26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26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26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26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26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26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26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26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26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26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26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26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26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26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26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26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26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26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26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26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26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26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26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26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26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26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26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26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26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26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26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26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26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26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26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26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26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26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26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26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26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26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26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26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26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26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26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26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26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26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26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26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4" name="Google Shape;3974;p26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975" name="Google Shape;3975;p26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26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26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8" name="Google Shape;3978;p26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979" name="Google Shape;3979;p26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26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26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26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26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26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5" name="Google Shape;3985;p26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986" name="Google Shape;3986;p26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26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26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26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26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26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26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26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26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26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26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97" name="Google Shape;3997;p26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998" name="Google Shape;3998;p26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26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26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26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26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26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26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26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26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7" name="Google Shape;4007;p26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4008" name="Google Shape;4008;p26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26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26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26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26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26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26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26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6" name="Google Shape;4016;p26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4017" name="Google Shape;4017;p26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26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26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26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26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26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26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26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26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26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26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26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26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26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26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26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26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26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26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26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26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26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26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382565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93" y="185384"/>
            <a:ext cx="7574936" cy="461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91D6D8-ADBF-62DD-8FBF-7EF8F33B0059}"/>
              </a:ext>
            </a:extLst>
          </p:cNvPr>
          <p:cNvCxnSpPr>
            <a:cxnSpLocks/>
          </p:cNvCxnSpPr>
          <p:nvPr/>
        </p:nvCxnSpPr>
        <p:spPr>
          <a:xfrm>
            <a:off x="2625213" y="2433484"/>
            <a:ext cx="4077929" cy="12833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4945F85-F057-C26D-DBA4-18D9F4A745A1}"/>
              </a:ext>
            </a:extLst>
          </p:cNvPr>
          <p:cNvCxnSpPr>
            <a:cxnSpLocks/>
          </p:cNvCxnSpPr>
          <p:nvPr/>
        </p:nvCxnSpPr>
        <p:spPr>
          <a:xfrm>
            <a:off x="3252019" y="3144456"/>
            <a:ext cx="1610859" cy="5693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2342B7-AA0D-7D85-7945-09D877419A04}"/>
              </a:ext>
            </a:extLst>
          </p:cNvPr>
          <p:cNvCxnSpPr>
            <a:cxnSpLocks/>
          </p:cNvCxnSpPr>
          <p:nvPr/>
        </p:nvCxnSpPr>
        <p:spPr>
          <a:xfrm flipV="1">
            <a:off x="3145250" y="2490634"/>
            <a:ext cx="2795483" cy="13076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5F9E32-7C05-39C4-F1F8-1DFE7E8BF722}"/>
              </a:ext>
            </a:extLst>
          </p:cNvPr>
          <p:cNvCxnSpPr>
            <a:cxnSpLocks/>
          </p:cNvCxnSpPr>
          <p:nvPr/>
        </p:nvCxnSpPr>
        <p:spPr>
          <a:xfrm flipV="1">
            <a:off x="2979174" y="2544177"/>
            <a:ext cx="1246239" cy="18608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288885" y="2602594"/>
            <a:ext cx="7062613" cy="16740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Let’s write.</a:t>
            </a:r>
            <a:r>
              <a:rPr lang="en-US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2069;p37">
            <a:extLst>
              <a:ext uri="{FF2B5EF4-FFF2-40B4-BE49-F238E27FC236}">
                <a16:creationId xmlns:a16="http://schemas.microsoft.com/office/drawing/2014/main" id="{ADC0A420-BA5B-6017-40B6-81F326C5779B}"/>
              </a:ext>
            </a:extLst>
          </p:cNvPr>
          <p:cNvSpPr/>
          <p:nvPr/>
        </p:nvSpPr>
        <p:spPr>
          <a:xfrm flipH="1">
            <a:off x="3941564" y="1083455"/>
            <a:ext cx="1757253" cy="15259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6" name="Google Shape;2658;p39">
            <a:extLst>
              <a:ext uri="{FF2B5EF4-FFF2-40B4-BE49-F238E27FC236}">
                <a16:creationId xmlns:a16="http://schemas.microsoft.com/office/drawing/2014/main" id="{708CAF30-55CF-2ABF-EB44-F18537182BAA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995620" y="1160355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2520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14" y="1160826"/>
            <a:ext cx="8029794" cy="26174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D9BAB8-60FD-EF1D-71E4-F0EA3072B369}"/>
              </a:ext>
            </a:extLst>
          </p:cNvPr>
          <p:cNvSpPr txBox="1"/>
          <p:nvPr/>
        </p:nvSpPr>
        <p:spPr>
          <a:xfrm>
            <a:off x="3729624" y="1970719"/>
            <a:ext cx="1736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Patrick Hand" panose="020B0604020202020204" charset="0"/>
              </a:rPr>
              <a:t>six o’clock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A576AB-DB99-1610-ADC0-3505298E650C}"/>
              </a:ext>
            </a:extLst>
          </p:cNvPr>
          <p:cNvSpPr txBox="1"/>
          <p:nvPr/>
        </p:nvSpPr>
        <p:spPr>
          <a:xfrm>
            <a:off x="1820282" y="2335715"/>
            <a:ext cx="159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Patrick Hand" panose="020B0604020202020204" charset="0"/>
              </a:rPr>
              <a:t>six thirty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767F07-8B34-A059-5B6D-21509C86DC7C}"/>
              </a:ext>
            </a:extLst>
          </p:cNvPr>
          <p:cNvSpPr txBox="1"/>
          <p:nvPr/>
        </p:nvSpPr>
        <p:spPr>
          <a:xfrm>
            <a:off x="5970790" y="2335716"/>
            <a:ext cx="2137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Patrick Hand" panose="020B0604020202020204" charset="0"/>
              </a:rPr>
              <a:t>seven o’clock</a:t>
            </a:r>
          </a:p>
        </p:txBody>
      </p:sp>
    </p:spTree>
    <p:extLst>
      <p:ext uri="{BB962C8B-B14F-4D97-AF65-F5344CB8AC3E}">
        <p14:creationId xmlns:p14="http://schemas.microsoft.com/office/powerpoint/2010/main" val="212610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71;p37">
            <a:extLst>
              <a:ext uri="{FF2B5EF4-FFF2-40B4-BE49-F238E27FC236}">
                <a16:creationId xmlns:a16="http://schemas.microsoft.com/office/drawing/2014/main" id="{48389D4F-B6B3-D1DD-BB1E-3679211023B9}"/>
              </a:ext>
            </a:extLst>
          </p:cNvPr>
          <p:cNvSpPr/>
          <p:nvPr/>
        </p:nvSpPr>
        <p:spPr>
          <a:xfrm rot="11765489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908653" y="2399406"/>
            <a:ext cx="5612100" cy="17118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Project</a:t>
            </a:r>
            <a:endParaRPr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58" name="Google Shape;2658;p3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6967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05" y="195336"/>
            <a:ext cx="7917866" cy="4679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71;p37">
            <a:extLst>
              <a:ext uri="{FF2B5EF4-FFF2-40B4-BE49-F238E27FC236}">
                <a16:creationId xmlns:a16="http://schemas.microsoft.com/office/drawing/2014/main" id="{2858C5E1-AADB-CEE5-D6B1-738B9D9E37F4}"/>
              </a:ext>
            </a:extLst>
          </p:cNvPr>
          <p:cNvSpPr/>
          <p:nvPr/>
        </p:nvSpPr>
        <p:spPr>
          <a:xfrm>
            <a:off x="3630440" y="1083453"/>
            <a:ext cx="2107681" cy="1387211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765889" y="2661955"/>
            <a:ext cx="5612100" cy="17153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accent6"/>
                </a:solidFill>
                <a:latin typeface="Comic Sans MS" panose="030F0702030302020204" pitchFamily="66" charset="0"/>
              </a:rPr>
              <a:t>Fun corner &amp; wrap-up</a:t>
            </a:r>
            <a:endParaRPr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58" name="Google Shape;2658;p3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05237924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38</Words>
  <Application>Microsoft Office PowerPoint</Application>
  <PresentationFormat>On-screen Show (16:9)</PresentationFormat>
  <Paragraphs>16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Patrick Hand SC</vt:lpstr>
      <vt:lpstr>Comic Sans MS</vt:lpstr>
      <vt:lpstr>Sport Day</vt:lpstr>
      <vt:lpstr>Arial</vt:lpstr>
      <vt:lpstr>Patrick Hand</vt:lpstr>
      <vt:lpstr>English Language Grammar Rules by Slidesgo</vt:lpstr>
      <vt:lpstr>Time and daily routines</vt:lpstr>
      <vt:lpstr>Warm-up &amp; review</vt:lpstr>
      <vt:lpstr>Read and match.</vt:lpstr>
      <vt:lpstr>PowerPoint Presentation</vt:lpstr>
      <vt:lpstr>Let’s write. </vt:lpstr>
      <vt:lpstr>PowerPoint Presentation</vt:lpstr>
      <vt:lpstr>Project</vt:lpstr>
      <vt:lpstr>PowerPoint Presentation</vt:lpstr>
      <vt:lpstr>Fun corner &amp; 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Do Tra Giang</cp:lastModifiedBy>
  <cp:revision>31</cp:revision>
  <dcterms:modified xsi:type="dcterms:W3CDTF">2026-01-04T02:58:40Z</dcterms:modified>
</cp:coreProperties>
</file>