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"/>
  </p:notesMasterIdLst>
  <p:sldIdLst>
    <p:sldId id="355" r:id="rId2"/>
    <p:sldId id="353" r:id="rId3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5"/>
    </p:embeddedFont>
    <p:embeddedFont>
      <p:font typeface="Patrick Hand" panose="00000500000000000000" pitchFamily="2" charset="0"/>
      <p:regular r:id="rId6"/>
    </p:embeddedFont>
    <p:embeddedFont>
      <p:font typeface="Patrick Hand SC" panose="00000500000000000000" pitchFamily="2" charset="0"/>
      <p:regular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37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tiff"/><Relationship Id="rId12" Type="http://schemas.openxmlformats.org/officeDocument/2006/relationships/hyperlink" Target="https://www.freeimageslive.co.uk/free_stock_image/digialalarmclock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0" name="6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o’clock.</a:t>
            </a:r>
          </a:p>
        </p:txBody>
      </p:sp>
      <p:sp>
        <p:nvSpPr>
          <p:cNvPr id="60" name="5"/>
          <p:cNvSpPr/>
          <p:nvPr/>
        </p:nvSpPr>
        <p:spPr>
          <a:xfrm>
            <a:off x="4826343" y="309003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B.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</a:t>
            </a:r>
            <a:endParaRPr lang="vi-VN" sz="2400" b="1" dirty="0">
              <a:latin typeface="Patrick Hand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forty-five.</a:t>
            </a:r>
          </a:p>
        </p:txBody>
      </p:sp>
      <p:sp>
        <p:nvSpPr>
          <p:cNvPr id="31" name="4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Patrick Hand" panose="020B0604020202020204" charset="0"/>
                <a:cs typeface="Arial" panose="020B0604020202020204" pitchFamily="34" charset="0"/>
              </a:rPr>
              <a:t>      D.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thirty.</a:t>
            </a:r>
          </a:p>
        </p:txBody>
      </p:sp>
      <p:pic>
        <p:nvPicPr>
          <p:cNvPr id="34" name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5" y="5293031"/>
            <a:ext cx="635147" cy="580564"/>
          </a:xfrm>
          <a:prstGeom prst="rect">
            <a:avLst/>
          </a:prstGeom>
        </p:spPr>
      </p:pic>
      <p:sp>
        <p:nvSpPr>
          <p:cNvPr id="51" name="2"/>
          <p:cNvSpPr/>
          <p:nvPr/>
        </p:nvSpPr>
        <p:spPr>
          <a:xfrm>
            <a:off x="1157245" y="3075137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fifteen.</a:t>
            </a:r>
          </a:p>
        </p:txBody>
      </p:sp>
      <p:pic>
        <p:nvPicPr>
          <p:cNvPr id="65" name="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5073" y="3399340"/>
            <a:ext cx="880248" cy="1140716"/>
            <a:chOff x="5472540" y="4527538"/>
            <a:chExt cx="1173664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72540" y="4627215"/>
              <a:ext cx="108833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5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8716" y="5293031"/>
            <a:ext cx="483920" cy="68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3805865" y="1092121"/>
            <a:ext cx="1552773" cy="10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99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0" grpId="1" animBg="1"/>
      <p:bldP spid="31" grpId="0" animBg="1"/>
      <p:bldP spid="31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" y="2896047"/>
            <a:ext cx="1098852" cy="1004419"/>
          </a:xfrm>
          <a:prstGeom prst="rect">
            <a:avLst/>
          </a:prstGeom>
        </p:spPr>
      </p:pic>
      <p:pic>
        <p:nvPicPr>
          <p:cNvPr id="10" name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4525" y="2790394"/>
            <a:ext cx="1215726" cy="1215726"/>
          </a:xfrm>
          <a:prstGeom prst="rect">
            <a:avLst/>
          </a:prstGeom>
        </p:spPr>
      </p:pic>
      <p:pic>
        <p:nvPicPr>
          <p:cNvPr id="1026" name="4" descr="Game Angry Birds - Những chú chim điên - Game24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10" y="1738407"/>
            <a:ext cx="998866" cy="9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9543" y="-634850"/>
            <a:ext cx="457200" cy="457200"/>
          </a:xfrm>
          <a:prstGeom prst="rect">
            <a:avLst/>
          </a:prstGeom>
        </p:spPr>
      </p:pic>
      <p:sp>
        <p:nvSpPr>
          <p:cNvPr id="11" name="2"/>
          <p:cNvSpPr/>
          <p:nvPr/>
        </p:nvSpPr>
        <p:spPr>
          <a:xfrm>
            <a:off x="2587613" y="1510903"/>
            <a:ext cx="3958934" cy="1240500"/>
          </a:xfrm>
          <a:prstGeom prst="roundRect">
            <a:avLst>
              <a:gd name="adj" fmla="val 10392"/>
            </a:avLst>
          </a:prstGeom>
          <a:noFill/>
          <a:ln w="28575">
            <a:noFill/>
            <a:prstDash val="sysDash"/>
          </a:ln>
          <a:effectLst>
            <a:glow rad="1270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35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114300">
                    <a:schemeClr val="bg1"/>
                  </a:glo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Great job!</a:t>
            </a:r>
          </a:p>
        </p:txBody>
      </p:sp>
      <p:sp>
        <p:nvSpPr>
          <p:cNvPr id="13" name="1">
            <a:hlinkClick r:id="" action="ppaction://hlinkshowjump?jump=nextslide"/>
          </p:cNvPr>
          <p:cNvSpPr/>
          <p:nvPr/>
        </p:nvSpPr>
        <p:spPr>
          <a:xfrm>
            <a:off x="4863868" y="4006120"/>
            <a:ext cx="1286210" cy="626934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1071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5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994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94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994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3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</Words>
  <Application>Microsoft Office PowerPoint</Application>
  <PresentationFormat>On-screen Show (16:9)</PresentationFormat>
  <Paragraphs>14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Patrick Hand SC</vt:lpstr>
      <vt:lpstr>Britannic Bold</vt:lpstr>
      <vt:lpstr>Arial</vt:lpstr>
      <vt:lpstr>Patrick Hand</vt:lpstr>
      <vt:lpstr>Tahoma</vt:lpstr>
      <vt:lpstr>English Language Grammar Rules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Minh Tân Cao</cp:lastModifiedBy>
  <cp:revision>32</cp:revision>
  <dcterms:modified xsi:type="dcterms:W3CDTF">2026-01-04T02:56:42Z</dcterms:modified>
</cp:coreProperties>
</file>