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3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4" r:id="rId2"/>
    <p:sldId id="407" r:id="rId3"/>
    <p:sldId id="260" r:id="rId4"/>
    <p:sldId id="408" r:id="rId5"/>
    <p:sldId id="417" r:id="rId6"/>
    <p:sldId id="409" r:id="rId7"/>
    <p:sldId id="410" r:id="rId8"/>
    <p:sldId id="479" r:id="rId9"/>
  </p:sldIdLst>
  <p:sldSz cx="18288000" cy="10287000"/>
  <p:notesSz cx="6858000" cy="9144000"/>
  <p:embeddedFontLst>
    <p:embeddedFont>
      <p:font typeface="Aharoni" panose="02010803020104030203" pitchFamily="2" charset="-79"/>
      <p:bold r:id="rId11"/>
    </p:embeddedFont>
    <p:embeddedFont>
      <p:font typeface="Modern Love" panose="04090805081005020601" pitchFamily="82" charset="0"/>
      <p:regular r:id="rId12"/>
    </p:embeddedFont>
    <p:embeddedFont>
      <p:font typeface="Nunito Bold" panose="020B0604020202020204" charset="0"/>
      <p:regular r:id="rId13"/>
    </p:embeddedFont>
    <p:embeddedFont>
      <p:font typeface="Showcard Gothic" panose="04020904020102020604" pitchFamily="8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8E9A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314" autoAdjust="0"/>
  </p:normalViewPr>
  <p:slideViewPr>
    <p:cSldViewPr>
      <p:cViewPr varScale="1">
        <p:scale>
          <a:sx n="41" d="100"/>
          <a:sy n="41" d="100"/>
        </p:scale>
        <p:origin x="82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B937C-BEC4-4CA2-B596-51754A948836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B819D-1A12-4B36-99A6-EA1205321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audio3.wav"/><Relationship Id="rId16" Type="http://schemas.openxmlformats.org/officeDocument/2006/relationships/image" Target="../media/image17.svg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912350"/>
            <a:ext cx="16505649" cy="8462300"/>
            <a:chOff x="0" y="0"/>
            <a:chExt cx="4347167" cy="22287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011962" y="1225762"/>
            <a:ext cx="2013948" cy="1817588"/>
          </a:xfrm>
          <a:custGeom>
            <a:avLst/>
            <a:gdLst/>
            <a:ahLst/>
            <a:cxnLst/>
            <a:rect l="l" t="t" r="r" b="b"/>
            <a:pathLst>
              <a:path w="2013948" h="1817588">
                <a:moveTo>
                  <a:pt x="0" y="0"/>
                </a:moveTo>
                <a:lnTo>
                  <a:pt x="2013948" y="0"/>
                </a:lnTo>
                <a:lnTo>
                  <a:pt x="2013948" y="1817588"/>
                </a:lnTo>
                <a:lnTo>
                  <a:pt x="0" y="181758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715000" y="2554436"/>
            <a:ext cx="6607873" cy="291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45"/>
              </a:lnSpc>
              <a:spcBef>
                <a:spcPct val="0"/>
              </a:spcBef>
            </a:pPr>
            <a:r>
              <a:rPr lang="en-US" sz="17175" u="none" dirty="0">
                <a:solidFill>
                  <a:srgbClr val="00B050"/>
                </a:solidFill>
                <a:latin typeface="Margin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80924" y="5372100"/>
            <a:ext cx="8915400" cy="3090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8"/>
              </a:lnSpc>
              <a:spcBef>
                <a:spcPct val="0"/>
              </a:spcBef>
            </a:pPr>
            <a:r>
              <a:rPr lang="en-US" sz="115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Warm-up and Review</a:t>
            </a:r>
          </a:p>
        </p:txBody>
      </p:sp>
    </p:spTree>
    <p:extLst>
      <p:ext uri="{BB962C8B-B14F-4D97-AF65-F5344CB8AC3E}">
        <p14:creationId xmlns:p14="http://schemas.microsoft.com/office/powerpoint/2010/main" val="24088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5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402C86-B85E-C817-318F-FA2C02A075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51" y="-1"/>
            <a:ext cx="18291451" cy="1036481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4645516" flipH="1">
            <a:off x="-503951" y="7227078"/>
            <a:ext cx="3863717" cy="3639943"/>
          </a:xfrm>
          <a:custGeom>
            <a:avLst/>
            <a:gdLst/>
            <a:ahLst/>
            <a:cxnLst/>
            <a:rect l="l" t="t" r="r" b="b"/>
            <a:pathLst>
              <a:path w="3863717" h="3639943">
                <a:moveTo>
                  <a:pt x="3863717" y="0"/>
                </a:moveTo>
                <a:lnTo>
                  <a:pt x="0" y="0"/>
                </a:lnTo>
                <a:lnTo>
                  <a:pt x="0" y="3639944"/>
                </a:lnTo>
                <a:lnTo>
                  <a:pt x="3863717" y="3639944"/>
                </a:lnTo>
                <a:lnTo>
                  <a:pt x="3863717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162015">
            <a:off x="2077336" y="9075031"/>
            <a:ext cx="2604065" cy="2499903"/>
          </a:xfrm>
          <a:custGeom>
            <a:avLst/>
            <a:gdLst/>
            <a:ahLst/>
            <a:cxnLst/>
            <a:rect l="l" t="t" r="r" b="b"/>
            <a:pathLst>
              <a:path w="2604065" h="2499903">
                <a:moveTo>
                  <a:pt x="0" y="0"/>
                </a:moveTo>
                <a:lnTo>
                  <a:pt x="2604065" y="0"/>
                </a:lnTo>
                <a:lnTo>
                  <a:pt x="2604065" y="2499903"/>
                </a:lnTo>
                <a:lnTo>
                  <a:pt x="0" y="249990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04643" flipV="1">
            <a:off x="-1045572" y="4560179"/>
            <a:ext cx="3258083" cy="3157626"/>
          </a:xfrm>
          <a:custGeom>
            <a:avLst/>
            <a:gdLst/>
            <a:ahLst/>
            <a:cxnLst/>
            <a:rect l="l" t="t" r="r" b="b"/>
            <a:pathLst>
              <a:path w="3258083" h="3157626">
                <a:moveTo>
                  <a:pt x="0" y="3157626"/>
                </a:moveTo>
                <a:lnTo>
                  <a:pt x="3258083" y="3157626"/>
                </a:lnTo>
                <a:lnTo>
                  <a:pt x="3258083" y="0"/>
                </a:lnTo>
                <a:lnTo>
                  <a:pt x="0" y="0"/>
                </a:lnTo>
                <a:lnTo>
                  <a:pt x="0" y="3157626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322581" y="347458"/>
            <a:ext cx="1475637" cy="1613453"/>
          </a:xfrm>
          <a:custGeom>
            <a:avLst/>
            <a:gdLst/>
            <a:ahLst/>
            <a:cxnLst/>
            <a:rect l="l" t="t" r="r" b="b"/>
            <a:pathLst>
              <a:path w="1475637" h="1613453">
                <a:moveTo>
                  <a:pt x="0" y="0"/>
                </a:moveTo>
                <a:lnTo>
                  <a:pt x="1475637" y="0"/>
                </a:lnTo>
                <a:lnTo>
                  <a:pt x="1475637" y="1613453"/>
                </a:lnTo>
                <a:lnTo>
                  <a:pt x="0" y="1613453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79369" y="2651570"/>
            <a:ext cx="11529263" cy="3479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0000" dirty="0">
                <a:solidFill>
                  <a:srgbClr val="FFFFFF"/>
                </a:solidFill>
                <a:latin typeface="Showcard Gothic" panose="04020904020102020604" pitchFamily="82" charset="0"/>
              </a:rPr>
              <a:t>THANKS</a:t>
            </a:r>
          </a:p>
          <a:p>
            <a:pPr algn="ctr">
              <a:lnSpc>
                <a:spcPts val="14000"/>
              </a:lnSpc>
            </a:pPr>
            <a:r>
              <a:rPr lang="en-US" sz="10000" dirty="0">
                <a:solidFill>
                  <a:srgbClr val="FFFFFF"/>
                </a:solidFill>
                <a:latin typeface="Showcard Gothic" panose="04020904020102020604" pitchFamily="82" charset="0"/>
              </a:rPr>
              <a:t>FOR PLAYING!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562600" y="6463433"/>
            <a:ext cx="7086600" cy="981498"/>
            <a:chOff x="0" y="0"/>
            <a:chExt cx="6417756" cy="11637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17756" cy="1163772"/>
            </a:xfrm>
            <a:custGeom>
              <a:avLst/>
              <a:gdLst/>
              <a:ahLst/>
              <a:cxnLst/>
              <a:rect l="l" t="t" r="r" b="b"/>
              <a:pathLst>
                <a:path w="6417756" h="1163772">
                  <a:moveTo>
                    <a:pt x="6293296" y="1163772"/>
                  </a:moveTo>
                  <a:lnTo>
                    <a:pt x="124460" y="1163772"/>
                  </a:lnTo>
                  <a:cubicBezTo>
                    <a:pt x="55880" y="1163772"/>
                    <a:pt x="0" y="1107892"/>
                    <a:pt x="0" y="10393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293296" y="0"/>
                  </a:lnTo>
                  <a:cubicBezTo>
                    <a:pt x="6361876" y="0"/>
                    <a:pt x="6417756" y="55880"/>
                    <a:pt x="6417756" y="124460"/>
                  </a:cubicBezTo>
                  <a:lnTo>
                    <a:pt x="6417756" y="1039312"/>
                  </a:lnTo>
                  <a:cubicBezTo>
                    <a:pt x="6417756" y="1107892"/>
                    <a:pt x="6361876" y="1163772"/>
                    <a:pt x="6293296" y="1163772"/>
                  </a:cubicBezTo>
                  <a:close/>
                </a:path>
              </a:pathLst>
            </a:custGeom>
            <a:solidFill>
              <a:srgbClr val="F4A25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435981" y="6757325"/>
            <a:ext cx="5412585" cy="486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800" dirty="0">
                <a:solidFill>
                  <a:srgbClr val="FFFFFF"/>
                </a:solidFill>
                <a:latin typeface="Nunito Bold"/>
              </a:rPr>
              <a:t>See you next time!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2FA5D428-C986-1491-8CC8-6B8860C451ED}"/>
              </a:ext>
            </a:extLst>
          </p:cNvPr>
          <p:cNvSpPr/>
          <p:nvPr/>
        </p:nvSpPr>
        <p:spPr>
          <a:xfrm>
            <a:off x="6008238" y="8191500"/>
            <a:ext cx="3302417" cy="2339405"/>
          </a:xfrm>
          <a:custGeom>
            <a:avLst/>
            <a:gdLst/>
            <a:ahLst/>
            <a:cxnLst/>
            <a:rect l="l" t="t" r="r" b="b"/>
            <a:pathLst>
              <a:path w="9164258" h="5842215">
                <a:moveTo>
                  <a:pt x="0" y="0"/>
                </a:moveTo>
                <a:lnTo>
                  <a:pt x="9164258" y="0"/>
                </a:lnTo>
                <a:lnTo>
                  <a:pt x="9164258" y="5842215"/>
                </a:lnTo>
                <a:lnTo>
                  <a:pt x="0" y="584221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5AD728C3-A9C6-A511-21C1-66BE608CDEB0}"/>
              </a:ext>
            </a:extLst>
          </p:cNvPr>
          <p:cNvSpPr/>
          <p:nvPr/>
        </p:nvSpPr>
        <p:spPr>
          <a:xfrm>
            <a:off x="9490281" y="8191500"/>
            <a:ext cx="2715973" cy="2794779"/>
          </a:xfrm>
          <a:custGeom>
            <a:avLst/>
            <a:gdLst/>
            <a:ahLst/>
            <a:cxnLst/>
            <a:rect l="l" t="t" r="r" b="b"/>
            <a:pathLst>
              <a:path w="3653818" h="3934124">
                <a:moveTo>
                  <a:pt x="0" y="0"/>
                </a:moveTo>
                <a:lnTo>
                  <a:pt x="3653817" y="0"/>
                </a:lnTo>
                <a:lnTo>
                  <a:pt x="3653817" y="3934124"/>
                </a:lnTo>
                <a:lnTo>
                  <a:pt x="0" y="3934124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CAD0109-2F8C-3AA1-156A-794342CAD705}"/>
              </a:ext>
            </a:extLst>
          </p:cNvPr>
          <p:cNvSpPr/>
          <p:nvPr/>
        </p:nvSpPr>
        <p:spPr>
          <a:xfrm>
            <a:off x="4530981" y="1109797"/>
            <a:ext cx="1905000" cy="3008162"/>
          </a:xfrm>
          <a:custGeom>
            <a:avLst/>
            <a:gdLst/>
            <a:ahLst/>
            <a:cxnLst/>
            <a:rect l="l" t="t" r="r" b="b"/>
            <a:pathLst>
              <a:path w="5205222" h="8229600">
                <a:moveTo>
                  <a:pt x="0" y="0"/>
                </a:moveTo>
                <a:lnTo>
                  <a:pt x="5205222" y="0"/>
                </a:lnTo>
                <a:lnTo>
                  <a:pt x="52052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6406EACF-6FAA-143A-830A-F574B1512AAE}"/>
              </a:ext>
            </a:extLst>
          </p:cNvPr>
          <p:cNvSpPr/>
          <p:nvPr/>
        </p:nvSpPr>
        <p:spPr>
          <a:xfrm>
            <a:off x="16459200" y="7092397"/>
            <a:ext cx="1553613" cy="3162300"/>
          </a:xfrm>
          <a:custGeom>
            <a:avLst/>
            <a:gdLst/>
            <a:ahLst/>
            <a:cxnLst/>
            <a:rect l="l" t="t" r="r" b="b"/>
            <a:pathLst>
              <a:path w="4217744" h="8629655">
                <a:moveTo>
                  <a:pt x="0" y="0"/>
                </a:moveTo>
                <a:lnTo>
                  <a:pt x="4217744" y="0"/>
                </a:lnTo>
                <a:lnTo>
                  <a:pt x="4217744" y="8629655"/>
                </a:lnTo>
                <a:lnTo>
                  <a:pt x="0" y="8629655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6BBE8C4F-119C-24AF-61D5-E342BC3BEEAF}"/>
              </a:ext>
            </a:extLst>
          </p:cNvPr>
          <p:cNvSpPr/>
          <p:nvPr/>
        </p:nvSpPr>
        <p:spPr>
          <a:xfrm>
            <a:off x="12018673" y="844177"/>
            <a:ext cx="1738346" cy="3282611"/>
          </a:xfrm>
          <a:custGeom>
            <a:avLst/>
            <a:gdLst/>
            <a:ahLst/>
            <a:cxnLst/>
            <a:rect l="l" t="t" r="r" b="b"/>
            <a:pathLst>
              <a:path w="1627860" h="3223484">
                <a:moveTo>
                  <a:pt x="0" y="0"/>
                </a:moveTo>
                <a:lnTo>
                  <a:pt x="1627859" y="0"/>
                </a:lnTo>
                <a:lnTo>
                  <a:pt x="1627859" y="3223484"/>
                </a:lnTo>
                <a:lnTo>
                  <a:pt x="0" y="3223484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AB77D6FB-C761-C98F-2A55-282F5DCCB164}"/>
              </a:ext>
            </a:extLst>
          </p:cNvPr>
          <p:cNvSpPr/>
          <p:nvPr/>
        </p:nvSpPr>
        <p:spPr>
          <a:xfrm>
            <a:off x="162919" y="5504764"/>
            <a:ext cx="4274629" cy="4873870"/>
          </a:xfrm>
          <a:custGeom>
            <a:avLst/>
            <a:gdLst/>
            <a:ahLst/>
            <a:cxnLst/>
            <a:rect l="l" t="t" r="r" b="b"/>
            <a:pathLst>
              <a:path w="6460236" h="8229600">
                <a:moveTo>
                  <a:pt x="0" y="0"/>
                </a:moveTo>
                <a:lnTo>
                  <a:pt x="6460236" y="0"/>
                </a:lnTo>
                <a:lnTo>
                  <a:pt x="64602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DDDDF4CF-A3A3-23A3-D78C-E3650287E080}"/>
              </a:ext>
            </a:extLst>
          </p:cNvPr>
          <p:cNvSpPr/>
          <p:nvPr/>
        </p:nvSpPr>
        <p:spPr>
          <a:xfrm>
            <a:off x="14782799" y="7083116"/>
            <a:ext cx="1853679" cy="3223284"/>
          </a:xfrm>
          <a:custGeom>
            <a:avLst/>
            <a:gdLst/>
            <a:ahLst/>
            <a:cxnLst/>
            <a:rect l="l" t="t" r="r" b="b"/>
            <a:pathLst>
              <a:path w="6367453" h="9702786">
                <a:moveTo>
                  <a:pt x="0" y="0"/>
                </a:moveTo>
                <a:lnTo>
                  <a:pt x="6367453" y="0"/>
                </a:lnTo>
                <a:lnTo>
                  <a:pt x="6367453" y="9702786"/>
                </a:lnTo>
                <a:lnTo>
                  <a:pt x="0" y="9702786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DF28B8C3-3179-1F0B-A302-7F36F606D273}"/>
              </a:ext>
            </a:extLst>
          </p:cNvPr>
          <p:cNvSpPr/>
          <p:nvPr/>
        </p:nvSpPr>
        <p:spPr>
          <a:xfrm>
            <a:off x="6008238" y="8177684"/>
            <a:ext cx="3302417" cy="2339405"/>
          </a:xfrm>
          <a:custGeom>
            <a:avLst/>
            <a:gdLst/>
            <a:ahLst/>
            <a:cxnLst/>
            <a:rect l="l" t="t" r="r" b="b"/>
            <a:pathLst>
              <a:path w="9164258" h="5842215">
                <a:moveTo>
                  <a:pt x="0" y="0"/>
                </a:moveTo>
                <a:lnTo>
                  <a:pt x="9164258" y="0"/>
                </a:lnTo>
                <a:lnTo>
                  <a:pt x="9164258" y="5842215"/>
                </a:lnTo>
                <a:lnTo>
                  <a:pt x="0" y="584221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A161677B-B30B-3A23-9307-B09C6051B2BA}"/>
              </a:ext>
            </a:extLst>
          </p:cNvPr>
          <p:cNvSpPr/>
          <p:nvPr/>
        </p:nvSpPr>
        <p:spPr>
          <a:xfrm>
            <a:off x="9490281" y="8177684"/>
            <a:ext cx="2715973" cy="2794779"/>
          </a:xfrm>
          <a:custGeom>
            <a:avLst/>
            <a:gdLst/>
            <a:ahLst/>
            <a:cxnLst/>
            <a:rect l="l" t="t" r="r" b="b"/>
            <a:pathLst>
              <a:path w="3653818" h="3934124">
                <a:moveTo>
                  <a:pt x="0" y="0"/>
                </a:moveTo>
                <a:lnTo>
                  <a:pt x="3653817" y="0"/>
                </a:lnTo>
                <a:lnTo>
                  <a:pt x="3653817" y="3934124"/>
                </a:lnTo>
                <a:lnTo>
                  <a:pt x="0" y="3934124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5775B4C9-913C-F3CA-8D2D-064F3393F2AC}"/>
              </a:ext>
            </a:extLst>
          </p:cNvPr>
          <p:cNvSpPr/>
          <p:nvPr/>
        </p:nvSpPr>
        <p:spPr>
          <a:xfrm>
            <a:off x="162919" y="5490948"/>
            <a:ext cx="4274629" cy="4873870"/>
          </a:xfrm>
          <a:custGeom>
            <a:avLst/>
            <a:gdLst/>
            <a:ahLst/>
            <a:cxnLst/>
            <a:rect l="l" t="t" r="r" b="b"/>
            <a:pathLst>
              <a:path w="6460236" h="8229600">
                <a:moveTo>
                  <a:pt x="0" y="0"/>
                </a:moveTo>
                <a:lnTo>
                  <a:pt x="6460236" y="0"/>
                </a:lnTo>
                <a:lnTo>
                  <a:pt x="64602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applause.wav"/>
          </p:stSnd>
        </p:sndAc>
      </p:transition>
    </mc:Choice>
    <mc:Fallback xmlns="">
      <p:transition spd="slow">
        <p:random/>
        <p:sndAc>
          <p:stSnd>
            <p:snd r:embed="rId20" name="applaus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912350"/>
            <a:ext cx="16505649" cy="8462300"/>
            <a:chOff x="0" y="0"/>
            <a:chExt cx="4347167" cy="22287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137026" y="1374752"/>
            <a:ext cx="2013948" cy="1817588"/>
          </a:xfrm>
          <a:custGeom>
            <a:avLst/>
            <a:gdLst/>
            <a:ahLst/>
            <a:cxnLst/>
            <a:rect l="l" t="t" r="r" b="b"/>
            <a:pathLst>
              <a:path w="2013948" h="1817588">
                <a:moveTo>
                  <a:pt x="0" y="0"/>
                </a:moveTo>
                <a:lnTo>
                  <a:pt x="2013948" y="0"/>
                </a:lnTo>
                <a:lnTo>
                  <a:pt x="2013948" y="1817588"/>
                </a:lnTo>
                <a:lnTo>
                  <a:pt x="0" y="181758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840063" y="2603661"/>
            <a:ext cx="6607873" cy="291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45"/>
              </a:lnSpc>
              <a:spcBef>
                <a:spcPct val="0"/>
              </a:spcBef>
            </a:pPr>
            <a:r>
              <a:rPr lang="en-US" sz="17175" u="none" dirty="0">
                <a:solidFill>
                  <a:srgbClr val="00B050"/>
                </a:solidFill>
                <a:latin typeface="Margin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34631" y="5018035"/>
            <a:ext cx="14218738" cy="1504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8"/>
              </a:lnSpc>
              <a:spcBef>
                <a:spcPct val="0"/>
              </a:spcBef>
            </a:pPr>
            <a:r>
              <a:rPr lang="en-US" sz="9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Listen and tick.</a:t>
            </a:r>
          </a:p>
        </p:txBody>
      </p:sp>
    </p:spTree>
    <p:extLst>
      <p:ext uri="{BB962C8B-B14F-4D97-AF65-F5344CB8AC3E}">
        <p14:creationId xmlns:p14="http://schemas.microsoft.com/office/powerpoint/2010/main" val="3440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5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78FC9B-F153-2C09-3EAF-FBE211E2F5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183"/>
            <a:ext cx="18358753" cy="1030091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04796" y="912349"/>
            <a:ext cx="16505649" cy="8462300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973704">
            <a:off x="16674068" y="8437056"/>
            <a:ext cx="2151961" cy="2763353"/>
          </a:xfrm>
          <a:custGeom>
            <a:avLst/>
            <a:gdLst/>
            <a:ahLst/>
            <a:cxnLst/>
            <a:rect l="l" t="t" r="r" b="b"/>
            <a:pathLst>
              <a:path w="2151961" h="2763353">
                <a:moveTo>
                  <a:pt x="0" y="0"/>
                </a:moveTo>
                <a:lnTo>
                  <a:pt x="2151961" y="0"/>
                </a:lnTo>
                <a:lnTo>
                  <a:pt x="2151961" y="2763353"/>
                </a:lnTo>
                <a:lnTo>
                  <a:pt x="0" y="27633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700274">
            <a:off x="-380223" y="-357703"/>
            <a:ext cx="2331606" cy="2540106"/>
          </a:xfrm>
          <a:custGeom>
            <a:avLst/>
            <a:gdLst/>
            <a:ahLst/>
            <a:cxnLst/>
            <a:rect l="l" t="t" r="r" b="b"/>
            <a:pathLst>
              <a:path w="2331606" h="2540106">
                <a:moveTo>
                  <a:pt x="0" y="0"/>
                </a:moveTo>
                <a:lnTo>
                  <a:pt x="2331605" y="0"/>
                </a:lnTo>
                <a:lnTo>
                  <a:pt x="2331605" y="2540106"/>
                </a:lnTo>
                <a:lnTo>
                  <a:pt x="0" y="254010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513458" y="8442481"/>
            <a:ext cx="4508567" cy="1820334"/>
          </a:xfrm>
          <a:custGeom>
            <a:avLst/>
            <a:gdLst/>
            <a:ahLst/>
            <a:cxnLst/>
            <a:rect l="l" t="t" r="r" b="b"/>
            <a:pathLst>
              <a:path w="4508567" h="1820334">
                <a:moveTo>
                  <a:pt x="0" y="0"/>
                </a:moveTo>
                <a:lnTo>
                  <a:pt x="4508567" y="0"/>
                </a:lnTo>
                <a:lnTo>
                  <a:pt x="4508567" y="1820334"/>
                </a:lnTo>
                <a:lnTo>
                  <a:pt x="0" y="182033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0668598">
            <a:off x="16243815" y="-298401"/>
            <a:ext cx="2329159" cy="2059850"/>
          </a:xfrm>
          <a:custGeom>
            <a:avLst/>
            <a:gdLst/>
            <a:ahLst/>
            <a:cxnLst/>
            <a:rect l="l" t="t" r="r" b="b"/>
            <a:pathLst>
              <a:path w="2098056" h="2042108">
                <a:moveTo>
                  <a:pt x="0" y="0"/>
                </a:moveTo>
                <a:lnTo>
                  <a:pt x="2098056" y="0"/>
                </a:lnTo>
                <a:lnTo>
                  <a:pt x="2098056" y="2042108"/>
                </a:lnTo>
                <a:lnTo>
                  <a:pt x="0" y="204210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BD81E6EA-EC87-493A-282C-1B8444588598}"/>
              </a:ext>
            </a:extLst>
          </p:cNvPr>
          <p:cNvSpPr txBox="1"/>
          <p:nvPr/>
        </p:nvSpPr>
        <p:spPr>
          <a:xfrm>
            <a:off x="2809245" y="1257300"/>
            <a:ext cx="1250245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odern Love" panose="04090805081005020601" pitchFamily="82" charset="0"/>
              </a:rPr>
              <a:t>Let's play!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80EFB0-8ADE-D9E3-8BD5-31FAD4854726}"/>
              </a:ext>
            </a:extLst>
          </p:cNvPr>
          <p:cNvGrpSpPr/>
          <p:nvPr/>
        </p:nvGrpSpPr>
        <p:grpSpPr>
          <a:xfrm>
            <a:off x="2683320" y="2180630"/>
            <a:ext cx="5893594" cy="7026293"/>
            <a:chOff x="2683320" y="2180630"/>
            <a:chExt cx="5893594" cy="7026293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15FE6D36-C710-EFA3-D9BA-D5B22B8B4575}"/>
                </a:ext>
              </a:extLst>
            </p:cNvPr>
            <p:cNvSpPr/>
            <p:nvPr/>
          </p:nvSpPr>
          <p:spPr>
            <a:xfrm>
              <a:off x="2683320" y="5092123"/>
              <a:ext cx="5893594" cy="4114800"/>
            </a:xfrm>
            <a:custGeom>
              <a:avLst/>
              <a:gdLst/>
              <a:ahLst/>
              <a:cxnLst/>
              <a:rect l="l" t="t" r="r" b="b"/>
              <a:pathLst>
                <a:path w="5893594" h="4114800">
                  <a:moveTo>
                    <a:pt x="0" y="0"/>
                  </a:moveTo>
                  <a:lnTo>
                    <a:pt x="5893593" y="0"/>
                  </a:lnTo>
                  <a:lnTo>
                    <a:pt x="589359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F694F32-1086-2302-04E5-47D284E93997}"/>
                </a:ext>
              </a:extLst>
            </p:cNvPr>
            <p:cNvSpPr/>
            <p:nvPr/>
          </p:nvSpPr>
          <p:spPr>
            <a:xfrm>
              <a:off x="3580769" y="2180630"/>
              <a:ext cx="2049348" cy="4794034"/>
            </a:xfrm>
            <a:custGeom>
              <a:avLst/>
              <a:gdLst/>
              <a:ahLst/>
              <a:cxnLst/>
              <a:rect l="l" t="t" r="r" b="b"/>
              <a:pathLst>
                <a:path w="2208465" h="5773766">
                  <a:moveTo>
                    <a:pt x="0" y="0"/>
                  </a:moveTo>
                  <a:lnTo>
                    <a:pt x="2208465" y="0"/>
                  </a:lnTo>
                  <a:lnTo>
                    <a:pt x="2208465" y="5773765"/>
                  </a:lnTo>
                  <a:lnTo>
                    <a:pt x="0" y="5773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D7943E-5D10-2D47-5B98-5C1E33F738F5}"/>
              </a:ext>
            </a:extLst>
          </p:cNvPr>
          <p:cNvGrpSpPr/>
          <p:nvPr/>
        </p:nvGrpSpPr>
        <p:grpSpPr>
          <a:xfrm>
            <a:off x="10905512" y="2963690"/>
            <a:ext cx="6177192" cy="5964578"/>
            <a:chOff x="10905512" y="2963690"/>
            <a:chExt cx="6177192" cy="5964578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E426839A-B26F-F14E-72A8-E57DD8BA52A1}"/>
                </a:ext>
              </a:extLst>
            </p:cNvPr>
            <p:cNvSpPr/>
            <p:nvPr/>
          </p:nvSpPr>
          <p:spPr>
            <a:xfrm>
              <a:off x="13537632" y="2963690"/>
              <a:ext cx="1702368" cy="3890039"/>
            </a:xfrm>
            <a:custGeom>
              <a:avLst/>
              <a:gdLst/>
              <a:ahLst/>
              <a:cxnLst/>
              <a:rect l="l" t="t" r="r" b="b"/>
              <a:pathLst>
                <a:path w="1738503" h="4114800">
                  <a:moveTo>
                    <a:pt x="0" y="0"/>
                  </a:moveTo>
                  <a:lnTo>
                    <a:pt x="1738503" y="0"/>
                  </a:lnTo>
                  <a:lnTo>
                    <a:pt x="17385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70A3D2C-81F6-F2E5-008B-20CC3F9B30C8}"/>
                </a:ext>
              </a:extLst>
            </p:cNvPr>
            <p:cNvGrpSpPr/>
            <p:nvPr/>
          </p:nvGrpSpPr>
          <p:grpSpPr>
            <a:xfrm>
              <a:off x="10905512" y="6362700"/>
              <a:ext cx="6177192" cy="2565568"/>
              <a:chOff x="10905512" y="6362700"/>
              <a:chExt cx="6177192" cy="2565568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D4872C41-8118-10F4-FF6D-A82CECEA46E7}"/>
                  </a:ext>
                </a:extLst>
              </p:cNvPr>
              <p:cNvSpPr/>
              <p:nvPr/>
            </p:nvSpPr>
            <p:spPr>
              <a:xfrm rot="5400000">
                <a:off x="15098193" y="6843420"/>
                <a:ext cx="2465231" cy="1503791"/>
              </a:xfrm>
              <a:custGeom>
                <a:avLst/>
                <a:gdLst/>
                <a:ahLst/>
                <a:cxnLst/>
                <a:rect l="l" t="t" r="r" b="b"/>
                <a:pathLst>
                  <a:path w="2465231" h="1503791">
                    <a:moveTo>
                      <a:pt x="0" y="0"/>
                    </a:moveTo>
                    <a:lnTo>
                      <a:pt x="2465232" y="0"/>
                    </a:lnTo>
                    <a:lnTo>
                      <a:pt x="2465232" y="1503791"/>
                    </a:lnTo>
                    <a:lnTo>
                      <a:pt x="0" y="15037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F5A89B22-1A3A-3554-D143-8F4F7BF0B200}"/>
                  </a:ext>
                </a:extLst>
              </p:cNvPr>
              <p:cNvSpPr txBox="1"/>
              <p:nvPr/>
            </p:nvSpPr>
            <p:spPr>
              <a:xfrm>
                <a:off x="10905512" y="6674178"/>
                <a:ext cx="4720102" cy="22540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8734"/>
                  </a:lnSpc>
                  <a:spcBef>
                    <a:spcPct val="0"/>
                  </a:spcBef>
                </a:pPr>
                <a:r>
                  <a:rPr lang="en-US" sz="13381" dirty="0">
                    <a:solidFill>
                      <a:srgbClr val="000000"/>
                    </a:solidFill>
                    <a:latin typeface="Redkits"/>
                  </a:rPr>
                  <a:t>sit down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2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912350"/>
            <a:ext cx="16505649" cy="8462300"/>
            <a:chOff x="0" y="0"/>
            <a:chExt cx="4347167" cy="22287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137026" y="1374752"/>
            <a:ext cx="2013948" cy="1817588"/>
          </a:xfrm>
          <a:custGeom>
            <a:avLst/>
            <a:gdLst/>
            <a:ahLst/>
            <a:cxnLst/>
            <a:rect l="l" t="t" r="r" b="b"/>
            <a:pathLst>
              <a:path w="2013948" h="1817588">
                <a:moveTo>
                  <a:pt x="0" y="0"/>
                </a:moveTo>
                <a:lnTo>
                  <a:pt x="2013948" y="0"/>
                </a:lnTo>
                <a:lnTo>
                  <a:pt x="2013948" y="1817588"/>
                </a:lnTo>
                <a:lnTo>
                  <a:pt x="0" y="181758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634687" y="2729126"/>
            <a:ext cx="6607873" cy="291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45"/>
              </a:lnSpc>
              <a:spcBef>
                <a:spcPct val="0"/>
              </a:spcBef>
            </a:pPr>
            <a:r>
              <a:rPr lang="en-US" sz="17175" u="none" dirty="0">
                <a:solidFill>
                  <a:srgbClr val="00B050"/>
                </a:solidFill>
                <a:latin typeface="Margin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34631" y="5143500"/>
            <a:ext cx="14218738" cy="1504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8"/>
              </a:lnSpc>
              <a:spcBef>
                <a:spcPct val="0"/>
              </a:spcBef>
            </a:pPr>
            <a:r>
              <a:rPr lang="en-US" sz="9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 and circle.</a:t>
            </a:r>
          </a:p>
        </p:txBody>
      </p:sp>
    </p:spTree>
    <p:extLst>
      <p:ext uri="{BB962C8B-B14F-4D97-AF65-F5344CB8AC3E}">
        <p14:creationId xmlns:p14="http://schemas.microsoft.com/office/powerpoint/2010/main" val="32467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5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912350"/>
            <a:ext cx="16505649" cy="8462300"/>
            <a:chOff x="0" y="0"/>
            <a:chExt cx="4347167" cy="22287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137026" y="1374752"/>
            <a:ext cx="2013948" cy="1817588"/>
          </a:xfrm>
          <a:custGeom>
            <a:avLst/>
            <a:gdLst/>
            <a:ahLst/>
            <a:cxnLst/>
            <a:rect l="l" t="t" r="r" b="b"/>
            <a:pathLst>
              <a:path w="2013948" h="1817588">
                <a:moveTo>
                  <a:pt x="0" y="0"/>
                </a:moveTo>
                <a:lnTo>
                  <a:pt x="2013948" y="0"/>
                </a:lnTo>
                <a:lnTo>
                  <a:pt x="2013948" y="1817588"/>
                </a:lnTo>
                <a:lnTo>
                  <a:pt x="0" y="181758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634687" y="2628045"/>
            <a:ext cx="6607873" cy="291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45"/>
              </a:lnSpc>
              <a:spcBef>
                <a:spcPct val="0"/>
              </a:spcBef>
            </a:pPr>
            <a:r>
              <a:rPr lang="en-US" sz="17175" u="none" dirty="0">
                <a:solidFill>
                  <a:srgbClr val="00B050"/>
                </a:solidFill>
                <a:latin typeface="Margin"/>
              </a:rPr>
              <a:t>04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34631" y="5053087"/>
            <a:ext cx="14218738" cy="1504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8"/>
              </a:lnSpc>
              <a:spcBef>
                <a:spcPct val="0"/>
              </a:spcBef>
            </a:pPr>
            <a:r>
              <a:rPr lang="en-US" sz="9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sing.</a:t>
            </a:r>
          </a:p>
        </p:txBody>
      </p:sp>
    </p:spTree>
    <p:extLst>
      <p:ext uri="{BB962C8B-B14F-4D97-AF65-F5344CB8AC3E}">
        <p14:creationId xmlns:p14="http://schemas.microsoft.com/office/powerpoint/2010/main" val="37433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5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5050-64CF-4C3D-BA69-76E1B68B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9A07-AB77-48C5-BF49-5C0F0570E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1CF8C-0835-4195-B449-34BB99867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7620"/>
            <a:ext cx="18288000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40B30B-20D5-4F16-ACBB-23D708000BEE}"/>
              </a:ext>
            </a:extLst>
          </p:cNvPr>
          <p:cNvSpPr/>
          <p:nvPr/>
        </p:nvSpPr>
        <p:spPr>
          <a:xfrm>
            <a:off x="1798320" y="8793480"/>
            <a:ext cx="15544800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.</a:t>
            </a:r>
            <a:r>
              <a:rPr lang="vi-VN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vn</a:t>
            </a:r>
          </a:p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</a:rPr>
              <a:t>https://www.facebook.com/tienganhglobalsuccess.vn/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52</Words>
  <Application>Microsoft Office PowerPoint</Application>
  <PresentationFormat>Custom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Margin</vt:lpstr>
      <vt:lpstr>Arial</vt:lpstr>
      <vt:lpstr>Modern Love</vt:lpstr>
      <vt:lpstr>Nunito Bold</vt:lpstr>
      <vt:lpstr>Redkits</vt:lpstr>
      <vt:lpstr>Aharoni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pwc153</cp:lastModifiedBy>
  <cp:revision>61</cp:revision>
  <dcterms:created xsi:type="dcterms:W3CDTF">2006-08-16T00:00:00Z</dcterms:created>
  <dcterms:modified xsi:type="dcterms:W3CDTF">2026-01-04T12:48:16Z</dcterms:modified>
  <dc:identifier>DAF2SKbqxMw</dc:identifier>
</cp:coreProperties>
</file>