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tiff" ContentType="image/tiff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6"/>
  </p:notesMasterIdLst>
  <p:sldIdLst>
    <p:sldId id="327" r:id="rId4"/>
    <p:sldId id="272" r:id="rId5"/>
    <p:sldId id="275" r:id="rId7"/>
    <p:sldId id="281" r:id="rId8"/>
    <p:sldId id="290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26" autoAdjust="0"/>
  </p:normalViewPr>
  <p:slideViewPr>
    <p:cSldViewPr snapToGrid="0">
      <p:cViewPr varScale="1">
        <p:scale>
          <a:sx n="97" d="100"/>
          <a:sy n="97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6516-0C85-4DBF-8640-882611BCB7B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508C3-B33F-452B-9BC3-313C47FB6E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13a0b7ef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113a0b7ef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choose the Team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the word Team to congratulate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13a0b7ef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113a0b7ef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11" name="Google Shape;11;p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666800" y="1922300"/>
            <a:ext cx="7096400" cy="32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5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666800" y="5167733"/>
            <a:ext cx="70964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72D3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2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927" name="Google Shape;927;p3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8" name="Google Shape;928;p3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29" name="Google Shape;929;p3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3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3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3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3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3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3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3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3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3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3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3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3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2" name="Google Shape;942;p3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3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4" name="Google Shape;944;p3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5" name="Google Shape;945;p3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6" name="Google Shape;946;p3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7" name="Google Shape;947;p3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3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3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0" name="Google Shape;950;p3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1" name="Google Shape;951;p32"/>
          <p:cNvGrpSpPr/>
          <p:nvPr/>
        </p:nvGrpSpPr>
        <p:grpSpPr>
          <a:xfrm flipH="1">
            <a:off x="10863953" y="5669863"/>
            <a:ext cx="763695" cy="745212"/>
            <a:chOff x="4804725" y="-1188869"/>
            <a:chExt cx="421807" cy="411568"/>
          </a:xfrm>
        </p:grpSpPr>
        <p:sp>
          <p:nvSpPr>
            <p:cNvPr id="952" name="Google Shape;952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4" name="Google Shape;954;p32"/>
          <p:cNvSpPr/>
          <p:nvPr/>
        </p:nvSpPr>
        <p:spPr>
          <a:xfrm>
            <a:off x="10789934" y="473167"/>
            <a:ext cx="911700" cy="1139733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5" name="Google Shape;955;p32"/>
          <p:cNvGrpSpPr/>
          <p:nvPr/>
        </p:nvGrpSpPr>
        <p:grpSpPr>
          <a:xfrm>
            <a:off x="10863953" y="4450663"/>
            <a:ext cx="763695" cy="745212"/>
            <a:chOff x="4804725" y="-1188869"/>
            <a:chExt cx="421807" cy="411568"/>
          </a:xfrm>
        </p:grpSpPr>
        <p:sp>
          <p:nvSpPr>
            <p:cNvPr id="956" name="Google Shape;956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960" name="Google Shape;960;p3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61" name="Google Shape;961;p3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62" name="Google Shape;962;p3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3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3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3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3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3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3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3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3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3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3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3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3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3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3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3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3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3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3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3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3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83" name="Google Shape;983;p3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84" name="Google Shape;984;p33"/>
          <p:cNvSpPr/>
          <p:nvPr/>
        </p:nvSpPr>
        <p:spPr>
          <a:xfrm>
            <a:off x="10789951" y="5275334"/>
            <a:ext cx="911700" cy="1139733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5" name="Google Shape;985;p33"/>
          <p:cNvGrpSpPr/>
          <p:nvPr/>
        </p:nvGrpSpPr>
        <p:grpSpPr>
          <a:xfrm>
            <a:off x="10861218" y="690001"/>
            <a:ext cx="562397" cy="570335"/>
            <a:chOff x="7124413" y="-757600"/>
            <a:chExt cx="421798" cy="427751"/>
          </a:xfrm>
        </p:grpSpPr>
        <p:sp>
          <p:nvSpPr>
            <p:cNvPr id="986" name="Google Shape;986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8" name="Google Shape;988;p33"/>
          <p:cNvGrpSpPr/>
          <p:nvPr/>
        </p:nvGrpSpPr>
        <p:grpSpPr>
          <a:xfrm>
            <a:off x="1376889" y="5669863"/>
            <a:ext cx="763695" cy="745212"/>
            <a:chOff x="4804725" y="-1188869"/>
            <a:chExt cx="421807" cy="411568"/>
          </a:xfrm>
        </p:grpSpPr>
        <p:sp>
          <p:nvSpPr>
            <p:cNvPr id="989" name="Google Shape;989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10789951" y="5275334"/>
            <a:ext cx="911700" cy="1139733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2147295" y="434154"/>
            <a:ext cx="562416" cy="570353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1284967" y="744020"/>
            <a:ext cx="763655" cy="564245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1024" name="Google Shape;1024;p3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25" name="Google Shape;1025;p3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026" name="Google Shape;1026;p3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3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3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3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3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3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3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3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3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3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3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3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3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3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3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3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3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3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3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3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3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7" name="Google Shape;1047;p3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48" name="Google Shape;1048;p35"/>
          <p:cNvGrpSpPr/>
          <p:nvPr/>
        </p:nvGrpSpPr>
        <p:grpSpPr>
          <a:xfrm rot="-1328026" flipH="1">
            <a:off x="3612867" y="-231464"/>
            <a:ext cx="5174068" cy="2748480"/>
            <a:chOff x="-414611" y="-234423"/>
            <a:chExt cx="4662232" cy="2476592"/>
          </a:xfrm>
        </p:grpSpPr>
        <p:grpSp>
          <p:nvGrpSpPr>
            <p:cNvPr id="1049" name="Google Shape;1049;p35"/>
            <p:cNvGrpSpPr/>
            <p:nvPr/>
          </p:nvGrpSpPr>
          <p:grpSpPr>
            <a:xfrm>
              <a:off x="-414611" y="-234423"/>
              <a:ext cx="4662232" cy="2476592"/>
              <a:chOff x="-414611" y="-234423"/>
              <a:chExt cx="4662232" cy="2476592"/>
            </a:xfrm>
          </p:grpSpPr>
          <p:sp>
            <p:nvSpPr>
              <p:cNvPr id="1050" name="Google Shape;1050;p35"/>
              <p:cNvSpPr/>
              <p:nvPr/>
            </p:nvSpPr>
            <p:spPr>
              <a:xfrm rot="-1139945">
                <a:off x="-369483" y="482665"/>
                <a:ext cx="4571976" cy="1042415"/>
              </a:xfrm>
              <a:custGeom>
                <a:avLst/>
                <a:gdLst/>
                <a:ahLst/>
                <a:cxnLst/>
                <a:rect l="l" t="t" r="r" b="b"/>
                <a:pathLst>
                  <a:path w="72350" h="16530" extrusionOk="0">
                    <a:moveTo>
                      <a:pt x="72031" y="0"/>
                    </a:moveTo>
                    <a:cubicBezTo>
                      <a:pt x="71980" y="0"/>
                      <a:pt x="71929" y="13"/>
                      <a:pt x="71882" y="40"/>
                    </a:cubicBezTo>
                    <a:cubicBezTo>
                      <a:pt x="69735" y="1269"/>
                      <a:pt x="67550" y="2401"/>
                      <a:pt x="65287" y="3396"/>
                    </a:cubicBezTo>
                    <a:lnTo>
                      <a:pt x="65228" y="3279"/>
                    </a:lnTo>
                    <a:lnTo>
                      <a:pt x="60253" y="5386"/>
                    </a:lnTo>
                    <a:cubicBezTo>
                      <a:pt x="59784" y="5542"/>
                      <a:pt x="59316" y="5698"/>
                      <a:pt x="58848" y="5854"/>
                    </a:cubicBezTo>
                    <a:cubicBezTo>
                      <a:pt x="58614" y="5933"/>
                      <a:pt x="58399" y="5991"/>
                      <a:pt x="58165" y="6069"/>
                    </a:cubicBezTo>
                    <a:lnTo>
                      <a:pt x="58048" y="5815"/>
                    </a:lnTo>
                    <a:lnTo>
                      <a:pt x="52487" y="7415"/>
                    </a:lnTo>
                    <a:lnTo>
                      <a:pt x="52526" y="7571"/>
                    </a:lnTo>
                    <a:cubicBezTo>
                      <a:pt x="51765" y="7728"/>
                      <a:pt x="50985" y="7884"/>
                      <a:pt x="50204" y="8020"/>
                    </a:cubicBezTo>
                    <a:lnTo>
                      <a:pt x="50185" y="7845"/>
                    </a:lnTo>
                    <a:lnTo>
                      <a:pt x="44390" y="8274"/>
                    </a:lnTo>
                    <a:lnTo>
                      <a:pt x="44448" y="8840"/>
                    </a:lnTo>
                    <a:cubicBezTo>
                      <a:pt x="43707" y="8918"/>
                      <a:pt x="42946" y="8976"/>
                      <a:pt x="42204" y="9035"/>
                    </a:cubicBezTo>
                    <a:lnTo>
                      <a:pt x="42165" y="8625"/>
                    </a:lnTo>
                    <a:lnTo>
                      <a:pt x="36370" y="8606"/>
                    </a:lnTo>
                    <a:lnTo>
                      <a:pt x="36370" y="9210"/>
                    </a:lnTo>
                    <a:cubicBezTo>
                      <a:pt x="35473" y="9191"/>
                      <a:pt x="34575" y="9171"/>
                      <a:pt x="33678" y="9132"/>
                    </a:cubicBezTo>
                    <a:lnTo>
                      <a:pt x="33678" y="8879"/>
                    </a:lnTo>
                    <a:lnTo>
                      <a:pt x="27902" y="8352"/>
                    </a:lnTo>
                    <a:lnTo>
                      <a:pt x="27883" y="8684"/>
                    </a:lnTo>
                    <a:cubicBezTo>
                      <a:pt x="27044" y="8586"/>
                      <a:pt x="26205" y="8469"/>
                      <a:pt x="25366" y="8352"/>
                    </a:cubicBezTo>
                    <a:lnTo>
                      <a:pt x="25385" y="7806"/>
                    </a:lnTo>
                    <a:lnTo>
                      <a:pt x="19649" y="6947"/>
                    </a:lnTo>
                    <a:lnTo>
                      <a:pt x="19590" y="7298"/>
                    </a:lnTo>
                    <a:cubicBezTo>
                      <a:pt x="18751" y="7103"/>
                      <a:pt x="17932" y="6928"/>
                      <a:pt x="17132" y="6713"/>
                    </a:cubicBezTo>
                    <a:lnTo>
                      <a:pt x="17151" y="6557"/>
                    </a:lnTo>
                    <a:lnTo>
                      <a:pt x="11610" y="4879"/>
                    </a:lnTo>
                    <a:lnTo>
                      <a:pt x="11532" y="5152"/>
                    </a:lnTo>
                    <a:cubicBezTo>
                      <a:pt x="10556" y="4859"/>
                      <a:pt x="9639" y="4547"/>
                      <a:pt x="8800" y="4255"/>
                    </a:cubicBezTo>
                    <a:lnTo>
                      <a:pt x="8878" y="3942"/>
                    </a:lnTo>
                    <a:lnTo>
                      <a:pt x="3551" y="1679"/>
                    </a:lnTo>
                    <a:lnTo>
                      <a:pt x="3356" y="2167"/>
                    </a:lnTo>
                    <a:cubicBezTo>
                      <a:pt x="1522" y="1367"/>
                      <a:pt x="488" y="820"/>
                      <a:pt x="469" y="820"/>
                    </a:cubicBezTo>
                    <a:cubicBezTo>
                      <a:pt x="427" y="797"/>
                      <a:pt x="381" y="785"/>
                      <a:pt x="336" y="785"/>
                    </a:cubicBezTo>
                    <a:cubicBezTo>
                      <a:pt x="234" y="785"/>
                      <a:pt x="132" y="843"/>
                      <a:pt x="78" y="938"/>
                    </a:cubicBezTo>
                    <a:cubicBezTo>
                      <a:pt x="0" y="1094"/>
                      <a:pt x="59" y="1269"/>
                      <a:pt x="195" y="1347"/>
                    </a:cubicBezTo>
                    <a:cubicBezTo>
                      <a:pt x="215" y="1347"/>
                      <a:pt x="1269" y="1894"/>
                      <a:pt x="3142" y="2713"/>
                    </a:cubicBezTo>
                    <a:lnTo>
                      <a:pt x="839" y="8528"/>
                    </a:lnTo>
                    <a:cubicBezTo>
                      <a:pt x="740" y="8760"/>
                      <a:pt x="922" y="8978"/>
                      <a:pt x="1147" y="8978"/>
                    </a:cubicBezTo>
                    <a:cubicBezTo>
                      <a:pt x="1187" y="8978"/>
                      <a:pt x="1228" y="8971"/>
                      <a:pt x="1269" y="8957"/>
                    </a:cubicBezTo>
                    <a:lnTo>
                      <a:pt x="4117" y="7728"/>
                    </a:lnTo>
                    <a:cubicBezTo>
                      <a:pt x="4157" y="7713"/>
                      <a:pt x="4198" y="7705"/>
                      <a:pt x="4239" y="7705"/>
                    </a:cubicBezTo>
                    <a:cubicBezTo>
                      <a:pt x="4357" y="7705"/>
                      <a:pt x="4469" y="7767"/>
                      <a:pt x="4527" y="7884"/>
                    </a:cubicBezTo>
                    <a:lnTo>
                      <a:pt x="6185" y="11045"/>
                    </a:lnTo>
                    <a:cubicBezTo>
                      <a:pt x="6247" y="11160"/>
                      <a:pt x="6362" y="11215"/>
                      <a:pt x="6475" y="11215"/>
                    </a:cubicBezTo>
                    <a:cubicBezTo>
                      <a:pt x="6612" y="11215"/>
                      <a:pt x="6748" y="11135"/>
                      <a:pt x="6790" y="10986"/>
                    </a:cubicBezTo>
                    <a:lnTo>
                      <a:pt x="8624" y="4859"/>
                    </a:lnTo>
                    <a:cubicBezTo>
                      <a:pt x="9463" y="5152"/>
                      <a:pt x="10381" y="5445"/>
                      <a:pt x="11376" y="5757"/>
                    </a:cubicBezTo>
                    <a:lnTo>
                      <a:pt x="9639" y="12001"/>
                    </a:lnTo>
                    <a:cubicBezTo>
                      <a:pt x="9578" y="12229"/>
                      <a:pt x="9743" y="12421"/>
                      <a:pt x="9938" y="12421"/>
                    </a:cubicBezTo>
                    <a:cubicBezTo>
                      <a:pt x="9993" y="12421"/>
                      <a:pt x="10051" y="12406"/>
                      <a:pt x="10107" y="12371"/>
                    </a:cubicBezTo>
                    <a:lnTo>
                      <a:pt x="12819" y="10849"/>
                    </a:lnTo>
                    <a:cubicBezTo>
                      <a:pt x="12872" y="10823"/>
                      <a:pt x="12926" y="10810"/>
                      <a:pt x="12978" y="10810"/>
                    </a:cubicBezTo>
                    <a:cubicBezTo>
                      <a:pt x="13084" y="10810"/>
                      <a:pt x="13184" y="10862"/>
                      <a:pt x="13249" y="10967"/>
                    </a:cubicBezTo>
                    <a:lnTo>
                      <a:pt x="15239" y="13913"/>
                    </a:lnTo>
                    <a:cubicBezTo>
                      <a:pt x="15303" y="14017"/>
                      <a:pt x="15404" y="14066"/>
                      <a:pt x="15505" y="14066"/>
                    </a:cubicBezTo>
                    <a:cubicBezTo>
                      <a:pt x="15648" y="14066"/>
                      <a:pt x="15790" y="13968"/>
                      <a:pt x="15824" y="13796"/>
                    </a:cubicBezTo>
                    <a:lnTo>
                      <a:pt x="17015" y="7318"/>
                    </a:lnTo>
                    <a:cubicBezTo>
                      <a:pt x="17834" y="7513"/>
                      <a:pt x="18654" y="7708"/>
                      <a:pt x="19512" y="7884"/>
                    </a:cubicBezTo>
                    <a:lnTo>
                      <a:pt x="18712" y="14225"/>
                    </a:lnTo>
                    <a:cubicBezTo>
                      <a:pt x="18684" y="14437"/>
                      <a:pt x="18850" y="14588"/>
                      <a:pt x="19033" y="14588"/>
                    </a:cubicBezTo>
                    <a:cubicBezTo>
                      <a:pt x="19103" y="14588"/>
                      <a:pt x="19174" y="14566"/>
                      <a:pt x="19239" y="14518"/>
                    </a:cubicBezTo>
                    <a:lnTo>
                      <a:pt x="21697" y="12625"/>
                    </a:lnTo>
                    <a:cubicBezTo>
                      <a:pt x="21758" y="12573"/>
                      <a:pt x="21826" y="12548"/>
                      <a:pt x="21893" y="12548"/>
                    </a:cubicBezTo>
                    <a:cubicBezTo>
                      <a:pt x="21978" y="12548"/>
                      <a:pt x="22061" y="12588"/>
                      <a:pt x="22127" y="12664"/>
                    </a:cubicBezTo>
                    <a:lnTo>
                      <a:pt x="24527" y="15298"/>
                    </a:lnTo>
                    <a:cubicBezTo>
                      <a:pt x="24595" y="15374"/>
                      <a:pt x="24684" y="15408"/>
                      <a:pt x="24770" y="15408"/>
                    </a:cubicBezTo>
                    <a:cubicBezTo>
                      <a:pt x="24928" y="15408"/>
                      <a:pt x="25080" y="15292"/>
                      <a:pt x="25092" y="15103"/>
                    </a:cubicBezTo>
                    <a:lnTo>
                      <a:pt x="25327" y="8918"/>
                    </a:lnTo>
                    <a:cubicBezTo>
                      <a:pt x="26166" y="9035"/>
                      <a:pt x="27005" y="9152"/>
                      <a:pt x="27844" y="9249"/>
                    </a:cubicBezTo>
                    <a:lnTo>
                      <a:pt x="27395" y="15688"/>
                    </a:lnTo>
                    <a:cubicBezTo>
                      <a:pt x="27381" y="15891"/>
                      <a:pt x="27546" y="16029"/>
                      <a:pt x="27720" y="16029"/>
                    </a:cubicBezTo>
                    <a:cubicBezTo>
                      <a:pt x="27797" y="16029"/>
                      <a:pt x="27875" y="16002"/>
                      <a:pt x="27941" y="15942"/>
                    </a:cubicBezTo>
                    <a:lnTo>
                      <a:pt x="30283" y="13913"/>
                    </a:lnTo>
                    <a:cubicBezTo>
                      <a:pt x="30336" y="13859"/>
                      <a:pt x="30406" y="13834"/>
                      <a:pt x="30478" y="13834"/>
                    </a:cubicBezTo>
                    <a:cubicBezTo>
                      <a:pt x="30562" y="13834"/>
                      <a:pt x="30648" y="13869"/>
                      <a:pt x="30712" y="13932"/>
                    </a:cubicBezTo>
                    <a:lnTo>
                      <a:pt x="33268" y="16430"/>
                    </a:lnTo>
                    <a:cubicBezTo>
                      <a:pt x="33331" y="16499"/>
                      <a:pt x="33410" y="16530"/>
                      <a:pt x="33488" y="16530"/>
                    </a:cubicBezTo>
                    <a:cubicBezTo>
                      <a:pt x="33653" y="16530"/>
                      <a:pt x="33814" y="16394"/>
                      <a:pt x="33814" y="16196"/>
                    </a:cubicBezTo>
                    <a:lnTo>
                      <a:pt x="33678" y="9737"/>
                    </a:lnTo>
                    <a:lnTo>
                      <a:pt x="33678" y="9737"/>
                    </a:lnTo>
                    <a:cubicBezTo>
                      <a:pt x="34595" y="9776"/>
                      <a:pt x="35492" y="9796"/>
                      <a:pt x="36390" y="9796"/>
                    </a:cubicBezTo>
                    <a:lnTo>
                      <a:pt x="36526" y="15962"/>
                    </a:lnTo>
                    <a:cubicBezTo>
                      <a:pt x="36526" y="16156"/>
                      <a:pt x="36681" y="16281"/>
                      <a:pt x="36841" y="16281"/>
                    </a:cubicBezTo>
                    <a:cubicBezTo>
                      <a:pt x="36923" y="16281"/>
                      <a:pt x="37007" y="16249"/>
                      <a:pt x="37073" y="16176"/>
                    </a:cubicBezTo>
                    <a:lnTo>
                      <a:pt x="39238" y="13932"/>
                    </a:lnTo>
                    <a:cubicBezTo>
                      <a:pt x="39300" y="13871"/>
                      <a:pt x="39382" y="13842"/>
                      <a:pt x="39464" y="13842"/>
                    </a:cubicBezTo>
                    <a:cubicBezTo>
                      <a:pt x="39538" y="13842"/>
                      <a:pt x="39612" y="13866"/>
                      <a:pt x="39668" y="13913"/>
                    </a:cubicBezTo>
                    <a:lnTo>
                      <a:pt x="42438" y="16176"/>
                    </a:lnTo>
                    <a:cubicBezTo>
                      <a:pt x="42499" y="16231"/>
                      <a:pt x="42569" y="16255"/>
                      <a:pt x="42637" y="16255"/>
                    </a:cubicBezTo>
                    <a:cubicBezTo>
                      <a:pt x="42812" y="16255"/>
                      <a:pt x="42979" y="16099"/>
                      <a:pt x="42965" y="15903"/>
                    </a:cubicBezTo>
                    <a:lnTo>
                      <a:pt x="42282" y="9620"/>
                    </a:lnTo>
                    <a:cubicBezTo>
                      <a:pt x="43024" y="9562"/>
                      <a:pt x="43765" y="9503"/>
                      <a:pt x="44507" y="9425"/>
                    </a:cubicBezTo>
                    <a:lnTo>
                      <a:pt x="45072" y="15591"/>
                    </a:lnTo>
                    <a:cubicBezTo>
                      <a:pt x="45098" y="15766"/>
                      <a:pt x="45252" y="15877"/>
                      <a:pt x="45410" y="15877"/>
                    </a:cubicBezTo>
                    <a:cubicBezTo>
                      <a:pt x="45498" y="15877"/>
                      <a:pt x="45588" y="15843"/>
                      <a:pt x="45658" y="15766"/>
                    </a:cubicBezTo>
                    <a:lnTo>
                      <a:pt x="47629" y="13386"/>
                    </a:lnTo>
                    <a:cubicBezTo>
                      <a:pt x="47697" y="13306"/>
                      <a:pt x="47785" y="13266"/>
                      <a:pt x="47878" y="13266"/>
                    </a:cubicBezTo>
                    <a:cubicBezTo>
                      <a:pt x="47944" y="13266"/>
                      <a:pt x="48012" y="13287"/>
                      <a:pt x="48077" y="13327"/>
                    </a:cubicBezTo>
                    <a:lnTo>
                      <a:pt x="51004" y="15396"/>
                    </a:lnTo>
                    <a:cubicBezTo>
                      <a:pt x="51061" y="15434"/>
                      <a:pt x="51123" y="15451"/>
                      <a:pt x="51183" y="15451"/>
                    </a:cubicBezTo>
                    <a:cubicBezTo>
                      <a:pt x="51368" y="15451"/>
                      <a:pt x="51536" y="15285"/>
                      <a:pt x="51492" y="15064"/>
                    </a:cubicBezTo>
                    <a:lnTo>
                      <a:pt x="50302" y="8606"/>
                    </a:lnTo>
                    <a:cubicBezTo>
                      <a:pt x="51102" y="8469"/>
                      <a:pt x="51902" y="8293"/>
                      <a:pt x="52702" y="8118"/>
                    </a:cubicBezTo>
                    <a:lnTo>
                      <a:pt x="54692" y="14440"/>
                    </a:lnTo>
                    <a:cubicBezTo>
                      <a:pt x="54734" y="14589"/>
                      <a:pt x="54870" y="14668"/>
                      <a:pt x="55004" y="14668"/>
                    </a:cubicBezTo>
                    <a:cubicBezTo>
                      <a:pt x="55115" y="14668"/>
                      <a:pt x="55224" y="14613"/>
                      <a:pt x="55277" y="14498"/>
                    </a:cubicBezTo>
                    <a:lnTo>
                      <a:pt x="56721" y="11747"/>
                    </a:lnTo>
                    <a:cubicBezTo>
                      <a:pt x="56779" y="11631"/>
                      <a:pt x="56891" y="11569"/>
                      <a:pt x="57009" y="11569"/>
                    </a:cubicBezTo>
                    <a:cubicBezTo>
                      <a:pt x="57050" y="11569"/>
                      <a:pt x="57091" y="11576"/>
                      <a:pt x="57131" y="11591"/>
                    </a:cubicBezTo>
                    <a:lnTo>
                      <a:pt x="60428" y="12996"/>
                    </a:lnTo>
                    <a:cubicBezTo>
                      <a:pt x="60472" y="13016"/>
                      <a:pt x="60516" y="13025"/>
                      <a:pt x="60559" y="13025"/>
                    </a:cubicBezTo>
                    <a:cubicBezTo>
                      <a:pt x="60765" y="13025"/>
                      <a:pt x="60938" y="12812"/>
                      <a:pt x="60857" y="12586"/>
                    </a:cubicBezTo>
                    <a:lnTo>
                      <a:pt x="58379" y="6615"/>
                    </a:lnTo>
                    <a:cubicBezTo>
                      <a:pt x="58594" y="6557"/>
                      <a:pt x="58809" y="6479"/>
                      <a:pt x="59004" y="6420"/>
                    </a:cubicBezTo>
                    <a:cubicBezTo>
                      <a:pt x="59375" y="6303"/>
                      <a:pt x="59745" y="6186"/>
                      <a:pt x="60116" y="6050"/>
                    </a:cubicBezTo>
                    <a:lnTo>
                      <a:pt x="62906" y="12254"/>
                    </a:lnTo>
                    <a:cubicBezTo>
                      <a:pt x="62964" y="12379"/>
                      <a:pt x="63087" y="12442"/>
                      <a:pt x="63209" y="12442"/>
                    </a:cubicBezTo>
                    <a:cubicBezTo>
                      <a:pt x="63336" y="12442"/>
                      <a:pt x="63461" y="12374"/>
                      <a:pt x="63511" y="12235"/>
                    </a:cubicBezTo>
                    <a:lnTo>
                      <a:pt x="64604" y="9328"/>
                    </a:lnTo>
                    <a:cubicBezTo>
                      <a:pt x="64652" y="9198"/>
                      <a:pt x="64781" y="9122"/>
                      <a:pt x="64924" y="9122"/>
                    </a:cubicBezTo>
                    <a:cubicBezTo>
                      <a:pt x="64953" y="9122"/>
                      <a:pt x="64983" y="9126"/>
                      <a:pt x="65013" y="9132"/>
                    </a:cubicBezTo>
                    <a:lnTo>
                      <a:pt x="68428" y="10128"/>
                    </a:lnTo>
                    <a:cubicBezTo>
                      <a:pt x="68459" y="10136"/>
                      <a:pt x="68489" y="10140"/>
                      <a:pt x="68518" y="10140"/>
                    </a:cubicBezTo>
                    <a:cubicBezTo>
                      <a:pt x="68749" y="10140"/>
                      <a:pt x="68920" y="9884"/>
                      <a:pt x="68799" y="9659"/>
                    </a:cubicBezTo>
                    <a:lnTo>
                      <a:pt x="65579" y="3903"/>
                    </a:lnTo>
                    <a:cubicBezTo>
                      <a:pt x="67823" y="2908"/>
                      <a:pt x="70028" y="1796"/>
                      <a:pt x="72174" y="547"/>
                    </a:cubicBezTo>
                    <a:cubicBezTo>
                      <a:pt x="72311" y="469"/>
                      <a:pt x="72350" y="294"/>
                      <a:pt x="72272" y="138"/>
                    </a:cubicBezTo>
                    <a:cubicBezTo>
                      <a:pt x="72221" y="48"/>
                      <a:pt x="72127" y="0"/>
                      <a:pt x="7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51" name="Google Shape;1051;p35"/>
              <p:cNvGrpSpPr/>
              <p:nvPr/>
            </p:nvGrpSpPr>
            <p:grpSpPr>
              <a:xfrm rot="-1142745">
                <a:off x="-369111" y="482911"/>
                <a:ext cx="4571233" cy="1041922"/>
                <a:chOff x="1413100" y="2803075"/>
                <a:chExt cx="3100600" cy="706675"/>
              </a:xfrm>
            </p:grpSpPr>
            <p:sp>
              <p:nvSpPr>
                <p:cNvPr id="1052" name="Google Shape;1052;p35"/>
                <p:cNvSpPr/>
                <p:nvPr/>
              </p:nvSpPr>
              <p:spPr>
                <a:xfrm>
                  <a:off x="1413100" y="2803075"/>
                  <a:ext cx="3100600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4" h="16755" extrusionOk="0">
                      <a:moveTo>
                        <a:pt x="123303" y="0"/>
                      </a:moveTo>
                      <a:cubicBezTo>
                        <a:pt x="123221" y="0"/>
                        <a:pt x="123134" y="23"/>
                        <a:pt x="123045" y="75"/>
                      </a:cubicBezTo>
                      <a:cubicBezTo>
                        <a:pt x="115973" y="4178"/>
                        <a:pt x="108501" y="7514"/>
                        <a:pt x="100762" y="10016"/>
                      </a:cubicBezTo>
                      <a:cubicBezTo>
                        <a:pt x="93624" y="12318"/>
                        <a:pt x="86319" y="13919"/>
                        <a:pt x="78913" y="14819"/>
                      </a:cubicBezTo>
                      <a:cubicBezTo>
                        <a:pt x="73669" y="15436"/>
                        <a:pt x="68398" y="15746"/>
                        <a:pt x="63130" y="15746"/>
                      </a:cubicBezTo>
                      <a:cubicBezTo>
                        <a:pt x="55297" y="15746"/>
                        <a:pt x="47471" y="15061"/>
                        <a:pt x="39752" y="13685"/>
                      </a:cubicBezTo>
                      <a:cubicBezTo>
                        <a:pt x="30179" y="12017"/>
                        <a:pt x="20772" y="9449"/>
                        <a:pt x="11665" y="6046"/>
                      </a:cubicBezTo>
                      <a:cubicBezTo>
                        <a:pt x="8029" y="4712"/>
                        <a:pt x="4427" y="3144"/>
                        <a:pt x="958" y="1410"/>
                      </a:cubicBezTo>
                      <a:cubicBezTo>
                        <a:pt x="881" y="1374"/>
                        <a:pt x="807" y="1358"/>
                        <a:pt x="736" y="1358"/>
                      </a:cubicBezTo>
                      <a:cubicBezTo>
                        <a:pt x="284" y="1358"/>
                        <a:pt x="0" y="2017"/>
                        <a:pt x="491" y="2277"/>
                      </a:cubicBezTo>
                      <a:cubicBezTo>
                        <a:pt x="3993" y="4045"/>
                        <a:pt x="7629" y="5613"/>
                        <a:pt x="11298" y="6980"/>
                      </a:cubicBezTo>
                      <a:cubicBezTo>
                        <a:pt x="20438" y="10416"/>
                        <a:pt x="29912" y="12985"/>
                        <a:pt x="39519" y="14653"/>
                      </a:cubicBezTo>
                      <a:cubicBezTo>
                        <a:pt x="47458" y="16054"/>
                        <a:pt x="55497" y="16721"/>
                        <a:pt x="63536" y="16754"/>
                      </a:cubicBezTo>
                      <a:cubicBezTo>
                        <a:pt x="68739" y="16754"/>
                        <a:pt x="73876" y="16454"/>
                        <a:pt x="79013" y="15820"/>
                      </a:cubicBezTo>
                      <a:cubicBezTo>
                        <a:pt x="86519" y="14919"/>
                        <a:pt x="93891" y="13285"/>
                        <a:pt x="101029" y="10983"/>
                      </a:cubicBezTo>
                      <a:cubicBezTo>
                        <a:pt x="108868" y="8448"/>
                        <a:pt x="116407" y="5079"/>
                        <a:pt x="123545" y="943"/>
                      </a:cubicBezTo>
                      <a:cubicBezTo>
                        <a:pt x="124024" y="661"/>
                        <a:pt x="123743" y="0"/>
                        <a:pt x="123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>
                  <a:off x="1448550" y="2875825"/>
                  <a:ext cx="347925" cy="40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" h="16248" extrusionOk="0">
                      <a:moveTo>
                        <a:pt x="4810" y="1"/>
                      </a:moveTo>
                      <a:lnTo>
                        <a:pt x="140" y="11676"/>
                      </a:lnTo>
                      <a:cubicBezTo>
                        <a:pt x="1" y="12038"/>
                        <a:pt x="304" y="12424"/>
                        <a:pt x="661" y="12424"/>
                      </a:cubicBezTo>
                      <a:cubicBezTo>
                        <a:pt x="731" y="12424"/>
                        <a:pt x="803" y="12409"/>
                        <a:pt x="874" y="12376"/>
                      </a:cubicBezTo>
                      <a:lnTo>
                        <a:pt x="5778" y="10275"/>
                      </a:lnTo>
                      <a:cubicBezTo>
                        <a:pt x="5837" y="10249"/>
                        <a:pt x="5903" y="10237"/>
                        <a:pt x="5971" y="10237"/>
                      </a:cubicBezTo>
                      <a:cubicBezTo>
                        <a:pt x="6168" y="10237"/>
                        <a:pt x="6379" y="10343"/>
                        <a:pt x="6478" y="10542"/>
                      </a:cubicBezTo>
                      <a:lnTo>
                        <a:pt x="9313" y="15946"/>
                      </a:lnTo>
                      <a:cubicBezTo>
                        <a:pt x="9422" y="16147"/>
                        <a:pt x="9616" y="16248"/>
                        <a:pt x="9807" y="16248"/>
                      </a:cubicBezTo>
                      <a:cubicBezTo>
                        <a:pt x="10028" y="16248"/>
                        <a:pt x="10243" y="16114"/>
                        <a:pt x="10314" y="15846"/>
                      </a:cubicBezTo>
                      <a:lnTo>
                        <a:pt x="13917" y="3870"/>
                      </a:lnTo>
                      <a:lnTo>
                        <a:pt x="481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4" name="Google Shape;1054;p35"/>
                <p:cNvSpPr/>
                <p:nvPr/>
              </p:nvSpPr>
              <p:spPr>
                <a:xfrm>
                  <a:off x="1826325" y="3012600"/>
                  <a:ext cx="323750" cy="3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5640" extrusionOk="0">
                      <a:moveTo>
                        <a:pt x="3442" y="0"/>
                      </a:moveTo>
                      <a:lnTo>
                        <a:pt x="107" y="12109"/>
                      </a:lnTo>
                      <a:cubicBezTo>
                        <a:pt x="0" y="12482"/>
                        <a:pt x="297" y="12811"/>
                        <a:pt x="641" y="12811"/>
                      </a:cubicBezTo>
                      <a:cubicBezTo>
                        <a:pt x="729" y="12811"/>
                        <a:pt x="819" y="12790"/>
                        <a:pt x="907" y="12743"/>
                      </a:cubicBezTo>
                      <a:lnTo>
                        <a:pt x="5510" y="10141"/>
                      </a:lnTo>
                      <a:cubicBezTo>
                        <a:pt x="5602" y="10095"/>
                        <a:pt x="5701" y="10073"/>
                        <a:pt x="5798" y="10073"/>
                      </a:cubicBezTo>
                      <a:cubicBezTo>
                        <a:pt x="5983" y="10073"/>
                        <a:pt x="6157" y="10154"/>
                        <a:pt x="6244" y="10308"/>
                      </a:cubicBezTo>
                      <a:lnTo>
                        <a:pt x="9647" y="15378"/>
                      </a:lnTo>
                      <a:cubicBezTo>
                        <a:pt x="9771" y="15557"/>
                        <a:pt x="9951" y="15639"/>
                        <a:pt x="10125" y="15639"/>
                      </a:cubicBezTo>
                      <a:cubicBezTo>
                        <a:pt x="10373" y="15639"/>
                        <a:pt x="10608" y="15472"/>
                        <a:pt x="10647" y="15178"/>
                      </a:cubicBezTo>
                      <a:lnTo>
                        <a:pt x="12949" y="2869"/>
                      </a:lnTo>
                      <a:lnTo>
                        <a:pt x="3442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5" name="Google Shape;1055;p35"/>
                <p:cNvSpPr/>
                <p:nvPr/>
              </p:nvSpPr>
              <p:spPr>
                <a:xfrm>
                  <a:off x="3659450" y="3051800"/>
                  <a:ext cx="361925" cy="37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7" h="15135" extrusionOk="0">
                      <a:moveTo>
                        <a:pt x="9541" y="0"/>
                      </a:moveTo>
                      <a:lnTo>
                        <a:pt x="1" y="2769"/>
                      </a:lnTo>
                      <a:lnTo>
                        <a:pt x="3803" y="14744"/>
                      </a:lnTo>
                      <a:cubicBezTo>
                        <a:pt x="3876" y="14999"/>
                        <a:pt x="4108" y="15135"/>
                        <a:pt x="4336" y="15135"/>
                      </a:cubicBezTo>
                      <a:cubicBezTo>
                        <a:pt x="4526" y="15135"/>
                        <a:pt x="4713" y="15041"/>
                        <a:pt x="4804" y="14844"/>
                      </a:cubicBezTo>
                      <a:lnTo>
                        <a:pt x="7272" y="10141"/>
                      </a:lnTo>
                      <a:cubicBezTo>
                        <a:pt x="7366" y="9954"/>
                        <a:pt x="7542" y="9848"/>
                        <a:pt x="7730" y="9848"/>
                      </a:cubicBezTo>
                      <a:cubicBezTo>
                        <a:pt x="7811" y="9848"/>
                        <a:pt x="7893" y="9868"/>
                        <a:pt x="7973" y="9907"/>
                      </a:cubicBezTo>
                      <a:lnTo>
                        <a:pt x="13610" y="12276"/>
                      </a:lnTo>
                      <a:cubicBezTo>
                        <a:pt x="13685" y="12310"/>
                        <a:pt x="13760" y="12326"/>
                        <a:pt x="13833" y="12326"/>
                      </a:cubicBezTo>
                      <a:cubicBezTo>
                        <a:pt x="14185" y="12326"/>
                        <a:pt x="14477" y="11962"/>
                        <a:pt x="14311" y="11575"/>
                      </a:cubicBezTo>
                      <a:lnTo>
                        <a:pt x="9541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6" name="Google Shape;1056;p35"/>
                <p:cNvSpPr/>
                <p:nvPr/>
              </p:nvSpPr>
              <p:spPr>
                <a:xfrm>
                  <a:off x="2215525" y="3099325"/>
                  <a:ext cx="285625" cy="3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5" h="14524" extrusionOk="0">
                      <a:moveTo>
                        <a:pt x="1617" y="1"/>
                      </a:moveTo>
                      <a:lnTo>
                        <a:pt x="50" y="12476"/>
                      </a:lnTo>
                      <a:cubicBezTo>
                        <a:pt x="0" y="12845"/>
                        <a:pt x="296" y="13124"/>
                        <a:pt x="616" y="13124"/>
                      </a:cubicBezTo>
                      <a:cubicBezTo>
                        <a:pt x="729" y="13124"/>
                        <a:pt x="845" y="13089"/>
                        <a:pt x="950" y="13010"/>
                      </a:cubicBezTo>
                      <a:lnTo>
                        <a:pt x="5153" y="9741"/>
                      </a:lnTo>
                      <a:cubicBezTo>
                        <a:pt x="5254" y="9669"/>
                        <a:pt x="5368" y="9634"/>
                        <a:pt x="5480" y="9634"/>
                      </a:cubicBezTo>
                      <a:cubicBezTo>
                        <a:pt x="5628" y="9634"/>
                        <a:pt x="5774" y="9694"/>
                        <a:pt x="5887" y="9808"/>
                      </a:cubicBezTo>
                      <a:lnTo>
                        <a:pt x="9990" y="14344"/>
                      </a:lnTo>
                      <a:cubicBezTo>
                        <a:pt x="10103" y="14468"/>
                        <a:pt x="10249" y="14523"/>
                        <a:pt x="10394" y="14523"/>
                      </a:cubicBezTo>
                      <a:cubicBezTo>
                        <a:pt x="10679" y="14523"/>
                        <a:pt x="10957" y="14309"/>
                        <a:pt x="10957" y="13977"/>
                      </a:cubicBezTo>
                      <a:lnTo>
                        <a:pt x="11424" y="1468"/>
                      </a:lnTo>
                      <a:lnTo>
                        <a:pt x="1617" y="1"/>
                      </a:lnTo>
                      <a:close/>
                    </a:path>
                  </a:pathLst>
                </a:custGeom>
                <a:solidFill>
                  <a:srgbClr val="CDE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7" name="Google Shape;1057;p35"/>
                <p:cNvSpPr/>
                <p:nvPr/>
              </p:nvSpPr>
              <p:spPr>
                <a:xfrm>
                  <a:off x="2587250" y="3160200"/>
                  <a:ext cx="275550" cy="3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" h="13982" extrusionOk="0">
                      <a:moveTo>
                        <a:pt x="859" y="1"/>
                      </a:moveTo>
                      <a:lnTo>
                        <a:pt x="25" y="12543"/>
                      </a:lnTo>
                      <a:cubicBezTo>
                        <a:pt x="1" y="12897"/>
                        <a:pt x="295" y="13151"/>
                        <a:pt x="599" y="13151"/>
                      </a:cubicBezTo>
                      <a:cubicBezTo>
                        <a:pt x="724" y="13151"/>
                        <a:pt x="851" y="13108"/>
                        <a:pt x="959" y="13010"/>
                      </a:cubicBezTo>
                      <a:lnTo>
                        <a:pt x="4961" y="9507"/>
                      </a:lnTo>
                      <a:cubicBezTo>
                        <a:pt x="5057" y="9428"/>
                        <a:pt x="5183" y="9386"/>
                        <a:pt x="5310" y="9386"/>
                      </a:cubicBezTo>
                      <a:cubicBezTo>
                        <a:pt x="5450" y="9386"/>
                        <a:pt x="5591" y="9436"/>
                        <a:pt x="5695" y="9541"/>
                      </a:cubicBezTo>
                      <a:lnTo>
                        <a:pt x="10065" y="13811"/>
                      </a:lnTo>
                      <a:cubicBezTo>
                        <a:pt x="10183" y="13929"/>
                        <a:pt x="10326" y="13981"/>
                        <a:pt x="10464" y="13981"/>
                      </a:cubicBezTo>
                      <a:cubicBezTo>
                        <a:pt x="10753" y="13981"/>
                        <a:pt x="11022" y="13749"/>
                        <a:pt x="10999" y="13410"/>
                      </a:cubicBezTo>
                      <a:lnTo>
                        <a:pt x="10766" y="901"/>
                      </a:lnTo>
                      <a:lnTo>
                        <a:pt x="8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8" name="Google Shape;1058;p35"/>
                <p:cNvSpPr/>
                <p:nvPr/>
              </p:nvSpPr>
              <p:spPr>
                <a:xfrm>
                  <a:off x="2970625" y="3171050"/>
                  <a:ext cx="283100" cy="3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4" h="13123" extrusionOk="0">
                      <a:moveTo>
                        <a:pt x="1" y="0"/>
                      </a:moveTo>
                      <a:lnTo>
                        <a:pt x="267" y="12576"/>
                      </a:lnTo>
                      <a:cubicBezTo>
                        <a:pt x="267" y="12908"/>
                        <a:pt x="531" y="13122"/>
                        <a:pt x="816" y="13122"/>
                      </a:cubicBezTo>
                      <a:cubicBezTo>
                        <a:pt x="961" y="13122"/>
                        <a:pt x="1111" y="13067"/>
                        <a:pt x="1235" y="12943"/>
                      </a:cubicBezTo>
                      <a:lnTo>
                        <a:pt x="4904" y="9107"/>
                      </a:lnTo>
                      <a:cubicBezTo>
                        <a:pt x="5009" y="9002"/>
                        <a:pt x="5150" y="8952"/>
                        <a:pt x="5294" y="8952"/>
                      </a:cubicBezTo>
                      <a:cubicBezTo>
                        <a:pt x="5426" y="8952"/>
                        <a:pt x="5560" y="8994"/>
                        <a:pt x="5671" y="9073"/>
                      </a:cubicBezTo>
                      <a:lnTo>
                        <a:pt x="10375" y="12943"/>
                      </a:lnTo>
                      <a:cubicBezTo>
                        <a:pt x="10477" y="13036"/>
                        <a:pt x="10598" y="13077"/>
                        <a:pt x="10717" y="13077"/>
                      </a:cubicBezTo>
                      <a:cubicBezTo>
                        <a:pt x="11025" y="13077"/>
                        <a:pt x="11323" y="12803"/>
                        <a:pt x="11275" y="12443"/>
                      </a:cubicBezTo>
                      <a:lnTo>
                        <a:pt x="99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5"/>
                <p:cNvSpPr/>
                <p:nvPr/>
              </p:nvSpPr>
              <p:spPr>
                <a:xfrm>
                  <a:off x="3976350" y="2943375"/>
                  <a:ext cx="386300" cy="3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2" h="15650" extrusionOk="0">
                      <a:moveTo>
                        <a:pt x="9107" y="1"/>
                      </a:moveTo>
                      <a:lnTo>
                        <a:pt x="0" y="3870"/>
                      </a:lnTo>
                      <a:lnTo>
                        <a:pt x="5171" y="15312"/>
                      </a:lnTo>
                      <a:cubicBezTo>
                        <a:pt x="5269" y="15541"/>
                        <a:pt x="5471" y="15650"/>
                        <a:pt x="5672" y="15650"/>
                      </a:cubicBezTo>
                      <a:cubicBezTo>
                        <a:pt x="5880" y="15650"/>
                        <a:pt x="6086" y="15533"/>
                        <a:pt x="6171" y="15312"/>
                      </a:cubicBezTo>
                      <a:lnTo>
                        <a:pt x="8073" y="10342"/>
                      </a:lnTo>
                      <a:cubicBezTo>
                        <a:pt x="8153" y="10128"/>
                        <a:pt x="8361" y="9979"/>
                        <a:pt x="8578" y="9979"/>
                      </a:cubicBezTo>
                      <a:cubicBezTo>
                        <a:pt x="8632" y="9979"/>
                        <a:pt x="8686" y="9988"/>
                        <a:pt x="8740" y="10008"/>
                      </a:cubicBezTo>
                      <a:lnTo>
                        <a:pt x="14611" y="11709"/>
                      </a:lnTo>
                      <a:cubicBezTo>
                        <a:pt x="14663" y="11724"/>
                        <a:pt x="14715" y="11731"/>
                        <a:pt x="14765" y="11731"/>
                      </a:cubicBezTo>
                      <a:cubicBezTo>
                        <a:pt x="15160" y="11731"/>
                        <a:pt x="15452" y="11294"/>
                        <a:pt x="15244" y="10909"/>
                      </a:cubicBez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0" name="Google Shape;1060;p35"/>
                <p:cNvSpPr/>
                <p:nvPr/>
              </p:nvSpPr>
              <p:spPr>
                <a:xfrm>
                  <a:off x="3313375" y="3138525"/>
                  <a:ext cx="305650" cy="34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6" h="13742" extrusionOk="0">
                      <a:moveTo>
                        <a:pt x="9907" y="0"/>
                      </a:moveTo>
                      <a:lnTo>
                        <a:pt x="0" y="734"/>
                      </a:lnTo>
                      <a:lnTo>
                        <a:pt x="1201" y="13243"/>
                      </a:lnTo>
                      <a:cubicBezTo>
                        <a:pt x="1222" y="13559"/>
                        <a:pt x="1482" y="13742"/>
                        <a:pt x="1746" y="13742"/>
                      </a:cubicBezTo>
                      <a:cubicBezTo>
                        <a:pt x="1901" y="13742"/>
                        <a:pt x="2058" y="13679"/>
                        <a:pt x="2169" y="13543"/>
                      </a:cubicBezTo>
                      <a:lnTo>
                        <a:pt x="5571" y="9474"/>
                      </a:lnTo>
                      <a:cubicBezTo>
                        <a:pt x="5668" y="9338"/>
                        <a:pt x="5822" y="9270"/>
                        <a:pt x="5980" y="9270"/>
                      </a:cubicBezTo>
                      <a:cubicBezTo>
                        <a:pt x="6093" y="9270"/>
                        <a:pt x="6208" y="9304"/>
                        <a:pt x="6305" y="9374"/>
                      </a:cubicBezTo>
                      <a:lnTo>
                        <a:pt x="11308" y="12876"/>
                      </a:lnTo>
                      <a:cubicBezTo>
                        <a:pt x="11409" y="12952"/>
                        <a:pt x="11519" y="12985"/>
                        <a:pt x="11625" y="12985"/>
                      </a:cubicBezTo>
                      <a:cubicBezTo>
                        <a:pt x="11940" y="12985"/>
                        <a:pt x="12226" y="12692"/>
                        <a:pt x="12176" y="12343"/>
                      </a:cubicBezTo>
                      <a:lnTo>
                        <a:pt x="990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61" name="Google Shape;1061;p35"/>
            <p:cNvGrpSpPr/>
            <p:nvPr/>
          </p:nvGrpSpPr>
          <p:grpSpPr>
            <a:xfrm>
              <a:off x="-186667" y="71201"/>
              <a:ext cx="4008593" cy="1647641"/>
              <a:chOff x="-191008" y="-79500"/>
              <a:chExt cx="4008593" cy="1647641"/>
            </a:xfrm>
          </p:grpSpPr>
          <p:sp>
            <p:nvSpPr>
              <p:cNvPr id="1062" name="Google Shape;1062;p35"/>
              <p:cNvSpPr txBox="1"/>
              <p:nvPr/>
            </p:nvSpPr>
            <p:spPr>
              <a:xfrm rot="161600">
                <a:off x="-181791" y="1129473"/>
                <a:ext cx="421365" cy="400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 sz="2400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3" name="Google Shape;1063;p35"/>
              <p:cNvSpPr txBox="1"/>
              <p:nvPr/>
            </p:nvSpPr>
            <p:spPr>
              <a:xfrm rot="-301257">
                <a:off x="359160" y="1150207"/>
                <a:ext cx="421618" cy="40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S</a:t>
                </a:r>
                <a:endParaRPr sz="2400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4" name="Google Shape;1064;p35"/>
              <p:cNvSpPr txBox="1"/>
              <p:nvPr/>
            </p:nvSpPr>
            <p:spPr>
              <a:xfrm rot="-727052">
                <a:off x="902765" y="1065650"/>
                <a:ext cx="421594" cy="400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 sz="2400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5" name="Google Shape;1065;p35"/>
              <p:cNvSpPr txBox="1"/>
              <p:nvPr/>
            </p:nvSpPr>
            <p:spPr>
              <a:xfrm rot="-890215">
                <a:off x="1457037" y="959706"/>
                <a:ext cx="421762" cy="40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 sz="2400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6" name="Google Shape;1066;p35"/>
              <p:cNvSpPr txBox="1"/>
              <p:nvPr/>
            </p:nvSpPr>
            <p:spPr>
              <a:xfrm rot="-1055830">
                <a:off x="1953543" y="782189"/>
                <a:ext cx="421735" cy="400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 sz="2400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7" name="Google Shape;1067;p35"/>
              <p:cNvSpPr txBox="1"/>
              <p:nvPr/>
            </p:nvSpPr>
            <p:spPr>
              <a:xfrm rot="-1685788">
                <a:off x="2433365" y="582887"/>
                <a:ext cx="421694" cy="400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T</a:t>
                </a:r>
                <a:endParaRPr sz="2400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8" name="Google Shape;1068;p35"/>
              <p:cNvSpPr txBox="1"/>
              <p:nvPr/>
            </p:nvSpPr>
            <p:spPr>
              <a:xfrm rot="-2315388">
                <a:off x="2915720" y="306175"/>
                <a:ext cx="421810" cy="40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P</a:t>
                </a:r>
                <a:endParaRPr sz="2400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9" name="Google Shape;1069;p35"/>
              <p:cNvSpPr txBox="1"/>
              <p:nvPr/>
            </p:nvSpPr>
            <p:spPr>
              <a:xfrm rot="-2700000">
                <a:off x="3315876" y="10885"/>
                <a:ext cx="421718" cy="400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O</a:t>
                </a:r>
                <a:endParaRPr sz="2400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grpSp>
        <p:nvGrpSpPr>
          <p:cNvPr id="1070" name="Google Shape;1070;p35"/>
          <p:cNvGrpSpPr/>
          <p:nvPr/>
        </p:nvGrpSpPr>
        <p:grpSpPr>
          <a:xfrm rot="-1615734">
            <a:off x="10935695" y="5488754"/>
            <a:ext cx="562416" cy="570353"/>
            <a:chOff x="7124413" y="-757600"/>
            <a:chExt cx="421798" cy="427751"/>
          </a:xfrm>
        </p:grpSpPr>
        <p:sp>
          <p:nvSpPr>
            <p:cNvPr id="1071" name="Google Shape;1071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3" name="Google Shape;1073;p35"/>
          <p:cNvSpPr/>
          <p:nvPr/>
        </p:nvSpPr>
        <p:spPr>
          <a:xfrm>
            <a:off x="10073367" y="5798620"/>
            <a:ext cx="763655" cy="564245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39" name="Google Shape;39;p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" name="Google Shape;40;p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1" name="Google Shape;41;p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2" name="Google Shape;62;p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1683900" y="2854000"/>
            <a:ext cx="4894800" cy="1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683900" y="1221467"/>
            <a:ext cx="489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1683900" y="4720933"/>
            <a:ext cx="48948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solidFill>
          <a:schemeClr val="accen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68" name="Google Shape;68;p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0" name="Google Shape;70;p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1" name="Google Shape;91;p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1468000" y="1536633"/>
            <a:ext cx="977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465"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1480567" y="593367"/>
            <a:ext cx="977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4"/>
          <p:cNvSpPr/>
          <p:nvPr/>
        </p:nvSpPr>
        <p:spPr>
          <a:xfrm>
            <a:off x="10687834" y="789671"/>
            <a:ext cx="763655" cy="564245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>
            <a:off x="1480567" y="525318"/>
            <a:ext cx="719696" cy="899705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" name="Google Shape;96;p4"/>
          <p:cNvGrpSpPr/>
          <p:nvPr/>
        </p:nvGrpSpPr>
        <p:grpSpPr>
          <a:xfrm>
            <a:off x="10964600" y="5737067"/>
            <a:ext cx="562397" cy="570335"/>
            <a:chOff x="7124413" y="-757600"/>
            <a:chExt cx="421798" cy="427751"/>
          </a:xfrm>
        </p:grpSpPr>
        <p:sp>
          <p:nvSpPr>
            <p:cNvPr id="97" name="Google Shape;97;p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101" name="Google Shape;101;p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2" name="Google Shape;102;p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03" name="Google Shape;103;p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4" name="Google Shape;124;p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1468000" y="593367"/>
            <a:ext cx="97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5"/>
          <p:cNvSpPr txBox="1">
            <a:spLocks noGrp="1"/>
          </p:cNvSpPr>
          <p:nvPr>
            <p:ph type="title" idx="2"/>
          </p:nvPr>
        </p:nvSpPr>
        <p:spPr>
          <a:xfrm>
            <a:off x="2187113" y="4108732"/>
            <a:ext cx="365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65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5"/>
          <p:cNvSpPr txBox="1">
            <a:spLocks noGrp="1"/>
          </p:cNvSpPr>
          <p:nvPr>
            <p:ph type="title" idx="3"/>
          </p:nvPr>
        </p:nvSpPr>
        <p:spPr>
          <a:xfrm>
            <a:off x="6870912" y="4108732"/>
            <a:ext cx="365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65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5"/>
          <p:cNvSpPr txBox="1">
            <a:spLocks noGrp="1"/>
          </p:cNvSpPr>
          <p:nvPr>
            <p:ph type="subTitle" idx="1"/>
          </p:nvPr>
        </p:nvSpPr>
        <p:spPr>
          <a:xfrm>
            <a:off x="6870911" y="4813300"/>
            <a:ext cx="3656800" cy="12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29" name="Google Shape;129;p5"/>
          <p:cNvSpPr txBox="1">
            <a:spLocks noGrp="1"/>
          </p:cNvSpPr>
          <p:nvPr>
            <p:ph type="subTitle" idx="4"/>
          </p:nvPr>
        </p:nvSpPr>
        <p:spPr>
          <a:xfrm>
            <a:off x="2187113" y="4813300"/>
            <a:ext cx="3656800" cy="12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grpSp>
        <p:nvGrpSpPr>
          <p:cNvPr id="130" name="Google Shape;130;p5"/>
          <p:cNvGrpSpPr/>
          <p:nvPr/>
        </p:nvGrpSpPr>
        <p:grpSpPr>
          <a:xfrm>
            <a:off x="10861218" y="690001"/>
            <a:ext cx="562397" cy="570335"/>
            <a:chOff x="7124413" y="-757600"/>
            <a:chExt cx="421798" cy="427751"/>
          </a:xfrm>
        </p:grpSpPr>
        <p:sp>
          <p:nvSpPr>
            <p:cNvPr id="131" name="Google Shape;131;p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1326089" y="602563"/>
            <a:ext cx="763695" cy="745212"/>
            <a:chOff x="4804725" y="-1188869"/>
            <a:chExt cx="421807" cy="411568"/>
          </a:xfrm>
        </p:grpSpPr>
        <p:sp>
          <p:nvSpPr>
            <p:cNvPr id="134" name="Google Shape;134;p5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" name="Google Shape;136;p5"/>
          <p:cNvSpPr/>
          <p:nvPr/>
        </p:nvSpPr>
        <p:spPr>
          <a:xfrm>
            <a:off x="10789951" y="5158234"/>
            <a:ext cx="911700" cy="1139733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4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7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171" name="Google Shape;171;p7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" name="Google Shape;172;p7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73" name="Google Shape;173;p7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7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7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7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7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7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7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7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7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7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7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7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7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7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7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94" name="Google Shape;194;p7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3617500" y="2754600"/>
            <a:ext cx="5490400" cy="30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65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3617500" y="1653567"/>
            <a:ext cx="54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8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199" name="Google Shape;199;p8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0" name="Google Shape;200;p8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01" name="Google Shape;201;p8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8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8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8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8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8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8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8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8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8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8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8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8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8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8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8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8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8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8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8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8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22" name="Google Shape;222;p8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3" name="Google Shape;223;p8"/>
          <p:cNvSpPr txBox="1">
            <a:spLocks noGrp="1"/>
          </p:cNvSpPr>
          <p:nvPr>
            <p:ph type="title"/>
          </p:nvPr>
        </p:nvSpPr>
        <p:spPr>
          <a:xfrm>
            <a:off x="2839513" y="2057400"/>
            <a:ext cx="7036000" cy="3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224" name="Google Shape;22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227" name="Google Shape;227;p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8" name="Google Shape;228;p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29" name="Google Shape;229;p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0" name="Google Shape;250;p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5315767" y="1658300"/>
            <a:ext cx="591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52" name="Google Shape;252;p9"/>
          <p:cNvSpPr txBox="1">
            <a:spLocks noGrp="1"/>
          </p:cNvSpPr>
          <p:nvPr>
            <p:ph type="subTitle" idx="1"/>
          </p:nvPr>
        </p:nvSpPr>
        <p:spPr>
          <a:xfrm>
            <a:off x="5315767" y="2966733"/>
            <a:ext cx="59164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3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288" name="Google Shape;288;p1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9" name="Google Shape;289;p1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90" name="Google Shape;290;p1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1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1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1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1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1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1" name="Google Shape;311;p1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4724400" y="1579700"/>
            <a:ext cx="3245200" cy="9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4724400" y="902500"/>
            <a:ext cx="3245200" cy="5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4724400" y="2593197"/>
            <a:ext cx="32452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8096000" y="1579705"/>
            <a:ext cx="3245200" cy="9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6" name="Google Shape;316;p13"/>
          <p:cNvSpPr txBox="1">
            <a:spLocks noGrp="1"/>
          </p:cNvSpPr>
          <p:nvPr>
            <p:ph type="title" idx="4" hasCustomPrompt="1"/>
          </p:nvPr>
        </p:nvSpPr>
        <p:spPr>
          <a:xfrm>
            <a:off x="8096000" y="902500"/>
            <a:ext cx="3245200" cy="5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5"/>
          </p:nvPr>
        </p:nvSpPr>
        <p:spPr>
          <a:xfrm>
            <a:off x="8096000" y="2593201"/>
            <a:ext cx="32452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8" name="Google Shape;318;p13"/>
          <p:cNvSpPr txBox="1">
            <a:spLocks noGrp="1"/>
          </p:cNvSpPr>
          <p:nvPr>
            <p:ph type="title" idx="6"/>
          </p:nvPr>
        </p:nvSpPr>
        <p:spPr>
          <a:xfrm>
            <a:off x="4724400" y="4270804"/>
            <a:ext cx="3245200" cy="9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9" name="Google Shape;319;p13"/>
          <p:cNvSpPr txBox="1">
            <a:spLocks noGrp="1"/>
          </p:cNvSpPr>
          <p:nvPr>
            <p:ph type="title" idx="7" hasCustomPrompt="1"/>
          </p:nvPr>
        </p:nvSpPr>
        <p:spPr>
          <a:xfrm>
            <a:off x="4724400" y="3592864"/>
            <a:ext cx="3245200" cy="5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8"/>
          </p:nvPr>
        </p:nvSpPr>
        <p:spPr>
          <a:xfrm>
            <a:off x="4724400" y="5283905"/>
            <a:ext cx="32452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1" name="Google Shape;321;p13"/>
          <p:cNvSpPr txBox="1">
            <a:spLocks noGrp="1"/>
          </p:cNvSpPr>
          <p:nvPr>
            <p:ph type="title" idx="9"/>
          </p:nvPr>
        </p:nvSpPr>
        <p:spPr>
          <a:xfrm>
            <a:off x="8096000" y="4270804"/>
            <a:ext cx="3245200" cy="9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2" name="Google Shape;3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096000" y="3593568"/>
            <a:ext cx="3245200" cy="5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4"/>
          </p:nvPr>
        </p:nvSpPr>
        <p:spPr>
          <a:xfrm>
            <a:off x="8096000" y="5283905"/>
            <a:ext cx="32452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4" name="Google Shape;324;p13"/>
          <p:cNvSpPr txBox="1">
            <a:spLocks noGrp="1"/>
          </p:cNvSpPr>
          <p:nvPr>
            <p:ph type="title" idx="15"/>
          </p:nvPr>
        </p:nvSpPr>
        <p:spPr>
          <a:xfrm>
            <a:off x="1382767" y="2607400"/>
            <a:ext cx="3125600" cy="1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1"/>
          <p:cNvGrpSpPr/>
          <p:nvPr/>
        </p:nvGrpSpPr>
        <p:grpSpPr>
          <a:xfrm>
            <a:off x="409599" y="320631"/>
            <a:ext cx="11373140" cy="6216400"/>
            <a:chOff x="307199" y="240473"/>
            <a:chExt cx="8529855" cy="4662300"/>
          </a:xfrm>
        </p:grpSpPr>
        <p:sp>
          <p:nvSpPr>
            <p:cNvPr id="554" name="Google Shape;554;p2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5" name="Google Shape;555;p2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556" name="Google Shape;556;p2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2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2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2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2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2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2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2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2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2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2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2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2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2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2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2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2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2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2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2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2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77" name="Google Shape;577;p2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8" name="Google Shape;578;p21"/>
          <p:cNvSpPr txBox="1">
            <a:spLocks noGrp="1"/>
          </p:cNvSpPr>
          <p:nvPr>
            <p:ph type="title"/>
          </p:nvPr>
        </p:nvSpPr>
        <p:spPr>
          <a:xfrm>
            <a:off x="4635500" y="1687067"/>
            <a:ext cx="65696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9" name="Google Shape;579;p21"/>
          <p:cNvSpPr txBox="1">
            <a:spLocks noGrp="1"/>
          </p:cNvSpPr>
          <p:nvPr>
            <p:ph type="subTitle" idx="1"/>
          </p:nvPr>
        </p:nvSpPr>
        <p:spPr>
          <a:xfrm>
            <a:off x="4635500" y="4103067"/>
            <a:ext cx="65696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audio" Target="../media/audio1.wav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5">
                <a:solidFill>
                  <a:schemeClr val="dk2"/>
                </a:solidFill>
              </a:defRPr>
            </a:lvl1pPr>
            <a:lvl2pPr lvl="1" algn="r" rtl="0">
              <a:buNone/>
              <a:defRPr sz="1335">
                <a:solidFill>
                  <a:schemeClr val="dk2"/>
                </a:solidFill>
              </a:defRPr>
            </a:lvl2pPr>
            <a:lvl3pPr lvl="2" algn="r" rtl="0">
              <a:buNone/>
              <a:defRPr sz="1335">
                <a:solidFill>
                  <a:schemeClr val="dk2"/>
                </a:solidFill>
              </a:defRPr>
            </a:lvl3pPr>
            <a:lvl4pPr lvl="3" algn="r" rtl="0">
              <a:buNone/>
              <a:defRPr sz="1335">
                <a:solidFill>
                  <a:schemeClr val="dk2"/>
                </a:solidFill>
              </a:defRPr>
            </a:lvl4pPr>
            <a:lvl5pPr lvl="4" algn="r" rtl="0">
              <a:buNone/>
              <a:defRPr sz="1335">
                <a:solidFill>
                  <a:schemeClr val="dk2"/>
                </a:solidFill>
              </a:defRPr>
            </a:lvl5pPr>
            <a:lvl6pPr lvl="5" algn="r" rtl="0">
              <a:buNone/>
              <a:defRPr sz="1335">
                <a:solidFill>
                  <a:schemeClr val="dk2"/>
                </a:solidFill>
              </a:defRPr>
            </a:lvl6pPr>
            <a:lvl7pPr lvl="6" algn="r" rtl="0">
              <a:buNone/>
              <a:defRPr sz="1335">
                <a:solidFill>
                  <a:schemeClr val="dk2"/>
                </a:solidFill>
              </a:defRPr>
            </a:lvl7pPr>
            <a:lvl8pPr lvl="7" algn="r" rtl="0">
              <a:buNone/>
              <a:defRPr sz="1335">
                <a:solidFill>
                  <a:schemeClr val="dk2"/>
                </a:solidFill>
              </a:defRPr>
            </a:lvl8pPr>
            <a:lvl9pPr lvl="8" algn="r" rtl="0">
              <a:buNone/>
              <a:defRPr sz="133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4" name="chimes.wav"/>
          </p:stSnd>
        </p:sndAc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microsoft.com/office/2007/relationships/media" Target="../media/media1.mp4"/><Relationship Id="rId6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10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706880" y="303224"/>
            <a:ext cx="877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372D31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</a:rPr>
              <a:t>TEAM WORK</a:t>
            </a:r>
            <a:endParaRPr kumimoji="0" lang="en-US" sz="4800" b="1" i="1" u="none" strike="noStrike" kern="0" cap="none" spc="0" normalizeH="0" baseline="0" noProof="0" dirty="0">
              <a:ln>
                <a:solidFill>
                  <a:srgbClr val="372D31"/>
                </a:solidFill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sym typeface="Arial" panose="020B0604020202020204"/>
            </a:endParaRPr>
          </a:p>
        </p:txBody>
      </p:sp>
      <p:sp>
        <p:nvSpPr>
          <p:cNvPr id="2" name="TextBox 1">
            <a:hlinkClick r:id="rId1" action="ppaction://hlinksldjump"/>
          </p:cNvPr>
          <p:cNvSpPr txBox="1"/>
          <p:nvPr/>
        </p:nvSpPr>
        <p:spPr>
          <a:xfrm>
            <a:off x="2214880" y="1788160"/>
            <a:ext cx="2082800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Team 1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880" y="3581519"/>
            <a:ext cx="2082800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Team 2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hlinkClick r:id="rId1" action="ppaction://hlinksldjump"/>
          </p:cNvPr>
          <p:cNvSpPr txBox="1"/>
          <p:nvPr/>
        </p:nvSpPr>
        <p:spPr>
          <a:xfrm>
            <a:off x="8717280" y="1798479"/>
            <a:ext cx="2082800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Team 5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hlinkClick r:id="rId1" action="ppaction://hlinksldjump"/>
          </p:cNvPr>
          <p:cNvSpPr txBox="1"/>
          <p:nvPr/>
        </p:nvSpPr>
        <p:spPr>
          <a:xfrm>
            <a:off x="5466080" y="3624873"/>
            <a:ext cx="2082800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Team 4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6080" y="1798479"/>
            <a:ext cx="2082800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Team 3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7280" y="3624873"/>
            <a:ext cx="2082800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Team 6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Ladybug GIFs - Animated Images of a Beetle for Good Luck | USAGIF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05" y="4351636"/>
            <a:ext cx="1891957" cy="17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8 -0.62292 C 0.04323 -0.58727 0.03151 -0.55255 0.02656 -0.50857 C 0.02135 -0.45926 0.01875 -0.40209 0.01615 -0.34537 C 0.01354 -0.28773 0.01615 -0.23843 0.01875 -0.18542 C 0.02135 -0.13727 0.02513 -0.08403 0.03424 -0.04051 C 0.0418 0.00347 0.05482 0.03981 0.06875 0.06643 C 0.08164 0.09305 0.09713 0.11041 0.1125 0.11898 C 0.12799 0.12778 0.14336 0.12778 0.15755 0.11898 C 0.17292 0.11041 0.18711 0.08889 0.1987 0.05278 C 0.21016 0.02245 0.22044 -0.01806 0.22565 -0.06713 C 0.23216 -0.11088 0.23477 -0.17199 0.23477 -0.22107 C 0.23607 -0.26921 0.23477 -0.32755 0.22812 -0.3757 C 0.22174 -0.41945 0.21016 -0.45556 0.19492 -0.47292 C 0.17943 -0.48611 0.16393 -0.46875 0.15365 -0.4382 C 0.14466 -0.40625 0.13815 -0.3581 0.13685 -0.30093 C 0.13685 -0.24259 0.13815 -0.19051 0.14466 -0.1456 C 0.15117 -0.10139 0.14987 -0.09306 0.17552 -0.03496 C 0.1987 0.02592 0.22174 0.00856 0.23607 0.01319 C 0.25 0.01319 0.26159 -0.0044 0.27578 -0.02222 C 0.29128 -0.04468 0.30417 -0.08403 0.31302 -0.11991 C 0.322 -0.15463 0.32591 -0.19861 0.33112 -0.26921 C 0.33503 -0.34074 0.33503 -0.3757 0.33503 -0.42871 C 0.33503 -0.48195 0.33503 -0.53519 0.33503 -0.58727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6 -0.00324 C -0.25326 0.01967 -0.24974 0.04491 -0.24362 0.05764 C -0.23607 0.07014 -0.2276 0.07893 -0.21862 0.08657 C -0.20977 0.09467 -0.20104 0.09074 -0.19206 0.08889 C -0.18372 0.08541 -0.17409 0.08032 -0.16523 0.06319 C -0.15664 0.0493 -0.14844 0.02454 -0.14115 -0.00394 C -0.13477 -0.02986 -0.12891 -0.06065 -0.12487 -0.09167 C -0.12044 -0.12315 -0.11758 -0.15556 -0.11654 -0.18496 C -0.11497 -0.21759 -0.11602 -0.24815 -0.11953 -0.27315 C -0.12266 -0.29861 -0.12721 -0.32176 -0.13425 -0.33472 C -0.14023 -0.35046 -0.15 -0.35857 -0.15781 -0.36088 C -0.16563 -0.36574 -0.17526 -0.36621 -0.18477 -0.3544 C -0.19284 -0.34329 -0.20065 -0.3206 -0.20638 -0.28982 C -0.21146 -0.2588 -0.21159 -0.2257 -0.20846 -0.20324 C -0.20508 -0.18264 -0.19818 -0.1669 -0.18893 -0.16158 C -0.1793 -0.1588 -0.1707 -0.15996 -0.16211 -0.17037 C -0.15365 -0.18195 -0.1526 -0.1794 -0.13815 -0.22986 C -0.12396 -0.27431 -0.12279 -0.32361 -0.11927 -0.35324 C -0.1168 -0.38218 -0.11758 -0.40648 -0.11758 -0.43681 C -0.11862 -0.46968 -0.12279 -0.49815 -0.12682 -0.51875 C -0.13099 -0.53866 -0.13737 -0.54884 -0.14805 -0.56296 C -0.15938 -0.57384 -0.16484 -0.57639 -0.17331 -0.57871 C -0.18216 -0.58033 -0.19076 -0.58357 -0.19922 -0.58588 " pathEditMode="relative" rAng="16740000" ptsTypes="AAAAAAAAAAAAAAAAAAAAA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04421 C -0.08294 0.05694 -0.07331 0.06991 -0.07005 0.06991 C -0.04909 0.06991 -0.02721 -0.12847 -0.02721 -0.32616 C -0.02721 -0.22685 -0.01641 -0.12847 -0.00612 -0.12847 C 0.00469 -0.12847 0.01458 -0.22847 0.01458 -0.32616 C 0.01458 -0.27778 0.02005 -0.22685 0.02539 -0.22685 C 0.03099 -0.22685 0.0362 -0.27593 0.0362 -0.32616 C 0.0362 -0.30116 0.03919 -0.27778 0.04193 -0.27778 C 0.04453 -0.27778 0.04713 -0.30278 0.04713 -0.32616 C 0.04713 -0.31389 0.04844 -0.30116 0.04987 -0.30116 C 0.05078 -0.30116 0.05273 -0.31435 0.05273 -0.32616 C 0.05273 -0.32037 0.05338 -0.31389 0.05404 -0.31389 C 0.05404 -0.31528 0.05534 -0.31991 0.05534 -0.32616 C 0.05534 -0.32338 0.05534 -0.32037 0.05599 -0.32037 C 0.05599 -0.32176 0.05664 -0.32384 0.05664 -0.32616 C 0.05664 -0.32523 0.05664 -0.32338 0.05664 -0.32176 C 0.05729 -0.32176 0.05729 -0.32338 0.05729 -0.32523 C 0.05794 -0.32523 0.05794 -0.32384 0.05794 -0.32176 C 0.05911 -0.32176 0.05911 -0.32338 0.05911 -0.32523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706880" y="443814"/>
            <a:ext cx="877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372D31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TEAM WORK</a:t>
            </a:r>
            <a:endParaRPr kumimoji="0" lang="en-US" sz="4800" b="1" i="1" u="none" strike="noStrike" kern="0" cap="none" spc="0" normalizeH="0" baseline="0" noProof="0" dirty="0">
              <a:ln>
                <a:solidFill>
                  <a:srgbClr val="372D31"/>
                </a:solidFill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4098" name="Picture 2" descr="Animated Stickers | Congratulations gif, Cute gif, Happy gif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94" y="1310073"/>
            <a:ext cx="5226685" cy="42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Go Home 8">
            <a:hlinkClick r:id="rId2" action="ppaction://hlinksldjump" highlightClick="1"/>
          </p:cNvPr>
          <p:cNvSpPr/>
          <p:nvPr/>
        </p:nvSpPr>
        <p:spPr>
          <a:xfrm>
            <a:off x="1615440" y="5445760"/>
            <a:ext cx="944880" cy="830997"/>
          </a:xfrm>
          <a:prstGeom prst="actionButtonHom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9009888" y="5676592"/>
            <a:ext cx="117043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Chant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4" name="applause.wav"/>
          </p:stSnd>
        </p:sndAc>
      </p:transition>
    </mc:Choice>
    <mc:Fallback>
      <p:transition>
        <p:sndAc>
          <p:stSnd>
            <p:snd r:embed="rId4" name="applaus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;p8"/>
          <p:cNvSpPr txBox="1"/>
          <p:nvPr/>
        </p:nvSpPr>
        <p:spPr>
          <a:xfrm>
            <a:off x="1951264" y="1220198"/>
            <a:ext cx="41447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Look and write.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247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206867" y="1188949"/>
            <a:ext cx="708619" cy="74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48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87134" y="1202768"/>
            <a:ext cx="1315108" cy="584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3145340" y="0"/>
            <a:ext cx="6383671" cy="1283498"/>
            <a:chOff x="1783039" y="204414"/>
            <a:chExt cx="5901323" cy="1597554"/>
          </a:xfrm>
        </p:grpSpPr>
        <p:sp>
          <p:nvSpPr>
            <p:cNvPr id="14" name="Google Shape;96;p2"/>
            <p:cNvSpPr txBox="1"/>
            <p:nvPr/>
          </p:nvSpPr>
          <p:spPr>
            <a:xfrm>
              <a:off x="1783039" y="221933"/>
              <a:ext cx="2133599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DDB2D5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Unit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DDB2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5" name="Google Shape;97;p2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038666" y="701023"/>
              <a:ext cx="2339936" cy="1100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5;p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3374532" y="204414"/>
              <a:ext cx="740611" cy="682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06;p2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4165968" y="333100"/>
              <a:ext cx="3518394" cy="4846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Screen Recording 18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>
                  <p14:trim st="5600,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2646" y="2592163"/>
            <a:ext cx="10510453" cy="1898967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483"/>
    </mc:Choice>
    <mc:Fallback>
      <p:transition advTm="8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6;p8"/>
          <p:cNvSpPr txBox="1"/>
          <p:nvPr/>
        </p:nvSpPr>
        <p:spPr>
          <a:xfrm>
            <a:off x="2034807" y="1116841"/>
            <a:ext cx="30262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Look and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write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247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95086" y="963656"/>
            <a:ext cx="888760" cy="88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8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918789" y="1171646"/>
            <a:ext cx="981968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9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11481" y="1863007"/>
            <a:ext cx="4547189" cy="10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0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065378" y="1863007"/>
            <a:ext cx="4213506" cy="10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1;p8"/>
          <p:cNvPicPr preferRelativeResize="0"/>
          <p:nvPr/>
        </p:nvPicPr>
        <p:blipFill rotWithShape="1">
          <a:blip r:embed="rId5"/>
          <a:srcRect r="6696" b="21237"/>
          <a:stretch>
            <a:fillRect/>
          </a:stretch>
        </p:blipFill>
        <p:spPr>
          <a:xfrm>
            <a:off x="1542935" y="2388297"/>
            <a:ext cx="2718711" cy="266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2;p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930786" y="2622703"/>
            <a:ext cx="2527034" cy="243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3;p8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615798" y="2873667"/>
            <a:ext cx="2819296" cy="2141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2555744" y="23100"/>
            <a:ext cx="6690025" cy="1283498"/>
            <a:chOff x="1783039" y="204414"/>
            <a:chExt cx="5901323" cy="1597554"/>
          </a:xfrm>
        </p:grpSpPr>
        <p:sp>
          <p:nvSpPr>
            <p:cNvPr id="14" name="Google Shape;96;p2"/>
            <p:cNvSpPr txBox="1"/>
            <p:nvPr/>
          </p:nvSpPr>
          <p:spPr>
            <a:xfrm>
              <a:off x="1783039" y="221933"/>
              <a:ext cx="2133599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DDB2D5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Unit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DDB2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5" name="Google Shape;97;p2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4038666" y="701023"/>
              <a:ext cx="2339936" cy="1100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5;p2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3374532" y="204414"/>
              <a:ext cx="740611" cy="682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06;p2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4165968" y="333100"/>
              <a:ext cx="3518394" cy="4846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8284937" y="4844452"/>
            <a:ext cx="63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0839" y="4844452"/>
            <a:ext cx="63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1905" y="4856483"/>
            <a:ext cx="63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9625" y="4844452"/>
            <a:ext cx="1909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ail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29996" y="4830779"/>
            <a:ext cx="1909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and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5907" y="4854112"/>
            <a:ext cx="1145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Comic Sans MS" panose="030F0702030302020204" pitchFamily="66" charset="0"/>
              </a:rPr>
              <a:t>ea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19712" y="5673469"/>
            <a:ext cx="36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2007" y="5677144"/>
            <a:ext cx="36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81863" y="5661776"/>
            <a:ext cx="36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fallOve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/>
          <p:cNvSpPr/>
          <p:nvPr/>
        </p:nvSpPr>
        <p:spPr>
          <a:xfrm>
            <a:off x="1018254" y="249386"/>
            <a:ext cx="10692742" cy="5984008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70" marR="0" indent="35941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05</a:t>
            </a:r>
            <a:endParaRPr lang="en-US" sz="5400" b="1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1270" marR="0" indent="35941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Fun corner &amp; Wrap-up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127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Option 1</a:t>
            </a:r>
            <a:r>
              <a:rPr lang="en-US" sz="5400" b="1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5400" b="1" i="1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127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Game: Vocabulary review</a:t>
            </a:r>
            <a:endParaRPr lang="en-US" sz="540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14141">
    <p:pull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WPS Presentation</Application>
  <PresentationFormat>Widescreen</PresentationFormat>
  <Paragraphs>43</Paragraphs>
  <Slides>6</Slides>
  <Notes>14</Notes>
  <HiddenSlides>0</HiddenSlides>
  <MMClips>41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SimSun</vt:lpstr>
      <vt:lpstr>Wingdings</vt:lpstr>
      <vt:lpstr>Lilita One</vt:lpstr>
      <vt:lpstr>Segoe Print</vt:lpstr>
      <vt:lpstr>Poppins</vt:lpstr>
      <vt:lpstr>Arial</vt:lpstr>
      <vt:lpstr>Calibri</vt:lpstr>
      <vt:lpstr>Comic Sans MS</vt:lpstr>
      <vt:lpstr>Comic Sans Bold</vt:lpstr>
      <vt:lpstr>Broadway</vt:lpstr>
      <vt:lpstr>Times New Roman</vt:lpstr>
      <vt:lpstr>Comic Sans MS</vt:lpstr>
      <vt:lpstr>Microsoft YaHei</vt:lpstr>
      <vt:lpstr>Arial Unicode MS</vt:lpstr>
      <vt:lpstr>Calibri Light</vt:lpstr>
      <vt:lpstr>Language Arts Development for Pre-K by Slidesgo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phan</dc:creator>
  <cp:lastModifiedBy>Phương Linh Trần</cp:lastModifiedBy>
  <cp:revision>51</cp:revision>
  <dcterms:created xsi:type="dcterms:W3CDTF">2023-10-25T13:32:00Z</dcterms:created>
  <dcterms:modified xsi:type="dcterms:W3CDTF">2026-01-04T03:30:25Z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96079D1C35BB4E5A95655801F25E42CD_12</vt:lpwstr>
  </property>
  <property fmtid="{D5CDD505-2E9C-101B-9397-08002B2CF9AE}" pid="3" name="KSOProductBuildVer">
    <vt:lpwstr>1033-12.2.0.22222</vt:lpwstr>
  </property>
</Properties>
</file>