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8"/>
  </p:notesMasterIdLst>
  <p:sldIdLst>
    <p:sldId id="329" r:id="rId5"/>
    <p:sldId id="361" r:id="rId6"/>
    <p:sldId id="267" r:id="rId7"/>
    <p:sldId id="324" r:id="rId9"/>
    <p:sldId id="309" r:id="rId10"/>
    <p:sldId id="25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9648DE-587C-4DF3-B701-087EF1066946}">
          <p14:sldIdLst>
            <p14:sldId id="329"/>
            <p14:sldId id="361"/>
            <p14:sldId id="267"/>
            <p14:sldId id="324"/>
            <p14:sldId id="309"/>
            <p14:sldId id="256"/>
          </p14:sldIdLst>
        </p14:section>
        <p14:section name="Untitled Section" id="{DF27971E-A061-4B51-9BF0-11F27402E10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D867-86E9-4661-AE6C-A87479DA724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4931A-9BB5-4B49-95A5-3D609C484A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apple to see the picture then say the sentences</a:t>
            </a:r>
            <a:endParaRPr lang="en-US" dirty="0"/>
          </a:p>
          <a:p>
            <a:r>
              <a:rPr lang="en-US" dirty="0"/>
              <a:t>Click the pictures to see the right sentences</a:t>
            </a:r>
            <a:endParaRPr lang="en-US" dirty="0"/>
          </a:p>
          <a:p>
            <a:r>
              <a:rPr lang="en-US" dirty="0"/>
              <a:t>Click the pictures again to clear them</a:t>
            </a:r>
            <a:endParaRPr lang="en-US" dirty="0"/>
          </a:p>
          <a:p>
            <a:r>
              <a:rPr lang="en-US" dirty="0"/>
              <a:t>Click the Team 1/ 2 to get points/ presents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4931A-9BB5-4B49-95A5-3D609C484A2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slide" Target="slide1.xml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3.xml"/><Relationship Id="rId15" Type="http://schemas.openxmlformats.org/officeDocument/2006/relationships/audio" Target="../media/audio1.wav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GIF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6815"/>
            <a:ext cx="12361321" cy="6944815"/>
          </a:xfrm>
          <a:custGeom>
            <a:avLst/>
            <a:gdLst/>
            <a:ahLst/>
            <a:cxnLst/>
            <a:rect l="l" t="t" r="r" b="b"/>
            <a:pathLst>
              <a:path w="18541982" h="10417223">
                <a:moveTo>
                  <a:pt x="0" y="0"/>
                </a:moveTo>
                <a:lnTo>
                  <a:pt x="18541982" y="0"/>
                </a:lnTo>
                <a:lnTo>
                  <a:pt x="18541982" y="10417223"/>
                </a:lnTo>
                <a:lnTo>
                  <a:pt x="0" y="1041722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 cap="rnd">
              <a:solidFill>
                <a:srgbClr val="FC8181">
                  <a:alpha val="89804"/>
                </a:srgbClr>
              </a:solidFill>
              <a:prstDash val="lgDash"/>
              <a:round/>
            </a:ln>
          </p:spPr>
          <p:txBody>
            <a:bodyPr/>
            <a:lstStyle/>
            <a:p>
              <a:pPr defTabSz="609600">
                <a:defRPr/>
              </a:pPr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2015"/>
                </a:lnSpc>
                <a:defRPr/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-383377" y="3987800"/>
            <a:ext cx="2567777" cy="287020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0" y="0"/>
                </a:moveTo>
                <a:lnTo>
                  <a:pt x="2596105" y="0"/>
                </a:lnTo>
                <a:lnTo>
                  <a:pt x="2596105" y="3633226"/>
                </a:lnTo>
                <a:lnTo>
                  <a:pt x="0" y="3633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10160000" y="3987800"/>
            <a:ext cx="2251815" cy="287020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2596105" y="0"/>
                </a:moveTo>
                <a:lnTo>
                  <a:pt x="0" y="0"/>
                </a:lnTo>
                <a:lnTo>
                  <a:pt x="0" y="3633226"/>
                </a:lnTo>
                <a:lnTo>
                  <a:pt x="2596105" y="3633226"/>
                </a:lnTo>
                <a:lnTo>
                  <a:pt x="25961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100" y="1874496"/>
            <a:ext cx="9474200" cy="245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en-US" sz="7665" b="1" dirty="0">
                <a:solidFill>
                  <a:srgbClr val="FF0000"/>
                </a:solidFill>
                <a:latin typeface="Comic Sans Bold"/>
              </a:rPr>
              <a:t>Unit 3: At the seaside</a:t>
            </a:r>
            <a:endParaRPr lang="en-US" sz="7665" b="1" dirty="0">
              <a:solidFill>
                <a:srgbClr val="FF0000"/>
              </a:solidFill>
              <a:latin typeface="Comic Sans Bold"/>
            </a:endParaRPr>
          </a:p>
          <a:p>
            <a:pPr algn="ctr" defTabSz="609600"/>
            <a:r>
              <a:rPr lang="en-US" sz="7665" b="1" dirty="0">
                <a:solidFill>
                  <a:srgbClr val="1F497D">
                    <a:lumMod val="75000"/>
                  </a:srgbClr>
                </a:solidFill>
                <a:latin typeface="Comic Sans Bold"/>
              </a:rPr>
              <a:t>Lesson 3 – Period 3</a:t>
            </a:r>
            <a:endParaRPr lang="en-US" sz="7665" b="1" dirty="0">
              <a:solidFill>
                <a:srgbClr val="1F497D">
                  <a:lumMod val="75000"/>
                </a:srgbClr>
              </a:solidFill>
              <a:latin typeface="Comic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3851" y="4603584"/>
            <a:ext cx="2098567" cy="16074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8240" y="4592221"/>
            <a:ext cx="2052230" cy="1571943"/>
          </a:xfrm>
          <a:prstGeom prst="rect">
            <a:avLst/>
          </a:prstGeom>
        </p:spPr>
      </p:pic>
      <p:pic>
        <p:nvPicPr>
          <p:cNvPr id="2050" name="Picture 2" descr="Big Tree Stock Illustrations, Royalty-Free Vector Graphics &amp; Clip Art -  iStock | Big tree forest, Big tree little tree, Big tree branc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55" y="574615"/>
            <a:ext cx="7260684" cy="61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38,257 Grass Flowers Stock Photos - Free &amp; Royalty-Free Stock Photos from  Dreamstim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1"/>
          <a:stretch>
            <a:fillRect/>
          </a:stretch>
        </p:blipFill>
        <p:spPr bwMode="auto">
          <a:xfrm>
            <a:off x="-413547" y="5552033"/>
            <a:ext cx="7620000" cy="12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938,257 Grass Flowers Stock Photos - Free &amp; Royalty-Free Stock Photos from  Dreamstim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1"/>
          <a:stretch>
            <a:fillRect/>
          </a:stretch>
        </p:blipFill>
        <p:spPr bwMode="auto">
          <a:xfrm>
            <a:off x="4735877" y="5780178"/>
            <a:ext cx="7620000" cy="11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34180" y="3402178"/>
            <a:ext cx="5221192" cy="70788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Let’s look at the sail</a:t>
            </a:r>
            <a:r>
              <a:rPr lang="en-US" sz="4000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!</a:t>
            </a:r>
            <a:endParaRPr lang="en-US" sz="4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5803" y="2926507"/>
            <a:ext cx="1183557" cy="1183557"/>
            <a:chOff x="413961" y="2961699"/>
            <a:chExt cx="1183557" cy="11835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5DCDC"/>
                </a:clrFrom>
                <a:clrTo>
                  <a:srgbClr val="E5DCD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31" b="89844" l="9961" r="89844">
                          <a14:foregroundMark x1="26855" y1="9473" x2="26855" y2="9473"/>
                          <a14:foregroundMark x1="26074" y1="9473" x2="38965" y2="11914"/>
                          <a14:foregroundMark x1="38574" y1="7031" x2="45020" y2="14746"/>
                          <a14:foregroundMark x1="56348" y1="11133" x2="56348" y2="1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961" y="2961699"/>
              <a:ext cx="1183557" cy="11835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99764" y="3354397"/>
              <a:ext cx="568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71163" y="1768267"/>
            <a:ext cx="964037" cy="985093"/>
            <a:chOff x="413961" y="2961699"/>
            <a:chExt cx="1183557" cy="1183557"/>
          </a:xfrm>
        </p:grpSpPr>
        <p:pic>
          <p:nvPicPr>
            <p:cNvPr id="22" name="Picture 2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5DCDC"/>
                </a:clrFrom>
                <a:clrTo>
                  <a:srgbClr val="E5DCD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31" b="89844" l="9961" r="89844">
                          <a14:foregroundMark x1="26855" y1="9473" x2="26855" y2="9473"/>
                          <a14:foregroundMark x1="26074" y1="9473" x2="38965" y2="11914"/>
                          <a14:foregroundMark x1="38574" y1="7031" x2="45020" y2="14746"/>
                          <a14:foregroundMark x1="56348" y1="11133" x2="56348" y2="1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961" y="2961699"/>
              <a:ext cx="1183557" cy="118355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62343" y="3354397"/>
              <a:ext cx="568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94096" y="1213683"/>
            <a:ext cx="964037" cy="985093"/>
            <a:chOff x="413961" y="2961699"/>
            <a:chExt cx="1183557" cy="118355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5DCDC"/>
                </a:clrFrom>
                <a:clrTo>
                  <a:srgbClr val="E5DCD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31" b="89844" l="9961" r="89844">
                          <a14:foregroundMark x1="26855" y1="9473" x2="26855" y2="9473"/>
                          <a14:foregroundMark x1="26074" y1="9473" x2="38965" y2="11914"/>
                          <a14:foregroundMark x1="38574" y1="7031" x2="45020" y2="14746"/>
                          <a14:foregroundMark x1="56348" y1="11133" x2="56348" y2="1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961" y="2961699"/>
              <a:ext cx="1183557" cy="118355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37396" y="3354397"/>
              <a:ext cx="568356" cy="62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79520" y="1768267"/>
            <a:ext cx="1037851" cy="985093"/>
            <a:chOff x="413961" y="2961699"/>
            <a:chExt cx="1183557" cy="118355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5DCDC"/>
                </a:clrFrom>
                <a:clrTo>
                  <a:srgbClr val="E5DCD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31" b="89844" l="9961" r="89844">
                          <a14:foregroundMark x1="26855" y1="9473" x2="26855" y2="9473"/>
                          <a14:foregroundMark x1="26074" y1="9473" x2="38965" y2="11914"/>
                          <a14:foregroundMark x1="38574" y1="7031" x2="45020" y2="14746"/>
                          <a14:foregroundMark x1="56348" y1="11133" x2="56348" y2="1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961" y="2961699"/>
              <a:ext cx="1183557" cy="118355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37396" y="3354397"/>
              <a:ext cx="568357" cy="62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71187" y="2317690"/>
            <a:ext cx="1183557" cy="1224263"/>
            <a:chOff x="413961" y="2961699"/>
            <a:chExt cx="1183557" cy="118355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5DCDC"/>
                </a:clrFrom>
                <a:clrTo>
                  <a:srgbClr val="E5DCD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31" b="89844" l="9961" r="89844">
                          <a14:foregroundMark x1="26855" y1="9473" x2="26855" y2="9473"/>
                          <a14:foregroundMark x1="26074" y1="9473" x2="38965" y2="11914"/>
                          <a14:foregroundMark x1="38574" y1="7031" x2="45020" y2="14746"/>
                          <a14:foregroundMark x1="56348" y1="11133" x2="56348" y2="1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961" y="2961699"/>
              <a:ext cx="1183557" cy="118355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37396" y="3354397"/>
              <a:ext cx="568356" cy="505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91548" y="2372275"/>
            <a:ext cx="1037851" cy="985093"/>
            <a:chOff x="413961" y="2961699"/>
            <a:chExt cx="1183557" cy="118355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5DCDC"/>
                </a:clrFrom>
                <a:clrTo>
                  <a:srgbClr val="E5DCD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31" b="89844" l="9961" r="89844">
                          <a14:foregroundMark x1="26855" y1="9473" x2="26855" y2="9473"/>
                          <a14:foregroundMark x1="26074" y1="9473" x2="38965" y2="11914"/>
                          <a14:foregroundMark x1="38574" y1="7031" x2="45020" y2="14746"/>
                          <a14:foregroundMark x1="56348" y1="11133" x2="56348" y2="1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961" y="2961699"/>
              <a:ext cx="1183557" cy="118355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7396" y="3354397"/>
              <a:ext cx="568357" cy="62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05541" y="3432831"/>
            <a:ext cx="791580" cy="811643"/>
            <a:chOff x="413961" y="2961699"/>
            <a:chExt cx="1183557" cy="118355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5DCDC"/>
                </a:clrFrom>
                <a:clrTo>
                  <a:srgbClr val="E5DCD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31" b="89844" l="9961" r="89844">
                          <a14:foregroundMark x1="26855" y1="9473" x2="26855" y2="9473"/>
                          <a14:foregroundMark x1="26074" y1="9473" x2="38965" y2="11914"/>
                          <a14:foregroundMark x1="38574" y1="7031" x2="45020" y2="14746"/>
                          <a14:foregroundMark x1="56348" y1="11133" x2="56348" y2="1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961" y="2961699"/>
              <a:ext cx="1183557" cy="118355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07014" y="3339582"/>
              <a:ext cx="568356" cy="62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7</a:t>
              </a:r>
              <a:endParaRPr lang="en-US" sz="28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1" name="TextBox 40">
            <a:hlinkClick r:id="rId6" action="ppaction://hlinksldjump"/>
          </p:cNvPr>
          <p:cNvSpPr txBox="1"/>
          <p:nvPr/>
        </p:nvSpPr>
        <p:spPr>
          <a:xfrm>
            <a:off x="6503638" y="5552033"/>
            <a:ext cx="198381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TEAM 1</a:t>
            </a:r>
            <a:endParaRPr lang="en-US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>
            <a:hlinkClick r:id="rId6" action="ppaction://hlinksldjump"/>
          </p:cNvPr>
          <p:cNvSpPr txBox="1"/>
          <p:nvPr/>
        </p:nvSpPr>
        <p:spPr>
          <a:xfrm>
            <a:off x="9452946" y="5587498"/>
            <a:ext cx="2007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TEAM</a:t>
            </a:r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2</a:t>
            </a:r>
            <a:endParaRPr lang="en-US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7813" y="868972"/>
            <a:ext cx="2473927" cy="269372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4802" y="968291"/>
            <a:ext cx="3681876" cy="258504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520646" y="3739253"/>
            <a:ext cx="5375551" cy="70788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Let’s look at the sea!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1911" y="891812"/>
            <a:ext cx="3335622" cy="2572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5712" y="3486698"/>
            <a:ext cx="5375551" cy="70788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Let’s look at the sun!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28" name="Picture 4" descr="Good Luck Gif - Ice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84" y="777187"/>
            <a:ext cx="2754224" cy="2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1427" y="571321"/>
            <a:ext cx="3972629" cy="3004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0932" y="3629166"/>
            <a:ext cx="5550582" cy="70788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Let’s look at the sand!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6453" y="1191508"/>
            <a:ext cx="3286871" cy="2010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0807" y="3409023"/>
            <a:ext cx="6398162" cy="70788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Let’s look at the seaside!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76674" y="777186"/>
            <a:ext cx="4222286" cy="2636918"/>
            <a:chOff x="7776674" y="777186"/>
            <a:chExt cx="4222286" cy="26369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76674" y="1052964"/>
              <a:ext cx="2361140" cy="2361140"/>
            </a:xfrm>
            <a:prstGeom prst="rect">
              <a:avLst/>
            </a:prstGeom>
          </p:spPr>
        </p:pic>
        <p:sp>
          <p:nvSpPr>
            <p:cNvPr id="16" name="Speech Bubble: Oval 15"/>
            <p:cNvSpPr/>
            <p:nvPr/>
          </p:nvSpPr>
          <p:spPr>
            <a:xfrm>
              <a:off x="10347533" y="777186"/>
              <a:ext cx="1651427" cy="1281351"/>
            </a:xfrm>
            <a:prstGeom prst="wedgeEllipseCallout">
              <a:avLst>
                <a:gd name="adj1" fmla="val -72118"/>
                <a:gd name="adj2" fmla="val 4231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Oops, Try again!</a:t>
              </a:r>
              <a:r>
                <a:rPr lang="en-US" sz="2000" dirty="0"/>
                <a:t> </a:t>
              </a:r>
              <a:endParaRPr lang="en-US" sz="2000" dirty="0"/>
            </a:p>
          </p:txBody>
        </p:sp>
      </p:grpSp>
      <p:pic>
        <p:nvPicPr>
          <p:cNvPr id="18" name="Picture 4" descr="Yellow Flower Clip Art Png - Flower With 5 Petals Clipart PNG Image |  Transparent PNG Free Download on Seek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142"/>
            <a:ext cx="1684609" cy="164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0" grpId="0" animBg="1"/>
      <p:bldP spid="50" grpId="1" animBg="1"/>
      <p:bldP spid="3" grpId="0" animBg="1"/>
      <p:bldP spid="3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8640" y="1543690"/>
            <a:ext cx="3653246" cy="354864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27869" y="0"/>
            <a:ext cx="4736263" cy="1303283"/>
            <a:chOff x="2634581" y="0"/>
            <a:chExt cx="4736263" cy="1425133"/>
          </a:xfrm>
        </p:grpSpPr>
        <p:pic>
          <p:nvPicPr>
            <p:cNvPr id="6" name="Google Shape;93;p2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4020607" y="517204"/>
              <a:ext cx="2045577" cy="907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01;p2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578083" y="74198"/>
              <a:ext cx="582201" cy="569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02;p2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4160284" y="0"/>
              <a:ext cx="3210560" cy="643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634581" y="58995"/>
              <a:ext cx="1249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Unit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9608" y="588726"/>
            <a:ext cx="3614675" cy="714162"/>
            <a:chOff x="219608" y="588726"/>
            <a:chExt cx="3614675" cy="714162"/>
          </a:xfrm>
        </p:grpSpPr>
        <p:pic>
          <p:nvPicPr>
            <p:cNvPr id="11" name="Google Shape;196;p9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219608" y="588726"/>
              <a:ext cx="694860" cy="714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97;p9"/>
            <p:cNvSpPr txBox="1"/>
            <p:nvPr/>
          </p:nvSpPr>
          <p:spPr>
            <a:xfrm>
              <a:off x="808054" y="714974"/>
              <a:ext cx="302622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0000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  <a:sym typeface="Comic Sans MS" panose="030F0702030302020204"/>
                </a:rPr>
                <a:t> Let’s sing!</a:t>
              </a:r>
              <a:endParaRPr sz="14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3" name="Google Shape;198;p9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2617861" y="653090"/>
              <a:ext cx="497920" cy="523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55172" y="2540000"/>
            <a:ext cx="327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aturday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dex of /Interactive games/Grammar Games/Present  Continuous/present-continuous/imag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741" y="558801"/>
            <a:ext cx="1502411" cy="19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9809" y="-11638"/>
            <a:ext cx="429978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Game: </a:t>
            </a:r>
            <a:r>
              <a:rPr lang="en-US" sz="2800" b="1" kern="0" dirty="0">
                <a:solidFill>
                  <a:srgbClr val="C00000"/>
                </a:solidFill>
                <a:latin typeface="Comic Sans MS" panose="030F0702030302020204"/>
                <a:sym typeface="Comic Sans MS" panose="030F0702030302020204"/>
              </a:rPr>
              <a:t>Lucky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numbers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9121" y="1214120"/>
            <a:ext cx="2174239" cy="2174239"/>
            <a:chOff x="579121" y="1214120"/>
            <a:chExt cx="2174239" cy="21742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9121" y="1214120"/>
              <a:ext cx="2174239" cy="2174239"/>
            </a:xfrm>
            <a:prstGeom prst="rect">
              <a:avLst/>
            </a:prstGeom>
          </p:spPr>
        </p:pic>
        <p:sp>
          <p:nvSpPr>
            <p:cNvPr id="9" name="Oval 8">
              <a:hlinkClick r:id="rId3" action="ppaction://hlinksldjump"/>
            </p:cNvPr>
            <p:cNvSpPr/>
            <p:nvPr/>
          </p:nvSpPr>
          <p:spPr>
            <a:xfrm>
              <a:off x="1270000" y="2228852"/>
              <a:ext cx="640080" cy="589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  <a:endParaRPr lang="en-US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88139" y="1214121"/>
            <a:ext cx="2174239" cy="2174239"/>
            <a:chOff x="3188139" y="1214121"/>
            <a:chExt cx="2174239" cy="21742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88139" y="1214121"/>
              <a:ext cx="2174239" cy="2174239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3902756" y="2264433"/>
              <a:ext cx="640080" cy="589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969179" y="1214120"/>
            <a:ext cx="2174239" cy="2174239"/>
            <a:chOff x="8969179" y="1214120"/>
            <a:chExt cx="2174239" cy="21742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69179" y="1214120"/>
              <a:ext cx="2174239" cy="2174239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9660058" y="2296160"/>
              <a:ext cx="640080" cy="589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4</a:t>
              </a:r>
              <a:endParaRPr lang="en-US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6039" y="3832864"/>
            <a:ext cx="2174239" cy="2174239"/>
            <a:chOff x="579121" y="3845560"/>
            <a:chExt cx="2174239" cy="21742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9121" y="3845560"/>
              <a:ext cx="2174239" cy="2174239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292076" y="4890375"/>
              <a:ext cx="640080" cy="589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5</a:t>
              </a:r>
              <a:endParaRPr lang="en-US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67397" y="3902320"/>
            <a:ext cx="2174239" cy="2174239"/>
            <a:chOff x="5992299" y="3926841"/>
            <a:chExt cx="2174239" cy="21742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92299" y="3926841"/>
              <a:ext cx="2174239" cy="2174239"/>
            </a:xfrm>
            <a:prstGeom prst="rect">
              <a:avLst/>
            </a:prstGeom>
          </p:spPr>
        </p:pic>
        <p:sp>
          <p:nvSpPr>
            <p:cNvPr id="19" name="Oval 18">
              <a:hlinkClick r:id="rId3" action="ppaction://hlinksldjump"/>
            </p:cNvPr>
            <p:cNvSpPr/>
            <p:nvPr/>
          </p:nvSpPr>
          <p:spPr>
            <a:xfrm>
              <a:off x="6672068" y="4927599"/>
              <a:ext cx="640080" cy="589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017977" y="3921761"/>
            <a:ext cx="2174239" cy="2174239"/>
            <a:chOff x="6835702" y="4970780"/>
            <a:chExt cx="2174239" cy="217423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702" y="4970780"/>
              <a:ext cx="2174239" cy="2174239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7612818" y="6014719"/>
              <a:ext cx="640080" cy="589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85710" y="3840480"/>
            <a:ext cx="2174239" cy="2174239"/>
            <a:chOff x="3285710" y="3840480"/>
            <a:chExt cx="2174239" cy="21742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85710" y="3840480"/>
              <a:ext cx="2174239" cy="2174239"/>
            </a:xfrm>
            <a:prstGeom prst="rect">
              <a:avLst/>
            </a:prstGeom>
          </p:spPr>
        </p:pic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3999809" y="4868748"/>
              <a:ext cx="640080" cy="589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877" y="1259839"/>
            <a:ext cx="2174239" cy="2174239"/>
            <a:chOff x="6096877" y="1259839"/>
            <a:chExt cx="2174239" cy="217423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877" y="1259839"/>
              <a:ext cx="2174239" cy="2174239"/>
            </a:xfrm>
            <a:prstGeom prst="rect">
              <a:avLst/>
            </a:prstGeom>
          </p:spPr>
        </p:pic>
        <p:sp>
          <p:nvSpPr>
            <p:cNvPr id="30" name="Oval 29">
              <a:hlinkClick r:id="rId3" action="ppaction://hlinksldjump"/>
            </p:cNvPr>
            <p:cNvSpPr/>
            <p:nvPr/>
          </p:nvSpPr>
          <p:spPr>
            <a:xfrm>
              <a:off x="6816258" y="2228852"/>
              <a:ext cx="640080" cy="5892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3</a:t>
              </a:r>
              <a:endParaRPr lang="en-US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052" name="Picture 4" descr="Подарки GIFs - Get the best GIF on GIPHY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3AA920"/>
              </a:clrFrom>
              <a:clrTo>
                <a:srgbClr val="3AA9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r="10058"/>
          <a:stretch>
            <a:fillRect/>
          </a:stretch>
        </p:blipFill>
        <p:spPr bwMode="auto">
          <a:xfrm>
            <a:off x="8252898" y="492761"/>
            <a:ext cx="3505834" cy="34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ppy Lgbt Sticker by sarokey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6" y="3827171"/>
            <a:ext cx="2636523" cy="263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8756844" y="4137658"/>
            <a:ext cx="2849117" cy="1590042"/>
            <a:chOff x="8756844" y="4137658"/>
            <a:chExt cx="2849117" cy="159004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8282" y="4269628"/>
              <a:ext cx="1197679" cy="1315942"/>
            </a:xfrm>
            <a:prstGeom prst="rect">
              <a:avLst/>
            </a:prstGeom>
          </p:spPr>
        </p:pic>
        <p:sp>
          <p:nvSpPr>
            <p:cNvPr id="39" name="Speech Bubble: Oval 38"/>
            <p:cNvSpPr/>
            <p:nvPr/>
          </p:nvSpPr>
          <p:spPr>
            <a:xfrm>
              <a:off x="8756844" y="4137658"/>
              <a:ext cx="2773003" cy="1590042"/>
            </a:xfrm>
            <a:prstGeom prst="wedgeEllipseCallou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You get    points</a:t>
              </a:r>
              <a:endParaRPr lang="en-US" sz="2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3" name="Action Button: Go Forward or Next 42">
            <a:hlinkClick r:id="rId3" action="ppaction://hlinksldjump" highlightClick="1"/>
          </p:cNvPr>
          <p:cNvSpPr/>
          <p:nvPr/>
        </p:nvSpPr>
        <p:spPr>
          <a:xfrm>
            <a:off x="10220960" y="6278880"/>
            <a:ext cx="1308887" cy="513192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ye Bye Design GIF by jasnim - Find &amp; Share on GIPH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80" y="746234"/>
            <a:ext cx="10163504" cy="5444359"/>
          </a:xfrm>
          <a:prstGeom prst="rect">
            <a:avLst/>
          </a:prstGeom>
          <a:noFill/>
          <a:ln w="76200" cmpd="dbl">
            <a:solidFill>
              <a:schemeClr val="accent1"/>
            </a:solidFill>
            <a:prstDash val="sysDash"/>
          </a:ln>
          <a:effectLst>
            <a:glow rad="63500">
              <a:schemeClr val="accent5">
                <a:satMod val="175000"/>
                <a:alpha val="40000"/>
              </a:schemeClr>
            </a:glo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262</Words>
  <Application>WPS Presentation</Application>
  <PresentationFormat>Widescreen</PresentationFormat>
  <Paragraphs>59</Paragraphs>
  <Slides>6</Slides>
  <Notes>2</Notes>
  <HiddenSlides>0</HiddenSlides>
  <MMClips>15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SimSun</vt:lpstr>
      <vt:lpstr>Wingdings</vt:lpstr>
      <vt:lpstr>Garamond</vt:lpstr>
      <vt:lpstr>Calibri</vt:lpstr>
      <vt:lpstr>Comic Sans Bold</vt:lpstr>
      <vt:lpstr>Segoe Print</vt:lpstr>
      <vt:lpstr>Comic Sans MS</vt:lpstr>
      <vt:lpstr>Comic Sans MS</vt:lpstr>
      <vt:lpstr>Times New Roman</vt:lpstr>
      <vt:lpstr>Arial</vt:lpstr>
      <vt:lpstr>Microsoft YaHei</vt:lpstr>
      <vt:lpstr>Arial Unicode MS</vt:lpstr>
      <vt:lpstr>Calibri Light</vt:lpstr>
      <vt:lpstr>Century Gothic</vt:lpstr>
      <vt:lpstr>Savon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phan</dc:creator>
  <cp:lastModifiedBy>Phương Linh Trần</cp:lastModifiedBy>
  <cp:revision>52</cp:revision>
  <dcterms:created xsi:type="dcterms:W3CDTF">2023-11-04T03:01:00Z</dcterms:created>
  <dcterms:modified xsi:type="dcterms:W3CDTF">2026-01-04T03:33:51Z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E818F7E233DF4052A8C7AEF582E7F05B_12</vt:lpwstr>
  </property>
  <property fmtid="{D5CDD505-2E9C-101B-9397-08002B2CF9AE}" pid="3" name="KSOProductBuildVer">
    <vt:lpwstr>1033-12.2.0.22222</vt:lpwstr>
  </property>
</Properties>
</file>