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4" r:id="rId2"/>
    <p:sldId id="577" r:id="rId3"/>
    <p:sldId id="407" r:id="rId4"/>
    <p:sldId id="408" r:id="rId5"/>
    <p:sldId id="493" r:id="rId6"/>
    <p:sldId id="563" r:id="rId7"/>
    <p:sldId id="501" r:id="rId8"/>
    <p:sldId id="411" r:id="rId9"/>
    <p:sldId id="579" r:id="rId10"/>
  </p:sldIdLst>
  <p:sldSz cx="18288000" cy="10287000"/>
  <p:notesSz cx="6858000" cy="9144000"/>
  <p:embeddedFontLst>
    <p:embeddedFont>
      <p:font typeface="Abadi" panose="020B0604020104020204" pitchFamily="34" charset="0"/>
      <p:regular r:id="rId12"/>
      <p:bold r:id="rId13"/>
    </p:embeddedFont>
    <p:embeddedFont>
      <p:font typeface="Aharoni" panose="02010803020104030203" pitchFamily="2" charset="-79"/>
      <p:bold r:id="rId14"/>
    </p:embeddedFont>
    <p:embeddedFont>
      <p:font typeface="Margin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6600"/>
    <a:srgbClr val="F8E9A0"/>
    <a:srgbClr val="CC00FF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1" autoAdjust="0"/>
    <p:restoredTop sz="82314" autoAdjust="0"/>
  </p:normalViewPr>
  <p:slideViewPr>
    <p:cSldViewPr>
      <p:cViewPr varScale="1">
        <p:scale>
          <a:sx n="41" d="100"/>
          <a:sy n="41" d="100"/>
        </p:scale>
        <p:origin x="54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5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6308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3383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8086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576798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0DF9-B62F-43B5-9E47-4FC504C6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C363-2247-41DD-91D6-B5E8930E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BB62D-AFC4-4D79-8850-C7A16C601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0360"/>
            <a:ext cx="182880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C64DFF-45C6-41D3-BEDB-554EFB36DC12}"/>
              </a:ext>
            </a:extLst>
          </p:cNvPr>
          <p:cNvSpPr/>
          <p:nvPr/>
        </p:nvSpPr>
        <p:spPr>
          <a:xfrm>
            <a:off x="1981200" y="877074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54</Words>
  <Application>Microsoft Office PowerPoint</Application>
  <PresentationFormat>Custom</PresentationFormat>
  <Paragraphs>16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Arial</vt:lpstr>
      <vt:lpstr>Aharoni</vt:lpstr>
      <vt:lpstr>Margin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56</cp:revision>
  <dcterms:created xsi:type="dcterms:W3CDTF">2006-08-16T00:00:00Z</dcterms:created>
  <dcterms:modified xsi:type="dcterms:W3CDTF">2026-01-04T13:14:35Z</dcterms:modified>
  <dc:identifier>DAF2SKbqxMw</dc:identifier>
</cp:coreProperties>
</file>