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4" r:id="rId2"/>
    <p:sldId id="590" r:id="rId3"/>
    <p:sldId id="406" r:id="rId4"/>
    <p:sldId id="407" r:id="rId5"/>
    <p:sldId id="408" r:id="rId6"/>
    <p:sldId id="493" r:id="rId7"/>
    <p:sldId id="501" r:id="rId8"/>
    <p:sldId id="441" r:id="rId9"/>
    <p:sldId id="411" r:id="rId10"/>
    <p:sldId id="593" r:id="rId11"/>
  </p:sldIdLst>
  <p:sldSz cx="18288000" cy="10287000"/>
  <p:notesSz cx="6858000" cy="9144000"/>
  <p:embeddedFontLst>
    <p:embeddedFont>
      <p:font typeface="Abadi" panose="020B0604020104020204" pitchFamily="34" charset="0"/>
      <p:regular r:id="rId13"/>
      <p:bold r:id="rId14"/>
    </p:embeddedFont>
    <p:embeddedFont>
      <p:font typeface="Aharoni" panose="02010803020104030203" pitchFamily="2" charset="-79"/>
      <p:bold r:id="rId15"/>
    </p:embeddedFont>
    <p:embeddedFont>
      <p:font typeface="Margin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FF"/>
    <a:srgbClr val="FFFF99"/>
    <a:srgbClr val="9900CC"/>
    <a:srgbClr val="006600"/>
    <a:srgbClr val="F8E9A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41" d="100"/>
          <a:sy n="41" d="100"/>
        </p:scale>
        <p:origin x="54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Read and complete.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 Let’s write.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 Project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Warm up and Review</a:t>
          </a:r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Read and complete.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 Let’s write.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 Project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400" kern="1200" dirty="0"/>
            <a:t> Fun corner and Wrap-up</a:t>
          </a:r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04/01/2026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91FB5-7BEE-49DE-AD97-C3F200F0B9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7620"/>
            <a:ext cx="18288000" cy="10287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4CA9D-A127-4B7A-A159-E3C2F9773AB6}"/>
              </a:ext>
            </a:extLst>
          </p:cNvPr>
          <p:cNvSpPr/>
          <p:nvPr/>
        </p:nvSpPr>
        <p:spPr>
          <a:xfrm>
            <a:off x="1844040" y="8808720"/>
            <a:ext cx="155448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6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977570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798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84976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3897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5900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9567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98262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</a:t>
            </a:r>
            <a:r>
              <a:rPr lang="en-US" sz="9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j</a:t>
            </a: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ect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79</Words>
  <Application>Microsoft Office PowerPoint</Application>
  <PresentationFormat>Custom</PresentationFormat>
  <Paragraphs>28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Abadi</vt:lpstr>
      <vt:lpstr>Margin</vt:lpstr>
      <vt:lpstr>Calibri</vt:lpstr>
      <vt:lpstr>Arial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54</cp:revision>
  <dcterms:created xsi:type="dcterms:W3CDTF">2006-08-16T00:00:00Z</dcterms:created>
  <dcterms:modified xsi:type="dcterms:W3CDTF">2026-01-04T13:41:41Z</dcterms:modified>
  <dc:identifier>DAF2SKbqxMw</dc:identifier>
</cp:coreProperties>
</file>