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421" r:id="rId2"/>
    <p:sldId id="549" r:id="rId3"/>
    <p:sldId id="391" r:id="rId4"/>
    <p:sldId id="551" r:id="rId5"/>
    <p:sldId id="392" r:id="rId6"/>
    <p:sldId id="552" r:id="rId7"/>
    <p:sldId id="559" r:id="rId8"/>
    <p:sldId id="560" r:id="rId9"/>
    <p:sldId id="561" r:id="rId10"/>
    <p:sldId id="562" r:id="rId11"/>
    <p:sldId id="393" r:id="rId12"/>
    <p:sldId id="55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Radley" panose="020B060402020202020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0ldbbGdFKG6kPpKWkMsMCGtC1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41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0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44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85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CF21308-1F33-6871-69B5-066B0A28D664}"/>
              </a:ext>
            </a:extLst>
          </p:cNvPr>
          <p:cNvSpPr txBox="1"/>
          <p:nvPr userDrawn="1"/>
        </p:nvSpPr>
        <p:spPr>
          <a:xfrm>
            <a:off x="373854" y="621489"/>
            <a:ext cx="55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92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95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8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8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8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1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1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1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3"/>
          <p:cNvSpPr txBox="1">
            <a:spLocks noGrp="1"/>
          </p:cNvSpPr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body" idx="1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BF4"/>
            </a:gs>
            <a:gs pos="74000">
              <a:srgbClr val="BDDCA8"/>
            </a:gs>
            <a:gs pos="83000">
              <a:srgbClr val="BDDCA8"/>
            </a:gs>
            <a:gs pos="100000">
              <a:srgbClr val="D3E7C5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838819" y="1442555"/>
            <a:ext cx="6351320" cy="2917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443218" y="754613"/>
            <a:ext cx="628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54" y="2516931"/>
            <a:ext cx="5039370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735866" y="2588896"/>
            <a:ext cx="493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</a:t>
            </a:r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1 - PERIOD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DE45D6-3A2A-7CA6-1BFB-F4E452E07B50}"/>
              </a:ext>
            </a:extLst>
          </p:cNvPr>
          <p:cNvSpPr txBox="1"/>
          <p:nvPr/>
        </p:nvSpPr>
        <p:spPr>
          <a:xfrm>
            <a:off x="6544952" y="4894468"/>
            <a:ext cx="148849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40238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2289" r="1718" b="5729"/>
          <a:stretch/>
        </p:blipFill>
        <p:spPr bwMode="auto">
          <a:xfrm>
            <a:off x="3016153" y="1426190"/>
            <a:ext cx="4166492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day is it today?</a:t>
            </a:r>
            <a:r>
              <a:rPr lang="en-US" sz="72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744319" y="3703046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Thursday.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087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48389D4F-B6B3-D1DD-BB1E-3679211023B9}"/>
              </a:ext>
            </a:extLst>
          </p:cNvPr>
          <p:cNvSpPr/>
          <p:nvPr/>
        </p:nvSpPr>
        <p:spPr>
          <a:xfrm rot="11765489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908653" y="2399406"/>
            <a:ext cx="5612100" cy="1711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 panose="030F0702030302020204" pitchFamily="66" charset="0"/>
              </a:rPr>
              <a:t>3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vi-VN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talk.</a:t>
            </a:r>
            <a:endParaRPr sz="45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688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D108-6EF7-B584-E0FE-5C1513D7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5D130FF-2547-1FC4-BA05-056A6AD87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06F55-6D12-8693-F852-738D50040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7" r="2227"/>
          <a:stretch/>
        </p:blipFill>
        <p:spPr>
          <a:xfrm>
            <a:off x="62822" y="593577"/>
            <a:ext cx="8885734" cy="40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2300-B740-E2D9-DC16-56CCFC98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0C91E6-5E07-D93C-0C28-81BF10088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1076;p4">
            <a:extLst>
              <a:ext uri="{FF2B5EF4-FFF2-40B4-BE49-F238E27FC236}">
                <a16:creationId xmlns:a16="http://schemas.microsoft.com/office/drawing/2014/main" id="{A29E1783-D023-9E43-5818-657D598D032C}"/>
              </a:ext>
            </a:extLst>
          </p:cNvPr>
          <p:cNvSpPr txBox="1"/>
          <p:nvPr/>
        </p:nvSpPr>
        <p:spPr>
          <a:xfrm>
            <a:off x="1846113" y="199495"/>
            <a:ext cx="521326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accent6"/>
                </a:solidFill>
                <a:latin typeface="Radley"/>
                <a:ea typeface="Radley"/>
                <a:cs typeface="Radley"/>
                <a:sym typeface="Radley"/>
              </a:rPr>
              <a:t>LET’S SING TOGETHER.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accent6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CE71F-88A7-815E-757F-A531F6CD5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68" y="687519"/>
            <a:ext cx="6495210" cy="43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3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731144" y="683701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92D050"/>
              </a:solidFill>
              <a:highlight>
                <a:srgbClr val="FF00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229061" y="1965440"/>
            <a:ext cx="6650657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4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sz="54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b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listen and repeat.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825701" y="81618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vi-VN" dirty="0"/>
              <a:t>02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0639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EEEF-ADB3-C0E7-A788-FC001FA0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D48D12-00B8-5C9F-0AA0-B31FB639A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523"/>
            <a:ext cx="9069050" cy="33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4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288885" y="2602594"/>
            <a:ext cx="7062613" cy="167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6"/>
                </a:solidFill>
                <a:latin typeface="Comic Sans MS" panose="030F0702030302020204" pitchFamily="66" charset="0"/>
              </a:rPr>
              <a:t>Activity 2</a:t>
            </a:r>
            <a:br>
              <a:rPr lang="en-US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vi-VN" sz="4500">
                <a:solidFill>
                  <a:schemeClr val="tx1"/>
                </a:solidFill>
                <a:latin typeface="Comic Sans MS" panose="030F0702030302020204" pitchFamily="66" charset="0"/>
              </a:rPr>
              <a:t>Listen</a:t>
            </a:r>
            <a:r>
              <a:rPr lang="vi-VN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, point and say.</a:t>
            </a:r>
            <a:r>
              <a:rPr lang="en-US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sz="45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id="{ADC0A420-BA5B-6017-40B6-81F326C5779B}"/>
              </a:ext>
            </a:extLst>
          </p:cNvPr>
          <p:cNvSpPr/>
          <p:nvPr/>
        </p:nvSpPr>
        <p:spPr>
          <a:xfrm flipH="1">
            <a:off x="3941564" y="1083455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95620" y="1160355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65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8409-191C-919F-135E-E9514C5B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DB262-CA61-2A50-4E66-7FEC9570FA4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F359E52-8025-0BF0-FCCE-B9236FC4BC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7AB81-F09C-5A2F-6950-FD53CE603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3"/>
          <a:stretch/>
        </p:blipFill>
        <p:spPr>
          <a:xfrm>
            <a:off x="9379" y="443593"/>
            <a:ext cx="9065869" cy="38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4146" r="2026" b="3360"/>
          <a:stretch/>
        </p:blipFill>
        <p:spPr bwMode="auto">
          <a:xfrm>
            <a:off x="2886502" y="1500999"/>
            <a:ext cx="4121624" cy="22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day is it today?</a:t>
            </a:r>
            <a:r>
              <a:rPr lang="en-US" sz="72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739966" y="3781804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Monday.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099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308" r="1282" b="4975"/>
          <a:stretch/>
        </p:blipFill>
        <p:spPr bwMode="auto">
          <a:xfrm>
            <a:off x="2982034" y="1467134"/>
            <a:ext cx="4114711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day is it today?</a:t>
            </a:r>
            <a:r>
              <a:rPr lang="en-US" sz="72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647421" y="3843008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Tuesday.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746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t="1965" r="980" b="1245"/>
          <a:stretch/>
        </p:blipFill>
        <p:spPr bwMode="auto">
          <a:xfrm>
            <a:off x="3022979" y="1397965"/>
            <a:ext cx="4173016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day is it today?</a:t>
            </a:r>
            <a:r>
              <a:rPr lang="en-US" sz="72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835501" y="3741697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Wednesday.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913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84</Words>
  <Application>Microsoft Office PowerPoint</Application>
  <PresentationFormat>On-screen Show (16:9)</PresentationFormat>
  <Paragraphs>26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American Typewriter</vt:lpstr>
      <vt:lpstr>Comic Sans MS</vt:lpstr>
      <vt:lpstr>Radley</vt:lpstr>
      <vt:lpstr>Arial</vt:lpstr>
      <vt:lpstr>Custom Design</vt:lpstr>
      <vt:lpstr>My week </vt:lpstr>
      <vt:lpstr>PowerPoint Presentation</vt:lpstr>
      <vt:lpstr>Activity 1 Look, listen and repeat.</vt:lpstr>
      <vt:lpstr>PowerPoint Presentation</vt:lpstr>
      <vt:lpstr>Activity 2 Listen, point and say.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3 Let’s talk.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 Tra Giang</cp:lastModifiedBy>
  <cp:revision>23</cp:revision>
  <dcterms:modified xsi:type="dcterms:W3CDTF">2026-01-04T02:59:33Z</dcterms:modified>
</cp:coreProperties>
</file>