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421" r:id="rId2"/>
  </p:sldIdLst>
  <p:sldSz cx="9144000" cy="5143500" type="screen16x9"/>
  <p:notesSz cx="6858000" cy="9144000"/>
  <p:embeddedFontLst>
    <p:embeddedFont>
      <p:font typeface="Comic Sans MS" panose="030F0702030302020204" pitchFamily="66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53" roundtripDataSignature="AMtx7mi0ldbbGdFKG6kPpKWkMsMCGtC1H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55" Type="http://schemas.openxmlformats.org/officeDocument/2006/relationships/viewProps" Target="viewProps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3" Type="http://customschemas.google.com/relationships/presentationmetadata" Target="metadata"/><Relationship Id="rId5" Type="http://schemas.openxmlformats.org/officeDocument/2006/relationships/font" Target="fonts/font2.fntdata"/><Relationship Id="rId57" Type="http://schemas.openxmlformats.org/officeDocument/2006/relationships/tableStyles" Target="tableStyles.xml"/><Relationship Id="rId4" Type="http://schemas.openxmlformats.org/officeDocument/2006/relationships/font" Target="fonts/font1.fntdata"/><Relationship Id="rId56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117bfa9d61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117bfa9d61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98410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6"/>
          <p:cNvSpPr txBox="1"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6"/>
          <p:cNvSpPr txBox="1"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5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5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7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57"/>
          <p:cNvSpPr txBox="1">
            <a:spLocks noGrp="1"/>
          </p:cNvSpPr>
          <p:nvPr>
            <p:ph type="body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57"/>
          <p:cNvSpPr txBox="1">
            <a:spLocks noGrp="1"/>
          </p:cNvSpPr>
          <p:nvPr>
            <p:ph type="body" idx="2"/>
          </p:nvPr>
        </p:nvSpPr>
        <p:spPr>
          <a:xfrm>
            <a:off x="4648200" y="1370013"/>
            <a:ext cx="3867150" cy="3262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5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5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5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58"/>
          <p:cNvSpPr txBox="1"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58"/>
          <p:cNvSpPr txBox="1"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58"/>
          <p:cNvSpPr txBox="1">
            <a:spLocks noGrp="1"/>
          </p:cNvSpPr>
          <p:nvPr>
            <p:ph type="body" idx="2"/>
          </p:nvPr>
        </p:nvSpPr>
        <p:spPr>
          <a:xfrm>
            <a:off x="630238" y="1879600"/>
            <a:ext cx="3868737" cy="2762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58"/>
          <p:cNvSpPr txBox="1">
            <a:spLocks noGrp="1"/>
          </p:cNvSpPr>
          <p:nvPr>
            <p:ph type="body" idx="3"/>
          </p:nvPr>
        </p:nvSpPr>
        <p:spPr>
          <a:xfrm>
            <a:off x="4629150" y="1260475"/>
            <a:ext cx="3887788" cy="619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58"/>
          <p:cNvSpPr txBox="1">
            <a:spLocks noGrp="1"/>
          </p:cNvSpPr>
          <p:nvPr>
            <p:ph type="body" idx="4"/>
          </p:nvPr>
        </p:nvSpPr>
        <p:spPr>
          <a:xfrm>
            <a:off x="4629150" y="1879600"/>
            <a:ext cx="3887788" cy="2762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5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5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5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59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5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5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5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60"/>
          <p:cNvSpPr txBox="1"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60"/>
          <p:cNvSpPr txBox="1">
            <a:spLocks noGrp="1"/>
          </p:cNvSpPr>
          <p:nvPr>
            <p:ph type="body" idx="1"/>
          </p:nvPr>
        </p:nvSpPr>
        <p:spPr>
          <a:xfrm>
            <a:off x="3887788" y="741363"/>
            <a:ext cx="4629150" cy="3654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3" name="Google Shape;63;p60"/>
          <p:cNvSpPr txBox="1">
            <a:spLocks noGrp="1"/>
          </p:cNvSpPr>
          <p:nvPr>
            <p:ph type="body" idx="2"/>
          </p:nvPr>
        </p:nvSpPr>
        <p:spPr>
          <a:xfrm>
            <a:off x="630238" y="1543050"/>
            <a:ext cx="2949575" cy="2859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4" name="Google Shape;64;p6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6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6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61"/>
          <p:cNvSpPr txBox="1"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61"/>
          <p:cNvSpPr>
            <a:spLocks noGrp="1"/>
          </p:cNvSpPr>
          <p:nvPr>
            <p:ph type="pic" idx="2"/>
          </p:nvPr>
        </p:nvSpPr>
        <p:spPr>
          <a:xfrm>
            <a:off x="3887788" y="741363"/>
            <a:ext cx="4629150" cy="3654425"/>
          </a:xfrm>
          <a:prstGeom prst="rect">
            <a:avLst/>
          </a:prstGeom>
          <a:noFill/>
          <a:ln>
            <a:noFill/>
          </a:ln>
        </p:spPr>
      </p:sp>
      <p:sp>
        <p:nvSpPr>
          <p:cNvPr id="70" name="Google Shape;70;p61"/>
          <p:cNvSpPr txBox="1">
            <a:spLocks noGrp="1"/>
          </p:cNvSpPr>
          <p:nvPr>
            <p:ph type="body" idx="1"/>
          </p:nvPr>
        </p:nvSpPr>
        <p:spPr>
          <a:xfrm>
            <a:off x="630238" y="1543050"/>
            <a:ext cx="2949575" cy="2859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1" name="Google Shape;71;p6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6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6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62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62"/>
          <p:cNvSpPr txBox="1">
            <a:spLocks noGrp="1"/>
          </p:cNvSpPr>
          <p:nvPr>
            <p:ph type="body" idx="1"/>
          </p:nvPr>
        </p:nvSpPr>
        <p:spPr>
          <a:xfrm rot="5400000">
            <a:off x="2940844" y="-942181"/>
            <a:ext cx="3262312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6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6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6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3"/>
          <p:cNvSpPr txBox="1">
            <a:spLocks noGrp="1"/>
          </p:cNvSpPr>
          <p:nvPr>
            <p:ph type="title"/>
          </p:nvPr>
        </p:nvSpPr>
        <p:spPr>
          <a:xfrm rot="5400000">
            <a:off x="5350669" y="1467644"/>
            <a:ext cx="4357687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63"/>
          <p:cNvSpPr txBox="1">
            <a:spLocks noGrp="1"/>
          </p:cNvSpPr>
          <p:nvPr>
            <p:ph type="body" idx="1"/>
          </p:nvPr>
        </p:nvSpPr>
        <p:spPr>
          <a:xfrm rot="5400000">
            <a:off x="1331119" y="-427831"/>
            <a:ext cx="4357687" cy="5762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6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6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6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oogle Shape;27;p2"/>
          <p:cNvGrpSpPr/>
          <p:nvPr/>
        </p:nvGrpSpPr>
        <p:grpSpPr>
          <a:xfrm>
            <a:off x="66661" y="142824"/>
            <a:ext cx="8965142" cy="4774033"/>
            <a:chOff x="66661" y="142824"/>
            <a:chExt cx="8965142" cy="4774033"/>
          </a:xfrm>
        </p:grpSpPr>
        <p:grpSp>
          <p:nvGrpSpPr>
            <p:cNvPr id="28" name="Google Shape;28;p2"/>
            <p:cNvGrpSpPr/>
            <p:nvPr/>
          </p:nvGrpSpPr>
          <p:grpSpPr>
            <a:xfrm>
              <a:off x="66661" y="3802552"/>
              <a:ext cx="594730" cy="1114305"/>
              <a:chOff x="66661" y="3802552"/>
              <a:chExt cx="594730" cy="1114305"/>
            </a:xfrm>
          </p:grpSpPr>
          <p:sp>
            <p:nvSpPr>
              <p:cNvPr id="29" name="Google Shape;29;p2"/>
              <p:cNvSpPr/>
              <p:nvPr/>
            </p:nvSpPr>
            <p:spPr>
              <a:xfrm>
                <a:off x="283636" y="4261123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30;p2"/>
              <p:cNvSpPr/>
              <p:nvPr/>
            </p:nvSpPr>
            <p:spPr>
              <a:xfrm>
                <a:off x="274680" y="4603505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31;p2"/>
              <p:cNvSpPr/>
              <p:nvPr/>
            </p:nvSpPr>
            <p:spPr>
              <a:xfrm>
                <a:off x="535111" y="44205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32;p2"/>
              <p:cNvSpPr/>
              <p:nvPr/>
            </p:nvSpPr>
            <p:spPr>
              <a:xfrm>
                <a:off x="580123" y="4631310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33;p2"/>
              <p:cNvSpPr/>
              <p:nvPr/>
            </p:nvSpPr>
            <p:spPr>
              <a:xfrm>
                <a:off x="66661" y="44205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>
                <a:off x="208662" y="482206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>
                <a:off x="440637" y="4096049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36;p2"/>
              <p:cNvSpPr/>
              <p:nvPr/>
            </p:nvSpPr>
            <p:spPr>
              <a:xfrm>
                <a:off x="147926" y="38025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7" name="Google Shape;37;p2"/>
            <p:cNvGrpSpPr/>
            <p:nvPr/>
          </p:nvGrpSpPr>
          <p:grpSpPr>
            <a:xfrm>
              <a:off x="1573837" y="4593515"/>
              <a:ext cx="891691" cy="308914"/>
              <a:chOff x="1573837" y="4593515"/>
              <a:chExt cx="891691" cy="308914"/>
            </a:xfrm>
          </p:grpSpPr>
          <p:sp>
            <p:nvSpPr>
              <p:cNvPr id="38" name="Google Shape;38;p2"/>
              <p:cNvSpPr/>
              <p:nvPr/>
            </p:nvSpPr>
            <p:spPr>
              <a:xfrm>
                <a:off x="2159793" y="4593517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>
                <a:off x="1932936" y="4817935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40;p2"/>
              <p:cNvSpPr/>
              <p:nvPr/>
            </p:nvSpPr>
            <p:spPr>
              <a:xfrm>
                <a:off x="2371062" y="4593536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41;p2"/>
              <p:cNvSpPr/>
              <p:nvPr/>
            </p:nvSpPr>
            <p:spPr>
              <a:xfrm>
                <a:off x="1573837" y="47149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42;p2"/>
              <p:cNvSpPr/>
              <p:nvPr/>
            </p:nvSpPr>
            <p:spPr>
              <a:xfrm>
                <a:off x="1872201" y="4593515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3" name="Google Shape;43;p2"/>
            <p:cNvGrpSpPr/>
            <p:nvPr/>
          </p:nvGrpSpPr>
          <p:grpSpPr>
            <a:xfrm>
              <a:off x="8476362" y="3440198"/>
              <a:ext cx="555441" cy="1210709"/>
              <a:chOff x="8476362" y="3440198"/>
              <a:chExt cx="555441" cy="1210709"/>
            </a:xfrm>
          </p:grpSpPr>
          <p:sp>
            <p:nvSpPr>
              <p:cNvPr id="44" name="Google Shape;44;p2"/>
              <p:cNvSpPr/>
              <p:nvPr/>
            </p:nvSpPr>
            <p:spPr>
              <a:xfrm>
                <a:off x="8671368" y="4392742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45;p2"/>
              <p:cNvSpPr/>
              <p:nvPr/>
            </p:nvSpPr>
            <p:spPr>
              <a:xfrm>
                <a:off x="8889811" y="4029010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46;p2"/>
              <p:cNvSpPr/>
              <p:nvPr/>
            </p:nvSpPr>
            <p:spPr>
              <a:xfrm>
                <a:off x="8680323" y="3778010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47;p2"/>
              <p:cNvSpPr/>
              <p:nvPr/>
            </p:nvSpPr>
            <p:spPr>
              <a:xfrm>
                <a:off x="8950536" y="34401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48;p2"/>
              <p:cNvSpPr/>
              <p:nvPr/>
            </p:nvSpPr>
            <p:spPr>
              <a:xfrm>
                <a:off x="8711212" y="350386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49;p2"/>
              <p:cNvSpPr/>
              <p:nvPr/>
            </p:nvSpPr>
            <p:spPr>
              <a:xfrm>
                <a:off x="8903362" y="4255986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50;p2"/>
              <p:cNvSpPr/>
              <p:nvPr/>
            </p:nvSpPr>
            <p:spPr>
              <a:xfrm>
                <a:off x="8476362" y="45561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51;p2"/>
              <p:cNvSpPr/>
              <p:nvPr/>
            </p:nvSpPr>
            <p:spPr>
              <a:xfrm>
                <a:off x="8691238" y="4041865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52;p2"/>
              <p:cNvSpPr/>
              <p:nvPr/>
            </p:nvSpPr>
            <p:spPr>
              <a:xfrm>
                <a:off x="8889801" y="3735090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3" name="Google Shape;53;p2"/>
            <p:cNvGrpSpPr/>
            <p:nvPr/>
          </p:nvGrpSpPr>
          <p:grpSpPr>
            <a:xfrm>
              <a:off x="7998386" y="321015"/>
              <a:ext cx="671743" cy="586292"/>
              <a:chOff x="7998386" y="321015"/>
              <a:chExt cx="671743" cy="586292"/>
            </a:xfrm>
          </p:grpSpPr>
          <p:sp>
            <p:nvSpPr>
              <p:cNvPr id="54" name="Google Shape;54;p2"/>
              <p:cNvSpPr/>
              <p:nvPr/>
            </p:nvSpPr>
            <p:spPr>
              <a:xfrm>
                <a:off x="8570955" y="667942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55;p2"/>
              <p:cNvSpPr/>
              <p:nvPr/>
            </p:nvSpPr>
            <p:spPr>
              <a:xfrm>
                <a:off x="7998386" y="413323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56;p2"/>
              <p:cNvSpPr/>
              <p:nvPr/>
            </p:nvSpPr>
            <p:spPr>
              <a:xfrm>
                <a:off x="8570962" y="471536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>
                <a:off x="8226637" y="367036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>
                <a:off x="8466437" y="8125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59;p2"/>
              <p:cNvSpPr/>
              <p:nvPr/>
            </p:nvSpPr>
            <p:spPr>
              <a:xfrm>
                <a:off x="8174126" y="667740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0;p2"/>
              <p:cNvSpPr/>
              <p:nvPr/>
            </p:nvSpPr>
            <p:spPr>
              <a:xfrm>
                <a:off x="8483301" y="321015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1" name="Google Shape;61;p2"/>
            <p:cNvGrpSpPr/>
            <p:nvPr/>
          </p:nvGrpSpPr>
          <p:grpSpPr>
            <a:xfrm>
              <a:off x="3096813" y="542465"/>
              <a:ext cx="333964" cy="242942"/>
              <a:chOff x="3096813" y="542465"/>
              <a:chExt cx="333964" cy="242942"/>
            </a:xfrm>
          </p:grpSpPr>
          <p:sp>
            <p:nvSpPr>
              <p:cNvPr id="62" name="Google Shape;62;p2"/>
              <p:cNvSpPr/>
              <p:nvPr/>
            </p:nvSpPr>
            <p:spPr>
              <a:xfrm>
                <a:off x="3349511" y="577610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63;p2"/>
              <p:cNvSpPr/>
              <p:nvPr/>
            </p:nvSpPr>
            <p:spPr>
              <a:xfrm>
                <a:off x="3196187" y="6906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64;p2"/>
              <p:cNvSpPr/>
              <p:nvPr/>
            </p:nvSpPr>
            <p:spPr>
              <a:xfrm>
                <a:off x="3096813" y="542465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5" name="Google Shape;65;p2"/>
            <p:cNvGrpSpPr/>
            <p:nvPr/>
          </p:nvGrpSpPr>
          <p:grpSpPr>
            <a:xfrm>
              <a:off x="355863" y="142824"/>
              <a:ext cx="654514" cy="566658"/>
              <a:chOff x="355863" y="142824"/>
              <a:chExt cx="654514" cy="566658"/>
            </a:xfrm>
          </p:grpSpPr>
          <p:sp>
            <p:nvSpPr>
              <p:cNvPr id="66" name="Google Shape;66;p2"/>
              <p:cNvSpPr/>
              <p:nvPr/>
            </p:nvSpPr>
            <p:spPr>
              <a:xfrm>
                <a:off x="438280" y="198405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67;p2"/>
              <p:cNvSpPr/>
              <p:nvPr/>
            </p:nvSpPr>
            <p:spPr>
              <a:xfrm>
                <a:off x="929111" y="147973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68;p2"/>
              <p:cNvSpPr/>
              <p:nvPr/>
            </p:nvSpPr>
            <p:spPr>
              <a:xfrm>
                <a:off x="537461" y="476673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2"/>
              <p:cNvSpPr/>
              <p:nvPr/>
            </p:nvSpPr>
            <p:spPr>
              <a:xfrm>
                <a:off x="674137" y="142824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0;p2"/>
              <p:cNvSpPr/>
              <p:nvPr/>
            </p:nvSpPr>
            <p:spPr>
              <a:xfrm>
                <a:off x="355863" y="625977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81" name="TextBox 80">
            <a:extLst>
              <a:ext uri="{FF2B5EF4-FFF2-40B4-BE49-F238E27FC236}">
                <a16:creationId xmlns:a16="http://schemas.microsoft.com/office/drawing/2014/main" id="{ECF21308-1F33-6871-69B5-066B0A28D664}"/>
              </a:ext>
            </a:extLst>
          </p:cNvPr>
          <p:cNvSpPr txBox="1"/>
          <p:nvPr userDrawn="1"/>
        </p:nvSpPr>
        <p:spPr>
          <a:xfrm>
            <a:off x="373854" y="621489"/>
            <a:ext cx="5552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5400" b="1" dirty="0">
              <a:solidFill>
                <a:schemeClr val="bg1"/>
              </a:solidFill>
              <a:latin typeface="American Typewriter" panose="02090604020004020304" pitchFamily="18" charset="77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6CAB6770-62D2-CDC2-55EA-519573435457}"/>
              </a:ext>
            </a:extLst>
          </p:cNvPr>
          <p:cNvSpPr txBox="1"/>
          <p:nvPr userDrawn="1"/>
        </p:nvSpPr>
        <p:spPr>
          <a:xfrm>
            <a:off x="2201450" y="2420210"/>
            <a:ext cx="462836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x-none" b="0" i="0" u="none" strike="noStrike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63924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7FBF4"/>
            </a:gs>
            <a:gs pos="74000">
              <a:srgbClr val="BDDCA8"/>
            </a:gs>
            <a:gs pos="83000">
              <a:srgbClr val="BDDCA8"/>
            </a:gs>
            <a:gs pos="100000">
              <a:srgbClr val="D3E7C5"/>
            </a:gs>
          </a:gsLst>
          <a:lin ang="540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7"/>
          <p:cNvSpPr txBox="1"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37"/>
          <p:cNvSpPr txBox="1"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3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3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76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12" name="Google Shape;1712;p35"/>
          <p:cNvGrpSpPr/>
          <p:nvPr/>
        </p:nvGrpSpPr>
        <p:grpSpPr>
          <a:xfrm rot="-395583">
            <a:off x="316516" y="482861"/>
            <a:ext cx="608463" cy="655643"/>
            <a:chOff x="2904293" y="162850"/>
            <a:chExt cx="514066" cy="553927"/>
          </a:xfrm>
        </p:grpSpPr>
        <p:sp>
          <p:nvSpPr>
            <p:cNvPr id="1713" name="Google Shape;1713;p35"/>
            <p:cNvSpPr/>
            <p:nvPr/>
          </p:nvSpPr>
          <p:spPr>
            <a:xfrm>
              <a:off x="3155862" y="189182"/>
              <a:ext cx="192915" cy="159144"/>
            </a:xfrm>
            <a:custGeom>
              <a:avLst/>
              <a:gdLst/>
              <a:ahLst/>
              <a:cxnLst/>
              <a:rect l="l" t="t" r="r" b="b"/>
              <a:pathLst>
                <a:path w="5861" h="4835" extrusionOk="0">
                  <a:moveTo>
                    <a:pt x="4342" y="0"/>
                  </a:moveTo>
                  <a:cubicBezTo>
                    <a:pt x="4151" y="0"/>
                    <a:pt x="3970" y="81"/>
                    <a:pt x="3841" y="221"/>
                  </a:cubicBezTo>
                  <a:lnTo>
                    <a:pt x="83" y="4324"/>
                  </a:lnTo>
                  <a:cubicBezTo>
                    <a:pt x="29" y="4384"/>
                    <a:pt x="0" y="4462"/>
                    <a:pt x="3" y="4543"/>
                  </a:cubicBezTo>
                  <a:cubicBezTo>
                    <a:pt x="6" y="4624"/>
                    <a:pt x="42" y="4701"/>
                    <a:pt x="102" y="4755"/>
                  </a:cubicBezTo>
                  <a:cubicBezTo>
                    <a:pt x="157" y="4807"/>
                    <a:pt x="231" y="4835"/>
                    <a:pt x="307" y="4835"/>
                  </a:cubicBezTo>
                  <a:cubicBezTo>
                    <a:pt x="395" y="4835"/>
                    <a:pt x="477" y="4799"/>
                    <a:pt x="533" y="4736"/>
                  </a:cubicBezTo>
                  <a:lnTo>
                    <a:pt x="4290" y="634"/>
                  </a:lnTo>
                  <a:cubicBezTo>
                    <a:pt x="4307" y="615"/>
                    <a:pt x="4328" y="612"/>
                    <a:pt x="4340" y="612"/>
                  </a:cubicBezTo>
                  <a:cubicBezTo>
                    <a:pt x="4353" y="612"/>
                    <a:pt x="4371" y="616"/>
                    <a:pt x="4387" y="631"/>
                  </a:cubicBezTo>
                  <a:lnTo>
                    <a:pt x="5313" y="1479"/>
                  </a:lnTo>
                  <a:cubicBezTo>
                    <a:pt x="5370" y="1530"/>
                    <a:pt x="5443" y="1559"/>
                    <a:pt x="5520" y="1559"/>
                  </a:cubicBezTo>
                  <a:cubicBezTo>
                    <a:pt x="5606" y="1559"/>
                    <a:pt x="5689" y="1522"/>
                    <a:pt x="5746" y="1459"/>
                  </a:cubicBezTo>
                  <a:cubicBezTo>
                    <a:pt x="5860" y="1334"/>
                    <a:pt x="5853" y="1142"/>
                    <a:pt x="5727" y="1027"/>
                  </a:cubicBezTo>
                  <a:lnTo>
                    <a:pt x="4800" y="179"/>
                  </a:lnTo>
                  <a:cubicBezTo>
                    <a:pt x="4676" y="64"/>
                    <a:pt x="4512" y="0"/>
                    <a:pt x="434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1714" name="Google Shape;1714;p35"/>
            <p:cNvSpPr/>
            <p:nvPr/>
          </p:nvSpPr>
          <p:spPr>
            <a:xfrm>
              <a:off x="3350224" y="167162"/>
              <a:ext cx="63296" cy="62341"/>
            </a:xfrm>
            <a:custGeom>
              <a:avLst/>
              <a:gdLst/>
              <a:ahLst/>
              <a:cxnLst/>
              <a:rect l="l" t="t" r="r" b="b"/>
              <a:pathLst>
                <a:path w="1923" h="1894" extrusionOk="0">
                  <a:moveTo>
                    <a:pt x="1383" y="1"/>
                  </a:moveTo>
                  <a:cubicBezTo>
                    <a:pt x="1251" y="1"/>
                    <a:pt x="1120" y="54"/>
                    <a:pt x="1023" y="158"/>
                  </a:cubicBezTo>
                  <a:lnTo>
                    <a:pt x="182" y="1078"/>
                  </a:lnTo>
                  <a:cubicBezTo>
                    <a:pt x="1" y="1276"/>
                    <a:pt x="14" y="1583"/>
                    <a:pt x="213" y="1765"/>
                  </a:cubicBezTo>
                  <a:cubicBezTo>
                    <a:pt x="306" y="1851"/>
                    <a:pt x="424" y="1893"/>
                    <a:pt x="541" y="1893"/>
                  </a:cubicBezTo>
                  <a:cubicBezTo>
                    <a:pt x="673" y="1893"/>
                    <a:pt x="804" y="1840"/>
                    <a:pt x="900" y="1734"/>
                  </a:cubicBezTo>
                  <a:lnTo>
                    <a:pt x="1741" y="816"/>
                  </a:lnTo>
                  <a:cubicBezTo>
                    <a:pt x="1922" y="617"/>
                    <a:pt x="1909" y="311"/>
                    <a:pt x="1711" y="128"/>
                  </a:cubicBezTo>
                  <a:cubicBezTo>
                    <a:pt x="1618" y="43"/>
                    <a:pt x="1500" y="1"/>
                    <a:pt x="13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1715" name="Google Shape;1715;p35"/>
            <p:cNvSpPr/>
            <p:nvPr/>
          </p:nvSpPr>
          <p:spPr>
            <a:xfrm>
              <a:off x="2961005" y="190466"/>
              <a:ext cx="432997" cy="462061"/>
            </a:xfrm>
            <a:custGeom>
              <a:avLst/>
              <a:gdLst/>
              <a:ahLst/>
              <a:cxnLst/>
              <a:rect l="l" t="t" r="r" b="b"/>
              <a:pathLst>
                <a:path w="13155" h="14038" extrusionOk="0">
                  <a:moveTo>
                    <a:pt x="11959" y="0"/>
                  </a:moveTo>
                  <a:cubicBezTo>
                    <a:pt x="11825" y="0"/>
                    <a:pt x="11691" y="54"/>
                    <a:pt x="11593" y="161"/>
                  </a:cubicBezTo>
                  <a:lnTo>
                    <a:pt x="185" y="12616"/>
                  </a:lnTo>
                  <a:cubicBezTo>
                    <a:pt x="0" y="12818"/>
                    <a:pt x="13" y="13132"/>
                    <a:pt x="215" y="13315"/>
                  </a:cubicBezTo>
                  <a:lnTo>
                    <a:pt x="862" y="13907"/>
                  </a:lnTo>
                  <a:cubicBezTo>
                    <a:pt x="957" y="13994"/>
                    <a:pt x="1078" y="14037"/>
                    <a:pt x="1197" y="14037"/>
                  </a:cubicBezTo>
                  <a:cubicBezTo>
                    <a:pt x="1331" y="14037"/>
                    <a:pt x="1464" y="13983"/>
                    <a:pt x="1561" y="13876"/>
                  </a:cubicBezTo>
                  <a:lnTo>
                    <a:pt x="12970" y="1422"/>
                  </a:lnTo>
                  <a:cubicBezTo>
                    <a:pt x="13155" y="1220"/>
                    <a:pt x="13141" y="905"/>
                    <a:pt x="12939" y="722"/>
                  </a:cubicBezTo>
                  <a:lnTo>
                    <a:pt x="12293" y="130"/>
                  </a:lnTo>
                  <a:cubicBezTo>
                    <a:pt x="12198" y="43"/>
                    <a:pt x="12078" y="0"/>
                    <a:pt x="119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1716" name="Google Shape;1716;p35"/>
            <p:cNvSpPr/>
            <p:nvPr/>
          </p:nvSpPr>
          <p:spPr>
            <a:xfrm>
              <a:off x="2909033" y="600783"/>
              <a:ext cx="110660" cy="111746"/>
            </a:xfrm>
            <a:custGeom>
              <a:avLst/>
              <a:gdLst/>
              <a:ahLst/>
              <a:cxnLst/>
              <a:rect l="l" t="t" r="r" b="b"/>
              <a:pathLst>
                <a:path w="3362" h="3395" extrusionOk="0">
                  <a:moveTo>
                    <a:pt x="2284" y="1"/>
                  </a:moveTo>
                  <a:cubicBezTo>
                    <a:pt x="2065" y="1"/>
                    <a:pt x="1795" y="173"/>
                    <a:pt x="1626" y="443"/>
                  </a:cubicBezTo>
                  <a:lnTo>
                    <a:pt x="430" y="2359"/>
                  </a:lnTo>
                  <a:lnTo>
                    <a:pt x="84" y="2915"/>
                  </a:lnTo>
                  <a:cubicBezTo>
                    <a:pt x="0" y="3049"/>
                    <a:pt x="21" y="3218"/>
                    <a:pt x="128" y="3317"/>
                  </a:cubicBezTo>
                  <a:cubicBezTo>
                    <a:pt x="184" y="3368"/>
                    <a:pt x="257" y="3394"/>
                    <a:pt x="331" y="3394"/>
                  </a:cubicBezTo>
                  <a:cubicBezTo>
                    <a:pt x="401" y="3394"/>
                    <a:pt x="472" y="3372"/>
                    <a:pt x="532" y="3326"/>
                  </a:cubicBezTo>
                  <a:lnTo>
                    <a:pt x="1055" y="2933"/>
                  </a:lnTo>
                  <a:lnTo>
                    <a:pt x="2860" y="1574"/>
                  </a:lnTo>
                  <a:cubicBezTo>
                    <a:pt x="3211" y="1308"/>
                    <a:pt x="3361" y="867"/>
                    <a:pt x="3142" y="666"/>
                  </a:cubicBezTo>
                  <a:lnTo>
                    <a:pt x="2505" y="81"/>
                  </a:lnTo>
                  <a:cubicBezTo>
                    <a:pt x="2444" y="26"/>
                    <a:pt x="2368" y="1"/>
                    <a:pt x="228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1717" name="Google Shape;1717;p35"/>
            <p:cNvSpPr/>
            <p:nvPr/>
          </p:nvSpPr>
          <p:spPr>
            <a:xfrm>
              <a:off x="2961005" y="280060"/>
              <a:ext cx="349590" cy="372433"/>
            </a:xfrm>
            <a:custGeom>
              <a:avLst/>
              <a:gdLst/>
              <a:ahLst/>
              <a:cxnLst/>
              <a:rect l="l" t="t" r="r" b="b"/>
              <a:pathLst>
                <a:path w="10621" h="11315" extrusionOk="0">
                  <a:moveTo>
                    <a:pt x="9246" y="0"/>
                  </a:moveTo>
                  <a:lnTo>
                    <a:pt x="677" y="9353"/>
                  </a:lnTo>
                  <a:lnTo>
                    <a:pt x="184" y="9890"/>
                  </a:lnTo>
                  <a:cubicBezTo>
                    <a:pt x="0" y="10095"/>
                    <a:pt x="13" y="10406"/>
                    <a:pt x="215" y="10592"/>
                  </a:cubicBezTo>
                  <a:lnTo>
                    <a:pt x="862" y="11183"/>
                  </a:lnTo>
                  <a:cubicBezTo>
                    <a:pt x="958" y="11271"/>
                    <a:pt x="1078" y="11314"/>
                    <a:pt x="1198" y="11314"/>
                  </a:cubicBezTo>
                  <a:cubicBezTo>
                    <a:pt x="1332" y="11314"/>
                    <a:pt x="1465" y="11260"/>
                    <a:pt x="1562" y="11154"/>
                  </a:cubicBezTo>
                  <a:lnTo>
                    <a:pt x="10620" y="1264"/>
                  </a:lnTo>
                  <a:lnTo>
                    <a:pt x="10014" y="705"/>
                  </a:lnTo>
                  <a:lnTo>
                    <a:pt x="924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1718" name="Google Shape;1718;p35"/>
            <p:cNvSpPr/>
            <p:nvPr/>
          </p:nvSpPr>
          <p:spPr>
            <a:xfrm>
              <a:off x="3290615" y="242241"/>
              <a:ext cx="92656" cy="79457"/>
            </a:xfrm>
            <a:custGeom>
              <a:avLst/>
              <a:gdLst/>
              <a:ahLst/>
              <a:cxnLst/>
              <a:rect l="l" t="t" r="r" b="b"/>
              <a:pathLst>
                <a:path w="2815" h="2414" extrusionOk="0">
                  <a:moveTo>
                    <a:pt x="2795" y="1"/>
                  </a:moveTo>
                  <a:cubicBezTo>
                    <a:pt x="2299" y="1"/>
                    <a:pt x="1788" y="206"/>
                    <a:pt x="1450" y="496"/>
                  </a:cubicBezTo>
                  <a:cubicBezTo>
                    <a:pt x="978" y="897"/>
                    <a:pt x="494" y="1357"/>
                    <a:pt x="0" y="1857"/>
                  </a:cubicBezTo>
                  <a:lnTo>
                    <a:pt x="606" y="2413"/>
                  </a:lnTo>
                  <a:lnTo>
                    <a:pt x="2814" y="1"/>
                  </a:lnTo>
                  <a:cubicBezTo>
                    <a:pt x="2808" y="1"/>
                    <a:pt x="2801" y="1"/>
                    <a:pt x="2795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1719" name="Google Shape;1719;p35"/>
            <p:cNvSpPr/>
            <p:nvPr/>
          </p:nvSpPr>
          <p:spPr>
            <a:xfrm>
              <a:off x="3086543" y="327326"/>
              <a:ext cx="164575" cy="177906"/>
            </a:xfrm>
            <a:custGeom>
              <a:avLst/>
              <a:gdLst/>
              <a:ahLst/>
              <a:cxnLst/>
              <a:rect l="l" t="t" r="r" b="b"/>
              <a:pathLst>
                <a:path w="5000" h="5405" extrusionOk="0">
                  <a:moveTo>
                    <a:pt x="4892" y="1"/>
                  </a:moveTo>
                  <a:cubicBezTo>
                    <a:pt x="4868" y="1"/>
                    <a:pt x="4845" y="9"/>
                    <a:pt x="4826" y="27"/>
                  </a:cubicBezTo>
                  <a:cubicBezTo>
                    <a:pt x="3966" y="840"/>
                    <a:pt x="3154" y="1695"/>
                    <a:pt x="2352" y="2560"/>
                  </a:cubicBezTo>
                  <a:cubicBezTo>
                    <a:pt x="1555" y="3430"/>
                    <a:pt x="771" y="4312"/>
                    <a:pt x="32" y="5236"/>
                  </a:cubicBezTo>
                  <a:cubicBezTo>
                    <a:pt x="0" y="5276"/>
                    <a:pt x="2" y="5334"/>
                    <a:pt x="38" y="5372"/>
                  </a:cubicBezTo>
                  <a:cubicBezTo>
                    <a:pt x="58" y="5394"/>
                    <a:pt x="85" y="5405"/>
                    <a:pt x="113" y="5405"/>
                  </a:cubicBezTo>
                  <a:cubicBezTo>
                    <a:pt x="138" y="5405"/>
                    <a:pt x="164" y="5395"/>
                    <a:pt x="183" y="5376"/>
                  </a:cubicBezTo>
                  <a:cubicBezTo>
                    <a:pt x="1043" y="4564"/>
                    <a:pt x="1855" y="3706"/>
                    <a:pt x="2655" y="2839"/>
                  </a:cubicBezTo>
                  <a:cubicBezTo>
                    <a:pt x="3450" y="1968"/>
                    <a:pt x="4234" y="1085"/>
                    <a:pt x="4970" y="159"/>
                  </a:cubicBezTo>
                  <a:cubicBezTo>
                    <a:pt x="5000" y="122"/>
                    <a:pt x="4998" y="67"/>
                    <a:pt x="4965" y="31"/>
                  </a:cubicBezTo>
                  <a:cubicBezTo>
                    <a:pt x="4945" y="11"/>
                    <a:pt x="4919" y="1"/>
                    <a:pt x="4892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1720" name="Google Shape;1720;p35"/>
            <p:cNvSpPr/>
            <p:nvPr/>
          </p:nvSpPr>
          <p:spPr>
            <a:xfrm>
              <a:off x="2961005" y="303265"/>
              <a:ext cx="349590" cy="349228"/>
            </a:xfrm>
            <a:custGeom>
              <a:avLst/>
              <a:gdLst/>
              <a:ahLst/>
              <a:cxnLst/>
              <a:rect l="l" t="t" r="r" b="b"/>
              <a:pathLst>
                <a:path w="10621" h="10610" extrusionOk="0">
                  <a:moveTo>
                    <a:pt x="10014" y="0"/>
                  </a:moveTo>
                  <a:cubicBezTo>
                    <a:pt x="6967" y="3088"/>
                    <a:pt x="3641" y="7653"/>
                    <a:pt x="1575" y="8494"/>
                  </a:cubicBezTo>
                  <a:cubicBezTo>
                    <a:pt x="1291" y="8610"/>
                    <a:pt x="1000" y="8648"/>
                    <a:pt x="702" y="8648"/>
                  </a:cubicBezTo>
                  <a:cubicBezTo>
                    <a:pt x="693" y="8648"/>
                    <a:pt x="685" y="8648"/>
                    <a:pt x="677" y="8648"/>
                  </a:cubicBezTo>
                  <a:lnTo>
                    <a:pt x="184" y="9185"/>
                  </a:lnTo>
                  <a:cubicBezTo>
                    <a:pt x="0" y="9390"/>
                    <a:pt x="13" y="9701"/>
                    <a:pt x="215" y="9887"/>
                  </a:cubicBezTo>
                  <a:lnTo>
                    <a:pt x="862" y="10478"/>
                  </a:lnTo>
                  <a:cubicBezTo>
                    <a:pt x="958" y="10566"/>
                    <a:pt x="1078" y="10609"/>
                    <a:pt x="1198" y="10609"/>
                  </a:cubicBezTo>
                  <a:cubicBezTo>
                    <a:pt x="1332" y="10609"/>
                    <a:pt x="1465" y="10555"/>
                    <a:pt x="1562" y="10449"/>
                  </a:cubicBezTo>
                  <a:lnTo>
                    <a:pt x="10620" y="559"/>
                  </a:lnTo>
                  <a:lnTo>
                    <a:pt x="10014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1721" name="Google Shape;1721;p35"/>
            <p:cNvSpPr/>
            <p:nvPr/>
          </p:nvSpPr>
          <p:spPr>
            <a:xfrm>
              <a:off x="2904293" y="162850"/>
              <a:ext cx="514066" cy="553927"/>
            </a:xfrm>
            <a:custGeom>
              <a:avLst/>
              <a:gdLst/>
              <a:ahLst/>
              <a:cxnLst/>
              <a:rect l="l" t="t" r="r" b="b"/>
              <a:pathLst>
                <a:path w="15618" h="16829" extrusionOk="0">
                  <a:moveTo>
                    <a:pt x="14935" y="260"/>
                  </a:moveTo>
                  <a:cubicBezTo>
                    <a:pt x="15023" y="260"/>
                    <a:pt x="15106" y="294"/>
                    <a:pt x="15171" y="353"/>
                  </a:cubicBezTo>
                  <a:cubicBezTo>
                    <a:pt x="15317" y="487"/>
                    <a:pt x="15327" y="715"/>
                    <a:pt x="15195" y="859"/>
                  </a:cubicBezTo>
                  <a:lnTo>
                    <a:pt x="14692" y="1408"/>
                  </a:lnTo>
                  <a:lnTo>
                    <a:pt x="14165" y="927"/>
                  </a:lnTo>
                  <a:lnTo>
                    <a:pt x="14668" y="376"/>
                  </a:lnTo>
                  <a:cubicBezTo>
                    <a:pt x="14732" y="305"/>
                    <a:pt x="14820" y="266"/>
                    <a:pt x="14916" y="261"/>
                  </a:cubicBezTo>
                  <a:cubicBezTo>
                    <a:pt x="14922" y="260"/>
                    <a:pt x="14929" y="260"/>
                    <a:pt x="14935" y="260"/>
                  </a:cubicBezTo>
                  <a:close/>
                  <a:moveTo>
                    <a:pt x="13682" y="968"/>
                  </a:moveTo>
                  <a:cubicBezTo>
                    <a:pt x="13710" y="968"/>
                    <a:pt x="13737" y="970"/>
                    <a:pt x="13764" y="977"/>
                  </a:cubicBezTo>
                  <a:cubicBezTo>
                    <a:pt x="13826" y="992"/>
                    <a:pt x="13881" y="1021"/>
                    <a:pt x="13928" y="1065"/>
                  </a:cubicBezTo>
                  <a:lnTo>
                    <a:pt x="13989" y="1120"/>
                  </a:lnTo>
                  <a:lnTo>
                    <a:pt x="14516" y="1602"/>
                  </a:lnTo>
                  <a:lnTo>
                    <a:pt x="14575" y="1657"/>
                  </a:lnTo>
                  <a:cubicBezTo>
                    <a:pt x="14622" y="1700"/>
                    <a:pt x="14656" y="1756"/>
                    <a:pt x="14676" y="1814"/>
                  </a:cubicBezTo>
                  <a:cubicBezTo>
                    <a:pt x="14684" y="1844"/>
                    <a:pt x="14692" y="1878"/>
                    <a:pt x="14693" y="1910"/>
                  </a:cubicBezTo>
                  <a:cubicBezTo>
                    <a:pt x="14698" y="2008"/>
                    <a:pt x="14663" y="2099"/>
                    <a:pt x="14598" y="2173"/>
                  </a:cubicBezTo>
                  <a:lnTo>
                    <a:pt x="12336" y="4641"/>
                  </a:lnTo>
                  <a:lnTo>
                    <a:pt x="11151" y="3556"/>
                  </a:lnTo>
                  <a:lnTo>
                    <a:pt x="12522" y="2057"/>
                  </a:lnTo>
                  <a:lnTo>
                    <a:pt x="12699" y="1864"/>
                  </a:lnTo>
                  <a:lnTo>
                    <a:pt x="12936" y="1607"/>
                  </a:lnTo>
                  <a:lnTo>
                    <a:pt x="13111" y="1415"/>
                  </a:lnTo>
                  <a:lnTo>
                    <a:pt x="13412" y="1086"/>
                  </a:lnTo>
                  <a:cubicBezTo>
                    <a:pt x="13477" y="1014"/>
                    <a:pt x="13567" y="974"/>
                    <a:pt x="13665" y="969"/>
                  </a:cubicBezTo>
                  <a:cubicBezTo>
                    <a:pt x="13671" y="968"/>
                    <a:pt x="13675" y="968"/>
                    <a:pt x="13682" y="968"/>
                  </a:cubicBezTo>
                  <a:close/>
                  <a:moveTo>
                    <a:pt x="11984" y="929"/>
                  </a:moveTo>
                  <a:cubicBezTo>
                    <a:pt x="12118" y="929"/>
                    <a:pt x="12250" y="977"/>
                    <a:pt x="12356" y="1075"/>
                  </a:cubicBezTo>
                  <a:lnTo>
                    <a:pt x="12742" y="1429"/>
                  </a:lnTo>
                  <a:lnTo>
                    <a:pt x="12506" y="1687"/>
                  </a:lnTo>
                  <a:lnTo>
                    <a:pt x="12119" y="1333"/>
                  </a:lnTo>
                  <a:cubicBezTo>
                    <a:pt x="12081" y="1298"/>
                    <a:pt x="12032" y="1280"/>
                    <a:pt x="11984" y="1280"/>
                  </a:cubicBezTo>
                  <a:cubicBezTo>
                    <a:pt x="11931" y="1280"/>
                    <a:pt x="11875" y="1301"/>
                    <a:pt x="11837" y="1346"/>
                  </a:cubicBezTo>
                  <a:lnTo>
                    <a:pt x="8080" y="5447"/>
                  </a:lnTo>
                  <a:cubicBezTo>
                    <a:pt x="8045" y="5485"/>
                    <a:pt x="7999" y="5503"/>
                    <a:pt x="7952" y="5503"/>
                  </a:cubicBezTo>
                  <a:cubicBezTo>
                    <a:pt x="7909" y="5503"/>
                    <a:pt x="7867" y="5488"/>
                    <a:pt x="7832" y="5458"/>
                  </a:cubicBezTo>
                  <a:cubicBezTo>
                    <a:pt x="7761" y="5392"/>
                    <a:pt x="7757" y="5280"/>
                    <a:pt x="7822" y="5210"/>
                  </a:cubicBezTo>
                  <a:lnTo>
                    <a:pt x="11580" y="1109"/>
                  </a:lnTo>
                  <a:cubicBezTo>
                    <a:pt x="11687" y="991"/>
                    <a:pt x="11836" y="929"/>
                    <a:pt x="11984" y="929"/>
                  </a:cubicBezTo>
                  <a:close/>
                  <a:moveTo>
                    <a:pt x="10974" y="3748"/>
                  </a:moveTo>
                  <a:lnTo>
                    <a:pt x="12159" y="4834"/>
                  </a:lnTo>
                  <a:lnTo>
                    <a:pt x="3517" y="14268"/>
                  </a:lnTo>
                  <a:lnTo>
                    <a:pt x="3188" y="14627"/>
                  </a:lnTo>
                  <a:cubicBezTo>
                    <a:pt x="3127" y="14694"/>
                    <a:pt x="3045" y="14733"/>
                    <a:pt x="2962" y="14743"/>
                  </a:cubicBezTo>
                  <a:cubicBezTo>
                    <a:pt x="2947" y="14745"/>
                    <a:pt x="2933" y="14745"/>
                    <a:pt x="2919" y="14745"/>
                  </a:cubicBezTo>
                  <a:cubicBezTo>
                    <a:pt x="2830" y="14745"/>
                    <a:pt x="2742" y="14714"/>
                    <a:pt x="2672" y="14650"/>
                  </a:cubicBezTo>
                  <a:lnTo>
                    <a:pt x="2025" y="14058"/>
                  </a:lnTo>
                  <a:cubicBezTo>
                    <a:pt x="1942" y="13983"/>
                    <a:pt x="1904" y="13877"/>
                    <a:pt x="1909" y="13774"/>
                  </a:cubicBezTo>
                  <a:cubicBezTo>
                    <a:pt x="1911" y="13691"/>
                    <a:pt x="1942" y="13608"/>
                    <a:pt x="2002" y="13542"/>
                  </a:cubicBezTo>
                  <a:lnTo>
                    <a:pt x="2331" y="13184"/>
                  </a:lnTo>
                  <a:lnTo>
                    <a:pt x="10974" y="3748"/>
                  </a:lnTo>
                  <a:close/>
                  <a:moveTo>
                    <a:pt x="1718" y="14075"/>
                  </a:moveTo>
                  <a:cubicBezTo>
                    <a:pt x="1751" y="14139"/>
                    <a:pt x="1794" y="14197"/>
                    <a:pt x="1849" y="14249"/>
                  </a:cubicBezTo>
                  <a:lnTo>
                    <a:pt x="2496" y="14842"/>
                  </a:lnTo>
                  <a:cubicBezTo>
                    <a:pt x="2551" y="14893"/>
                    <a:pt x="2614" y="14932"/>
                    <a:pt x="2681" y="14957"/>
                  </a:cubicBezTo>
                  <a:lnTo>
                    <a:pt x="1102" y="16147"/>
                  </a:lnTo>
                  <a:lnTo>
                    <a:pt x="672" y="15754"/>
                  </a:lnTo>
                  <a:lnTo>
                    <a:pt x="1718" y="14075"/>
                  </a:lnTo>
                  <a:close/>
                  <a:moveTo>
                    <a:pt x="14930" y="1"/>
                  </a:moveTo>
                  <a:cubicBezTo>
                    <a:pt x="14921" y="1"/>
                    <a:pt x="14913" y="1"/>
                    <a:pt x="14904" y="1"/>
                  </a:cubicBezTo>
                  <a:cubicBezTo>
                    <a:pt x="14739" y="8"/>
                    <a:pt x="14587" y="80"/>
                    <a:pt x="14476" y="200"/>
                  </a:cubicBezTo>
                  <a:lnTo>
                    <a:pt x="13954" y="769"/>
                  </a:lnTo>
                  <a:cubicBezTo>
                    <a:pt x="13872" y="728"/>
                    <a:pt x="13781" y="707"/>
                    <a:pt x="13686" y="707"/>
                  </a:cubicBezTo>
                  <a:cubicBezTo>
                    <a:pt x="13676" y="707"/>
                    <a:pt x="13665" y="707"/>
                    <a:pt x="13654" y="708"/>
                  </a:cubicBezTo>
                  <a:cubicBezTo>
                    <a:pt x="13487" y="715"/>
                    <a:pt x="13333" y="787"/>
                    <a:pt x="13219" y="910"/>
                  </a:cubicBezTo>
                  <a:lnTo>
                    <a:pt x="12918" y="1236"/>
                  </a:lnTo>
                  <a:lnTo>
                    <a:pt x="12531" y="881"/>
                  </a:lnTo>
                  <a:cubicBezTo>
                    <a:pt x="12382" y="745"/>
                    <a:pt x="12187" y="670"/>
                    <a:pt x="11983" y="670"/>
                  </a:cubicBezTo>
                  <a:cubicBezTo>
                    <a:pt x="11757" y="670"/>
                    <a:pt x="11538" y="764"/>
                    <a:pt x="11386" y="932"/>
                  </a:cubicBezTo>
                  <a:lnTo>
                    <a:pt x="7630" y="5034"/>
                  </a:lnTo>
                  <a:cubicBezTo>
                    <a:pt x="7467" y="5210"/>
                    <a:pt x="7479" y="5488"/>
                    <a:pt x="7657" y="5650"/>
                  </a:cubicBezTo>
                  <a:cubicBezTo>
                    <a:pt x="7739" y="5724"/>
                    <a:pt x="7842" y="5764"/>
                    <a:pt x="7952" y="5764"/>
                  </a:cubicBezTo>
                  <a:cubicBezTo>
                    <a:pt x="8074" y="5764"/>
                    <a:pt x="8191" y="5713"/>
                    <a:pt x="8273" y="5624"/>
                  </a:cubicBezTo>
                  <a:lnTo>
                    <a:pt x="11989" y="1567"/>
                  </a:lnTo>
                  <a:lnTo>
                    <a:pt x="12331" y="1881"/>
                  </a:lnTo>
                  <a:lnTo>
                    <a:pt x="10872" y="3476"/>
                  </a:lnTo>
                  <a:lnTo>
                    <a:pt x="1811" y="13365"/>
                  </a:lnTo>
                  <a:cubicBezTo>
                    <a:pt x="1726" y="13456"/>
                    <a:pt x="1676" y="13565"/>
                    <a:pt x="1658" y="13678"/>
                  </a:cubicBezTo>
                  <a:cubicBezTo>
                    <a:pt x="1656" y="13679"/>
                    <a:pt x="1656" y="13679"/>
                    <a:pt x="1656" y="13680"/>
                  </a:cubicBezTo>
                  <a:lnTo>
                    <a:pt x="118" y="16148"/>
                  </a:lnTo>
                  <a:cubicBezTo>
                    <a:pt x="1" y="16338"/>
                    <a:pt x="28" y="16576"/>
                    <a:pt x="184" y="16717"/>
                  </a:cubicBezTo>
                  <a:cubicBezTo>
                    <a:pt x="266" y="16791"/>
                    <a:pt x="368" y="16828"/>
                    <a:pt x="475" y="16828"/>
                  </a:cubicBezTo>
                  <a:cubicBezTo>
                    <a:pt x="573" y="16828"/>
                    <a:pt x="671" y="16797"/>
                    <a:pt x="756" y="16734"/>
                  </a:cubicBezTo>
                  <a:lnTo>
                    <a:pt x="3080" y="14982"/>
                  </a:lnTo>
                  <a:cubicBezTo>
                    <a:pt x="3081" y="14982"/>
                    <a:pt x="3081" y="14982"/>
                    <a:pt x="3082" y="14981"/>
                  </a:cubicBezTo>
                  <a:cubicBezTo>
                    <a:pt x="3193" y="14953"/>
                    <a:pt x="3299" y="14892"/>
                    <a:pt x="3381" y="14802"/>
                  </a:cubicBezTo>
                  <a:lnTo>
                    <a:pt x="12439" y="4912"/>
                  </a:lnTo>
                  <a:cubicBezTo>
                    <a:pt x="12441" y="4911"/>
                    <a:pt x="12442" y="4909"/>
                    <a:pt x="12442" y="4907"/>
                  </a:cubicBezTo>
                  <a:lnTo>
                    <a:pt x="14788" y="2347"/>
                  </a:lnTo>
                  <a:cubicBezTo>
                    <a:pt x="14901" y="2225"/>
                    <a:pt x="14960" y="2063"/>
                    <a:pt x="14953" y="1897"/>
                  </a:cubicBezTo>
                  <a:cubicBezTo>
                    <a:pt x="14948" y="1791"/>
                    <a:pt x="14917" y="1690"/>
                    <a:pt x="14865" y="1602"/>
                  </a:cubicBezTo>
                  <a:lnTo>
                    <a:pt x="15385" y="1034"/>
                  </a:lnTo>
                  <a:cubicBezTo>
                    <a:pt x="15617" y="784"/>
                    <a:pt x="15599" y="392"/>
                    <a:pt x="15349" y="162"/>
                  </a:cubicBezTo>
                  <a:cubicBezTo>
                    <a:pt x="15233" y="57"/>
                    <a:pt x="15087" y="1"/>
                    <a:pt x="1493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</p:grpSp>
      <p:grpSp>
        <p:nvGrpSpPr>
          <p:cNvPr id="1751" name="Google Shape;1751;p35"/>
          <p:cNvGrpSpPr/>
          <p:nvPr/>
        </p:nvGrpSpPr>
        <p:grpSpPr>
          <a:xfrm>
            <a:off x="7027616" y="234447"/>
            <a:ext cx="652573" cy="429607"/>
            <a:chOff x="7292379" y="2966507"/>
            <a:chExt cx="652573" cy="429607"/>
          </a:xfrm>
        </p:grpSpPr>
        <p:sp>
          <p:nvSpPr>
            <p:cNvPr id="1752" name="Google Shape;1752;p35"/>
            <p:cNvSpPr/>
            <p:nvPr/>
          </p:nvSpPr>
          <p:spPr>
            <a:xfrm>
              <a:off x="7297151" y="2970852"/>
              <a:ext cx="165398" cy="149006"/>
            </a:xfrm>
            <a:custGeom>
              <a:avLst/>
              <a:gdLst/>
              <a:ahLst/>
              <a:cxnLst/>
              <a:rect l="l" t="t" r="r" b="b"/>
              <a:pathLst>
                <a:path w="5025" h="4527" extrusionOk="0">
                  <a:moveTo>
                    <a:pt x="773" y="1"/>
                  </a:moveTo>
                  <a:cubicBezTo>
                    <a:pt x="560" y="1"/>
                    <a:pt x="357" y="444"/>
                    <a:pt x="292" y="584"/>
                  </a:cubicBezTo>
                  <a:cubicBezTo>
                    <a:pt x="0" y="1214"/>
                    <a:pt x="5" y="1890"/>
                    <a:pt x="220" y="2540"/>
                  </a:cubicBezTo>
                  <a:cubicBezTo>
                    <a:pt x="265" y="2675"/>
                    <a:pt x="330" y="2807"/>
                    <a:pt x="409" y="2932"/>
                  </a:cubicBezTo>
                  <a:cubicBezTo>
                    <a:pt x="708" y="3415"/>
                    <a:pt x="1222" y="3818"/>
                    <a:pt x="1691" y="4066"/>
                  </a:cubicBezTo>
                  <a:cubicBezTo>
                    <a:pt x="2243" y="4357"/>
                    <a:pt x="2859" y="4527"/>
                    <a:pt x="3484" y="4527"/>
                  </a:cubicBezTo>
                  <a:cubicBezTo>
                    <a:pt x="3605" y="4527"/>
                    <a:pt x="3727" y="4520"/>
                    <a:pt x="3848" y="4507"/>
                  </a:cubicBezTo>
                  <a:cubicBezTo>
                    <a:pt x="4213" y="4467"/>
                    <a:pt x="4710" y="4365"/>
                    <a:pt x="4937" y="4038"/>
                  </a:cubicBezTo>
                  <a:cubicBezTo>
                    <a:pt x="5024" y="3913"/>
                    <a:pt x="4825" y="3126"/>
                    <a:pt x="4377" y="2381"/>
                  </a:cubicBezTo>
                  <a:cubicBezTo>
                    <a:pt x="3974" y="1706"/>
                    <a:pt x="3371" y="1064"/>
                    <a:pt x="2595" y="970"/>
                  </a:cubicBezTo>
                  <a:cubicBezTo>
                    <a:pt x="2554" y="964"/>
                    <a:pt x="2502" y="962"/>
                    <a:pt x="2446" y="962"/>
                  </a:cubicBezTo>
                  <a:cubicBezTo>
                    <a:pt x="2203" y="962"/>
                    <a:pt x="1878" y="1011"/>
                    <a:pt x="1983" y="1103"/>
                  </a:cubicBezTo>
                  <a:cubicBezTo>
                    <a:pt x="2312" y="1391"/>
                    <a:pt x="2722" y="1721"/>
                    <a:pt x="2782" y="2190"/>
                  </a:cubicBezTo>
                  <a:cubicBezTo>
                    <a:pt x="2735" y="2206"/>
                    <a:pt x="2676" y="2214"/>
                    <a:pt x="2607" y="2214"/>
                  </a:cubicBezTo>
                  <a:cubicBezTo>
                    <a:pt x="2209" y="2214"/>
                    <a:pt x="1507" y="1936"/>
                    <a:pt x="1187" y="1227"/>
                  </a:cubicBezTo>
                  <a:cubicBezTo>
                    <a:pt x="905" y="603"/>
                    <a:pt x="1030" y="194"/>
                    <a:pt x="908" y="66"/>
                  </a:cubicBezTo>
                  <a:cubicBezTo>
                    <a:pt x="863" y="20"/>
                    <a:pt x="818" y="1"/>
                    <a:pt x="77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1753" name="Google Shape;1753;p35"/>
            <p:cNvSpPr/>
            <p:nvPr/>
          </p:nvSpPr>
          <p:spPr>
            <a:xfrm>
              <a:off x="7308968" y="3001792"/>
              <a:ext cx="108093" cy="100588"/>
            </a:xfrm>
            <a:custGeom>
              <a:avLst/>
              <a:gdLst/>
              <a:ahLst/>
              <a:cxnLst/>
              <a:rect l="l" t="t" r="r" b="b"/>
              <a:pathLst>
                <a:path w="3284" h="3056" extrusionOk="0">
                  <a:moveTo>
                    <a:pt x="191" y="1"/>
                  </a:moveTo>
                  <a:cubicBezTo>
                    <a:pt x="148" y="1"/>
                    <a:pt x="105" y="29"/>
                    <a:pt x="102" y="84"/>
                  </a:cubicBezTo>
                  <a:cubicBezTo>
                    <a:pt x="1" y="1647"/>
                    <a:pt x="1056" y="3056"/>
                    <a:pt x="2835" y="3056"/>
                  </a:cubicBezTo>
                  <a:cubicBezTo>
                    <a:pt x="2947" y="3056"/>
                    <a:pt x="3061" y="3050"/>
                    <a:pt x="3179" y="3039"/>
                  </a:cubicBezTo>
                  <a:cubicBezTo>
                    <a:pt x="3224" y="3033"/>
                    <a:pt x="3261" y="2999"/>
                    <a:pt x="3264" y="2952"/>
                  </a:cubicBezTo>
                  <a:cubicBezTo>
                    <a:pt x="3283" y="2754"/>
                    <a:pt x="2947" y="2926"/>
                    <a:pt x="2087" y="2616"/>
                  </a:cubicBezTo>
                  <a:cubicBezTo>
                    <a:pt x="391" y="1955"/>
                    <a:pt x="395" y="307"/>
                    <a:pt x="280" y="78"/>
                  </a:cubicBezTo>
                  <a:cubicBezTo>
                    <a:pt x="273" y="26"/>
                    <a:pt x="232" y="1"/>
                    <a:pt x="19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1754" name="Google Shape;1754;p35"/>
            <p:cNvSpPr/>
            <p:nvPr/>
          </p:nvSpPr>
          <p:spPr>
            <a:xfrm>
              <a:off x="7343660" y="3044582"/>
              <a:ext cx="91372" cy="38609"/>
            </a:xfrm>
            <a:custGeom>
              <a:avLst/>
              <a:gdLst/>
              <a:ahLst/>
              <a:cxnLst/>
              <a:rect l="l" t="t" r="r" b="b"/>
              <a:pathLst>
                <a:path w="2776" h="1173" extrusionOk="0">
                  <a:moveTo>
                    <a:pt x="102" y="0"/>
                  </a:moveTo>
                  <a:cubicBezTo>
                    <a:pt x="83" y="0"/>
                    <a:pt x="64" y="6"/>
                    <a:pt x="48" y="18"/>
                  </a:cubicBezTo>
                  <a:cubicBezTo>
                    <a:pt x="8" y="49"/>
                    <a:pt x="0" y="104"/>
                    <a:pt x="31" y="145"/>
                  </a:cubicBezTo>
                  <a:cubicBezTo>
                    <a:pt x="472" y="726"/>
                    <a:pt x="1269" y="1173"/>
                    <a:pt x="2070" y="1173"/>
                  </a:cubicBezTo>
                  <a:cubicBezTo>
                    <a:pt x="2285" y="1173"/>
                    <a:pt x="2500" y="1141"/>
                    <a:pt x="2709" y="1070"/>
                  </a:cubicBezTo>
                  <a:cubicBezTo>
                    <a:pt x="2746" y="1057"/>
                    <a:pt x="2774" y="1023"/>
                    <a:pt x="2774" y="981"/>
                  </a:cubicBezTo>
                  <a:cubicBezTo>
                    <a:pt x="2775" y="891"/>
                    <a:pt x="2738" y="874"/>
                    <a:pt x="2645" y="874"/>
                  </a:cubicBezTo>
                  <a:cubicBezTo>
                    <a:pt x="2587" y="874"/>
                    <a:pt x="2508" y="881"/>
                    <a:pt x="2403" y="881"/>
                  </a:cubicBezTo>
                  <a:cubicBezTo>
                    <a:pt x="2031" y="881"/>
                    <a:pt x="1340" y="795"/>
                    <a:pt x="157" y="18"/>
                  </a:cubicBezTo>
                  <a:lnTo>
                    <a:pt x="151" y="14"/>
                  </a:lnTo>
                  <a:cubicBezTo>
                    <a:pt x="137" y="5"/>
                    <a:pt x="120" y="0"/>
                    <a:pt x="102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1755" name="Google Shape;1755;p35"/>
            <p:cNvSpPr/>
            <p:nvPr/>
          </p:nvSpPr>
          <p:spPr>
            <a:xfrm>
              <a:off x="7382928" y="3016110"/>
              <a:ext cx="40058" cy="46015"/>
            </a:xfrm>
            <a:custGeom>
              <a:avLst/>
              <a:gdLst/>
              <a:ahLst/>
              <a:cxnLst/>
              <a:rect l="l" t="t" r="r" b="b"/>
              <a:pathLst>
                <a:path w="1217" h="1398" extrusionOk="0">
                  <a:moveTo>
                    <a:pt x="190" y="1"/>
                  </a:moveTo>
                  <a:cubicBezTo>
                    <a:pt x="147" y="1"/>
                    <a:pt x="116" y="10"/>
                    <a:pt x="102" y="28"/>
                  </a:cubicBezTo>
                  <a:cubicBezTo>
                    <a:pt x="1" y="155"/>
                    <a:pt x="271" y="152"/>
                    <a:pt x="636" y="681"/>
                  </a:cubicBezTo>
                  <a:cubicBezTo>
                    <a:pt x="881" y="1033"/>
                    <a:pt x="974" y="1384"/>
                    <a:pt x="1085" y="1397"/>
                  </a:cubicBezTo>
                  <a:cubicBezTo>
                    <a:pt x="1090" y="1398"/>
                    <a:pt x="1095" y="1398"/>
                    <a:pt x="1100" y="1398"/>
                  </a:cubicBezTo>
                  <a:cubicBezTo>
                    <a:pt x="1217" y="1398"/>
                    <a:pt x="1189" y="1234"/>
                    <a:pt x="1179" y="1107"/>
                  </a:cubicBezTo>
                  <a:cubicBezTo>
                    <a:pt x="1019" y="287"/>
                    <a:pt x="426" y="1"/>
                    <a:pt x="190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1756" name="Google Shape;1756;p35"/>
            <p:cNvSpPr/>
            <p:nvPr/>
          </p:nvSpPr>
          <p:spPr>
            <a:xfrm>
              <a:off x="7310581" y="3049190"/>
              <a:ext cx="151969" cy="70669"/>
            </a:xfrm>
            <a:custGeom>
              <a:avLst/>
              <a:gdLst/>
              <a:ahLst/>
              <a:cxnLst/>
              <a:rect l="l" t="t" r="r" b="b"/>
              <a:pathLst>
                <a:path w="4617" h="2147" extrusionOk="0">
                  <a:moveTo>
                    <a:pt x="3969" y="1"/>
                  </a:moveTo>
                  <a:cubicBezTo>
                    <a:pt x="3784" y="41"/>
                    <a:pt x="3606" y="123"/>
                    <a:pt x="3453" y="243"/>
                  </a:cubicBezTo>
                  <a:cubicBezTo>
                    <a:pt x="3122" y="505"/>
                    <a:pt x="2893" y="941"/>
                    <a:pt x="2495" y="1055"/>
                  </a:cubicBezTo>
                  <a:cubicBezTo>
                    <a:pt x="2428" y="1074"/>
                    <a:pt x="2360" y="1083"/>
                    <a:pt x="2292" y="1083"/>
                  </a:cubicBezTo>
                  <a:cubicBezTo>
                    <a:pt x="2149" y="1083"/>
                    <a:pt x="2006" y="1045"/>
                    <a:pt x="1874" y="990"/>
                  </a:cubicBezTo>
                  <a:cubicBezTo>
                    <a:pt x="1683" y="909"/>
                    <a:pt x="1507" y="792"/>
                    <a:pt x="1321" y="695"/>
                  </a:cubicBezTo>
                  <a:cubicBezTo>
                    <a:pt x="1057" y="558"/>
                    <a:pt x="762" y="463"/>
                    <a:pt x="464" y="463"/>
                  </a:cubicBezTo>
                  <a:cubicBezTo>
                    <a:pt x="381" y="463"/>
                    <a:pt x="299" y="470"/>
                    <a:pt x="217" y="486"/>
                  </a:cubicBezTo>
                  <a:cubicBezTo>
                    <a:pt x="143" y="501"/>
                    <a:pt x="71" y="522"/>
                    <a:pt x="1" y="552"/>
                  </a:cubicBezTo>
                  <a:cubicBezTo>
                    <a:pt x="300" y="1035"/>
                    <a:pt x="814" y="1438"/>
                    <a:pt x="1283" y="1686"/>
                  </a:cubicBezTo>
                  <a:cubicBezTo>
                    <a:pt x="1835" y="1977"/>
                    <a:pt x="2451" y="2147"/>
                    <a:pt x="3076" y="2147"/>
                  </a:cubicBezTo>
                  <a:cubicBezTo>
                    <a:pt x="3197" y="2147"/>
                    <a:pt x="3319" y="2140"/>
                    <a:pt x="3440" y="2127"/>
                  </a:cubicBezTo>
                  <a:cubicBezTo>
                    <a:pt x="3805" y="2087"/>
                    <a:pt x="4302" y="1985"/>
                    <a:pt x="4529" y="1658"/>
                  </a:cubicBezTo>
                  <a:cubicBezTo>
                    <a:pt x="4616" y="1533"/>
                    <a:pt x="4417" y="746"/>
                    <a:pt x="3969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1757" name="Google Shape;1757;p35"/>
            <p:cNvSpPr/>
            <p:nvPr/>
          </p:nvSpPr>
          <p:spPr>
            <a:xfrm>
              <a:off x="7493785" y="3113209"/>
              <a:ext cx="443135" cy="278658"/>
            </a:xfrm>
            <a:custGeom>
              <a:avLst/>
              <a:gdLst/>
              <a:ahLst/>
              <a:cxnLst/>
              <a:rect l="l" t="t" r="r" b="b"/>
              <a:pathLst>
                <a:path w="13463" h="8466" extrusionOk="0">
                  <a:moveTo>
                    <a:pt x="968" y="0"/>
                  </a:moveTo>
                  <a:cubicBezTo>
                    <a:pt x="966" y="65"/>
                    <a:pt x="946" y="130"/>
                    <a:pt x="912" y="190"/>
                  </a:cubicBezTo>
                  <a:lnTo>
                    <a:pt x="139" y="1501"/>
                  </a:lnTo>
                  <a:cubicBezTo>
                    <a:pt x="104" y="1560"/>
                    <a:pt x="57" y="1609"/>
                    <a:pt x="0" y="1642"/>
                  </a:cubicBezTo>
                  <a:lnTo>
                    <a:pt x="85" y="1693"/>
                  </a:lnTo>
                  <a:cubicBezTo>
                    <a:pt x="494" y="1938"/>
                    <a:pt x="899" y="2178"/>
                    <a:pt x="1302" y="2417"/>
                  </a:cubicBezTo>
                  <a:cubicBezTo>
                    <a:pt x="8367" y="6581"/>
                    <a:pt x="12252" y="8466"/>
                    <a:pt x="13149" y="8466"/>
                  </a:cubicBezTo>
                  <a:cubicBezTo>
                    <a:pt x="13247" y="8466"/>
                    <a:pt x="13310" y="8443"/>
                    <a:pt x="13337" y="8398"/>
                  </a:cubicBezTo>
                  <a:cubicBezTo>
                    <a:pt x="13462" y="8184"/>
                    <a:pt x="12764" y="7510"/>
                    <a:pt x="11176" y="6377"/>
                  </a:cubicBezTo>
                  <a:cubicBezTo>
                    <a:pt x="9379" y="5092"/>
                    <a:pt x="6441" y="3221"/>
                    <a:pt x="2275" y="765"/>
                  </a:cubicBezTo>
                  <a:cubicBezTo>
                    <a:pt x="1843" y="512"/>
                    <a:pt x="1407" y="257"/>
                    <a:pt x="9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1758" name="Google Shape;1758;p35"/>
            <p:cNvSpPr/>
            <p:nvPr/>
          </p:nvSpPr>
          <p:spPr>
            <a:xfrm>
              <a:off x="7428284" y="3072625"/>
              <a:ext cx="97659" cy="96836"/>
            </a:xfrm>
            <a:custGeom>
              <a:avLst/>
              <a:gdLst/>
              <a:ahLst/>
              <a:cxnLst/>
              <a:rect l="l" t="t" r="r" b="b"/>
              <a:pathLst>
                <a:path w="2967" h="2942" extrusionOk="0">
                  <a:moveTo>
                    <a:pt x="1199" y="1"/>
                  </a:moveTo>
                  <a:cubicBezTo>
                    <a:pt x="1112" y="1"/>
                    <a:pt x="1026" y="28"/>
                    <a:pt x="955" y="79"/>
                  </a:cubicBezTo>
                  <a:cubicBezTo>
                    <a:pt x="907" y="112"/>
                    <a:pt x="867" y="156"/>
                    <a:pt x="835" y="209"/>
                  </a:cubicBezTo>
                  <a:lnTo>
                    <a:pt x="62" y="1519"/>
                  </a:lnTo>
                  <a:cubicBezTo>
                    <a:pt x="30" y="1572"/>
                    <a:pt x="11" y="1629"/>
                    <a:pt x="6" y="1687"/>
                  </a:cubicBezTo>
                  <a:cubicBezTo>
                    <a:pt x="5" y="1697"/>
                    <a:pt x="5" y="1710"/>
                    <a:pt x="5" y="1721"/>
                  </a:cubicBezTo>
                  <a:cubicBezTo>
                    <a:pt x="1" y="1869"/>
                    <a:pt x="74" y="2013"/>
                    <a:pt x="210" y="2093"/>
                  </a:cubicBezTo>
                  <a:lnTo>
                    <a:pt x="1552" y="2885"/>
                  </a:lnTo>
                  <a:cubicBezTo>
                    <a:pt x="1618" y="2923"/>
                    <a:pt x="1691" y="2942"/>
                    <a:pt x="1762" y="2942"/>
                  </a:cubicBezTo>
                  <a:cubicBezTo>
                    <a:pt x="1842" y="2942"/>
                    <a:pt x="1920" y="2919"/>
                    <a:pt x="1988" y="2876"/>
                  </a:cubicBezTo>
                  <a:cubicBezTo>
                    <a:pt x="2042" y="2842"/>
                    <a:pt x="2091" y="2794"/>
                    <a:pt x="2126" y="2735"/>
                  </a:cubicBezTo>
                  <a:lnTo>
                    <a:pt x="2899" y="1424"/>
                  </a:lnTo>
                  <a:cubicBezTo>
                    <a:pt x="2935" y="1364"/>
                    <a:pt x="2953" y="1299"/>
                    <a:pt x="2956" y="1234"/>
                  </a:cubicBezTo>
                  <a:cubicBezTo>
                    <a:pt x="2967" y="1084"/>
                    <a:pt x="2892" y="932"/>
                    <a:pt x="2753" y="850"/>
                  </a:cubicBezTo>
                  <a:lnTo>
                    <a:pt x="1410" y="59"/>
                  </a:lnTo>
                  <a:cubicBezTo>
                    <a:pt x="1344" y="20"/>
                    <a:pt x="1271" y="1"/>
                    <a:pt x="119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1759" name="Google Shape;1759;p35"/>
            <p:cNvSpPr/>
            <p:nvPr/>
          </p:nvSpPr>
          <p:spPr>
            <a:xfrm>
              <a:off x="7496550" y="3158500"/>
              <a:ext cx="440337" cy="233367"/>
            </a:xfrm>
            <a:custGeom>
              <a:avLst/>
              <a:gdLst/>
              <a:ahLst/>
              <a:cxnLst/>
              <a:rect l="l" t="t" r="r" b="b"/>
              <a:pathLst>
                <a:path w="13378" h="7090" extrusionOk="0">
                  <a:moveTo>
                    <a:pt x="688" y="0"/>
                  </a:moveTo>
                  <a:cubicBezTo>
                    <a:pt x="447" y="0"/>
                    <a:pt x="217" y="92"/>
                    <a:pt x="0" y="317"/>
                  </a:cubicBezTo>
                  <a:cubicBezTo>
                    <a:pt x="409" y="562"/>
                    <a:pt x="814" y="802"/>
                    <a:pt x="1217" y="1041"/>
                  </a:cubicBezTo>
                  <a:cubicBezTo>
                    <a:pt x="8282" y="5205"/>
                    <a:pt x="12166" y="7090"/>
                    <a:pt x="13063" y="7090"/>
                  </a:cubicBezTo>
                  <a:cubicBezTo>
                    <a:pt x="13162" y="7090"/>
                    <a:pt x="13225" y="7067"/>
                    <a:pt x="13252" y="7022"/>
                  </a:cubicBezTo>
                  <a:cubicBezTo>
                    <a:pt x="13377" y="6808"/>
                    <a:pt x="12678" y="6134"/>
                    <a:pt x="11091" y="5001"/>
                  </a:cubicBezTo>
                  <a:cubicBezTo>
                    <a:pt x="8226" y="4458"/>
                    <a:pt x="5938" y="3105"/>
                    <a:pt x="2990" y="1280"/>
                  </a:cubicBezTo>
                  <a:cubicBezTo>
                    <a:pt x="2191" y="785"/>
                    <a:pt x="1394" y="0"/>
                    <a:pt x="688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1760" name="Google Shape;1760;p35"/>
            <p:cNvSpPr/>
            <p:nvPr/>
          </p:nvSpPr>
          <p:spPr>
            <a:xfrm>
              <a:off x="7428284" y="3092308"/>
              <a:ext cx="97659" cy="77153"/>
            </a:xfrm>
            <a:custGeom>
              <a:avLst/>
              <a:gdLst/>
              <a:ahLst/>
              <a:cxnLst/>
              <a:rect l="l" t="t" r="r" b="b"/>
              <a:pathLst>
                <a:path w="2967" h="2344" extrusionOk="0">
                  <a:moveTo>
                    <a:pt x="2327" y="0"/>
                  </a:moveTo>
                  <a:cubicBezTo>
                    <a:pt x="1983" y="224"/>
                    <a:pt x="1909" y="717"/>
                    <a:pt x="1533" y="929"/>
                  </a:cubicBezTo>
                  <a:cubicBezTo>
                    <a:pt x="1222" y="1105"/>
                    <a:pt x="766" y="1052"/>
                    <a:pt x="359" y="1069"/>
                  </a:cubicBezTo>
                  <a:cubicBezTo>
                    <a:pt x="238" y="1077"/>
                    <a:pt x="118" y="1093"/>
                    <a:pt x="5" y="1123"/>
                  </a:cubicBezTo>
                  <a:cubicBezTo>
                    <a:pt x="1" y="1271"/>
                    <a:pt x="74" y="1415"/>
                    <a:pt x="210" y="1495"/>
                  </a:cubicBezTo>
                  <a:lnTo>
                    <a:pt x="1552" y="2287"/>
                  </a:lnTo>
                  <a:cubicBezTo>
                    <a:pt x="1618" y="2325"/>
                    <a:pt x="1691" y="2344"/>
                    <a:pt x="1762" y="2344"/>
                  </a:cubicBezTo>
                  <a:cubicBezTo>
                    <a:pt x="1842" y="2344"/>
                    <a:pt x="1920" y="2321"/>
                    <a:pt x="1988" y="2278"/>
                  </a:cubicBezTo>
                  <a:cubicBezTo>
                    <a:pt x="2042" y="2244"/>
                    <a:pt x="2091" y="2196"/>
                    <a:pt x="2126" y="2137"/>
                  </a:cubicBezTo>
                  <a:lnTo>
                    <a:pt x="2899" y="826"/>
                  </a:lnTo>
                  <a:cubicBezTo>
                    <a:pt x="2935" y="766"/>
                    <a:pt x="2953" y="701"/>
                    <a:pt x="2956" y="636"/>
                  </a:cubicBezTo>
                  <a:cubicBezTo>
                    <a:pt x="2967" y="486"/>
                    <a:pt x="2892" y="334"/>
                    <a:pt x="2753" y="252"/>
                  </a:cubicBezTo>
                  <a:lnTo>
                    <a:pt x="2327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1761" name="Google Shape;1761;p35"/>
            <p:cNvSpPr/>
            <p:nvPr/>
          </p:nvSpPr>
          <p:spPr>
            <a:xfrm>
              <a:off x="7292379" y="2966507"/>
              <a:ext cx="652573" cy="429607"/>
            </a:xfrm>
            <a:custGeom>
              <a:avLst/>
              <a:gdLst/>
              <a:ahLst/>
              <a:cxnLst/>
              <a:rect l="l" t="t" r="r" b="b"/>
              <a:pathLst>
                <a:path w="19826" h="13052" extrusionOk="0">
                  <a:moveTo>
                    <a:pt x="917" y="262"/>
                  </a:moveTo>
                  <a:cubicBezTo>
                    <a:pt x="923" y="262"/>
                    <a:pt x="936" y="266"/>
                    <a:pt x="957" y="289"/>
                  </a:cubicBezTo>
                  <a:cubicBezTo>
                    <a:pt x="975" y="310"/>
                    <a:pt x="985" y="418"/>
                    <a:pt x="992" y="506"/>
                  </a:cubicBezTo>
                  <a:cubicBezTo>
                    <a:pt x="1010" y="710"/>
                    <a:pt x="1037" y="1024"/>
                    <a:pt x="1212" y="1412"/>
                  </a:cubicBezTo>
                  <a:cubicBezTo>
                    <a:pt x="1557" y="2176"/>
                    <a:pt x="2295" y="2475"/>
                    <a:pt x="2747" y="2475"/>
                  </a:cubicBezTo>
                  <a:cubicBezTo>
                    <a:pt x="2832" y="2475"/>
                    <a:pt x="2907" y="2464"/>
                    <a:pt x="2968" y="2444"/>
                  </a:cubicBezTo>
                  <a:cubicBezTo>
                    <a:pt x="3026" y="2426"/>
                    <a:pt x="3065" y="2367"/>
                    <a:pt x="3057" y="2305"/>
                  </a:cubicBezTo>
                  <a:cubicBezTo>
                    <a:pt x="2996" y="1845"/>
                    <a:pt x="2643" y="1511"/>
                    <a:pt x="2334" y="1240"/>
                  </a:cubicBezTo>
                  <a:cubicBezTo>
                    <a:pt x="2409" y="1229"/>
                    <a:pt x="2503" y="1222"/>
                    <a:pt x="2589" y="1222"/>
                  </a:cubicBezTo>
                  <a:cubicBezTo>
                    <a:pt x="2638" y="1222"/>
                    <a:pt x="2684" y="1224"/>
                    <a:pt x="2723" y="1229"/>
                  </a:cubicBezTo>
                  <a:cubicBezTo>
                    <a:pt x="3553" y="1332"/>
                    <a:pt x="4136" y="2119"/>
                    <a:pt x="4411" y="2580"/>
                  </a:cubicBezTo>
                  <a:lnTo>
                    <a:pt x="4411" y="2581"/>
                  </a:lnTo>
                  <a:cubicBezTo>
                    <a:pt x="4590" y="2880"/>
                    <a:pt x="4723" y="3176"/>
                    <a:pt x="4816" y="3431"/>
                  </a:cubicBezTo>
                  <a:lnTo>
                    <a:pt x="4201" y="4479"/>
                  </a:lnTo>
                  <a:cubicBezTo>
                    <a:pt x="4130" y="4490"/>
                    <a:pt x="4057" y="4500"/>
                    <a:pt x="3979" y="4508"/>
                  </a:cubicBezTo>
                  <a:cubicBezTo>
                    <a:pt x="3862" y="4521"/>
                    <a:pt x="3744" y="4527"/>
                    <a:pt x="3625" y="4527"/>
                  </a:cubicBezTo>
                  <a:cubicBezTo>
                    <a:pt x="3044" y="4527"/>
                    <a:pt x="2452" y="4376"/>
                    <a:pt x="1895" y="4082"/>
                  </a:cubicBezTo>
                  <a:cubicBezTo>
                    <a:pt x="1376" y="3808"/>
                    <a:pt x="916" y="3402"/>
                    <a:pt x="663" y="2992"/>
                  </a:cubicBezTo>
                  <a:cubicBezTo>
                    <a:pt x="589" y="2874"/>
                    <a:pt x="528" y="2753"/>
                    <a:pt x="489" y="2630"/>
                  </a:cubicBezTo>
                  <a:cubicBezTo>
                    <a:pt x="271" y="1978"/>
                    <a:pt x="294" y="1335"/>
                    <a:pt x="555" y="768"/>
                  </a:cubicBezTo>
                  <a:cubicBezTo>
                    <a:pt x="760" y="320"/>
                    <a:pt x="882" y="268"/>
                    <a:pt x="911" y="262"/>
                  </a:cubicBezTo>
                  <a:close/>
                  <a:moveTo>
                    <a:pt x="5326" y="3354"/>
                  </a:moveTo>
                  <a:cubicBezTo>
                    <a:pt x="5378" y="3354"/>
                    <a:pt x="5427" y="3369"/>
                    <a:pt x="5473" y="3395"/>
                  </a:cubicBezTo>
                  <a:lnTo>
                    <a:pt x="6815" y="4185"/>
                  </a:lnTo>
                  <a:cubicBezTo>
                    <a:pt x="6907" y="4240"/>
                    <a:pt x="6963" y="4342"/>
                    <a:pt x="6954" y="4453"/>
                  </a:cubicBezTo>
                  <a:cubicBezTo>
                    <a:pt x="6953" y="4497"/>
                    <a:pt x="6938" y="4543"/>
                    <a:pt x="6916" y="4582"/>
                  </a:cubicBezTo>
                  <a:lnTo>
                    <a:pt x="6145" y="5891"/>
                  </a:lnTo>
                  <a:cubicBezTo>
                    <a:pt x="6122" y="5933"/>
                    <a:pt x="6089" y="5965"/>
                    <a:pt x="6049" y="5991"/>
                  </a:cubicBezTo>
                  <a:cubicBezTo>
                    <a:pt x="6049" y="5991"/>
                    <a:pt x="6048" y="5991"/>
                    <a:pt x="6048" y="5992"/>
                  </a:cubicBezTo>
                  <a:cubicBezTo>
                    <a:pt x="6001" y="6021"/>
                    <a:pt x="5948" y="6036"/>
                    <a:pt x="5895" y="6036"/>
                  </a:cubicBezTo>
                  <a:cubicBezTo>
                    <a:pt x="5845" y="6036"/>
                    <a:pt x="5794" y="6023"/>
                    <a:pt x="5749" y="5997"/>
                  </a:cubicBezTo>
                  <a:lnTo>
                    <a:pt x="4406" y="5205"/>
                  </a:lnTo>
                  <a:cubicBezTo>
                    <a:pt x="4317" y="5152"/>
                    <a:pt x="4263" y="5054"/>
                    <a:pt x="4267" y="4949"/>
                  </a:cubicBezTo>
                  <a:cubicBezTo>
                    <a:pt x="4267" y="4947"/>
                    <a:pt x="4268" y="4926"/>
                    <a:pt x="4268" y="4922"/>
                  </a:cubicBezTo>
                  <a:cubicBezTo>
                    <a:pt x="4271" y="4884"/>
                    <a:pt x="4284" y="4847"/>
                    <a:pt x="4305" y="4810"/>
                  </a:cubicBezTo>
                  <a:lnTo>
                    <a:pt x="4363" y="4711"/>
                  </a:lnTo>
                  <a:lnTo>
                    <a:pt x="4555" y="4383"/>
                  </a:lnTo>
                  <a:lnTo>
                    <a:pt x="4922" y="3762"/>
                  </a:lnTo>
                  <a:lnTo>
                    <a:pt x="5077" y="3498"/>
                  </a:lnTo>
                  <a:cubicBezTo>
                    <a:pt x="5085" y="3486"/>
                    <a:pt x="5093" y="3474"/>
                    <a:pt x="5102" y="3464"/>
                  </a:cubicBezTo>
                  <a:cubicBezTo>
                    <a:pt x="5118" y="3442"/>
                    <a:pt x="5138" y="3423"/>
                    <a:pt x="5160" y="3407"/>
                  </a:cubicBezTo>
                  <a:cubicBezTo>
                    <a:pt x="5209" y="3373"/>
                    <a:pt x="5268" y="3354"/>
                    <a:pt x="5326" y="3354"/>
                  </a:cubicBezTo>
                  <a:close/>
                  <a:moveTo>
                    <a:pt x="7170" y="4660"/>
                  </a:moveTo>
                  <a:cubicBezTo>
                    <a:pt x="7558" y="4885"/>
                    <a:pt x="7944" y="5110"/>
                    <a:pt x="8327" y="5336"/>
                  </a:cubicBezTo>
                  <a:cubicBezTo>
                    <a:pt x="12244" y="7645"/>
                    <a:pt x="15319" y="9582"/>
                    <a:pt x="17218" y="10939"/>
                  </a:cubicBezTo>
                  <a:cubicBezTo>
                    <a:pt x="19156" y="12321"/>
                    <a:pt x="19326" y="12711"/>
                    <a:pt x="19337" y="12786"/>
                  </a:cubicBezTo>
                  <a:cubicBezTo>
                    <a:pt x="19317" y="12795"/>
                    <a:pt x="19287" y="12800"/>
                    <a:pt x="19247" y="12800"/>
                  </a:cubicBezTo>
                  <a:cubicBezTo>
                    <a:pt x="18626" y="12800"/>
                    <a:pt x="15612" y="11549"/>
                    <a:pt x="7486" y="6761"/>
                  </a:cubicBezTo>
                  <a:cubicBezTo>
                    <a:pt x="7105" y="6535"/>
                    <a:pt x="6720" y="6310"/>
                    <a:pt x="6335" y="6077"/>
                  </a:cubicBezTo>
                  <a:cubicBezTo>
                    <a:pt x="6347" y="6060"/>
                    <a:pt x="6359" y="6043"/>
                    <a:pt x="6369" y="6024"/>
                  </a:cubicBezTo>
                  <a:lnTo>
                    <a:pt x="7141" y="4715"/>
                  </a:lnTo>
                  <a:cubicBezTo>
                    <a:pt x="7151" y="4697"/>
                    <a:pt x="7161" y="4678"/>
                    <a:pt x="7170" y="4660"/>
                  </a:cubicBezTo>
                  <a:close/>
                  <a:moveTo>
                    <a:pt x="919" y="1"/>
                  </a:moveTo>
                  <a:cubicBezTo>
                    <a:pt x="900" y="1"/>
                    <a:pt x="883" y="3"/>
                    <a:pt x="868" y="6"/>
                  </a:cubicBezTo>
                  <a:cubicBezTo>
                    <a:pt x="628" y="45"/>
                    <a:pt x="447" y="377"/>
                    <a:pt x="318" y="661"/>
                  </a:cubicBezTo>
                  <a:cubicBezTo>
                    <a:pt x="28" y="1287"/>
                    <a:pt x="1" y="1997"/>
                    <a:pt x="241" y="2713"/>
                  </a:cubicBezTo>
                  <a:cubicBezTo>
                    <a:pt x="288" y="2856"/>
                    <a:pt x="357" y="2997"/>
                    <a:pt x="442" y="3131"/>
                  </a:cubicBezTo>
                  <a:cubicBezTo>
                    <a:pt x="720" y="3582"/>
                    <a:pt x="1207" y="4014"/>
                    <a:pt x="1773" y="4312"/>
                  </a:cubicBezTo>
                  <a:cubicBezTo>
                    <a:pt x="2369" y="4626"/>
                    <a:pt x="3004" y="4788"/>
                    <a:pt x="3626" y="4788"/>
                  </a:cubicBezTo>
                  <a:cubicBezTo>
                    <a:pt x="3754" y="4788"/>
                    <a:pt x="3882" y="4782"/>
                    <a:pt x="4007" y="4768"/>
                  </a:cubicBezTo>
                  <a:lnTo>
                    <a:pt x="4041" y="4763"/>
                  </a:lnTo>
                  <a:lnTo>
                    <a:pt x="4041" y="4763"/>
                  </a:lnTo>
                  <a:cubicBezTo>
                    <a:pt x="4023" y="4806"/>
                    <a:pt x="4013" y="4851"/>
                    <a:pt x="4011" y="4891"/>
                  </a:cubicBezTo>
                  <a:cubicBezTo>
                    <a:pt x="4007" y="4911"/>
                    <a:pt x="4007" y="4932"/>
                    <a:pt x="4009" y="4939"/>
                  </a:cubicBezTo>
                  <a:cubicBezTo>
                    <a:pt x="4001" y="5140"/>
                    <a:pt x="4106" y="5327"/>
                    <a:pt x="4277" y="5428"/>
                  </a:cubicBezTo>
                  <a:lnTo>
                    <a:pt x="5618" y="6219"/>
                  </a:lnTo>
                  <a:cubicBezTo>
                    <a:pt x="5706" y="6271"/>
                    <a:pt x="5800" y="6295"/>
                    <a:pt x="5896" y="6295"/>
                  </a:cubicBezTo>
                  <a:cubicBezTo>
                    <a:pt x="5970" y="6295"/>
                    <a:pt x="6048" y="6279"/>
                    <a:pt x="6117" y="6248"/>
                  </a:cubicBezTo>
                  <a:lnTo>
                    <a:pt x="6137" y="6261"/>
                  </a:lnTo>
                  <a:cubicBezTo>
                    <a:pt x="6547" y="6505"/>
                    <a:pt x="6952" y="6746"/>
                    <a:pt x="7356" y="6984"/>
                  </a:cubicBezTo>
                  <a:cubicBezTo>
                    <a:pt x="11040" y="9156"/>
                    <a:pt x="14106" y="10850"/>
                    <a:pt x="16220" y="11884"/>
                  </a:cubicBezTo>
                  <a:cubicBezTo>
                    <a:pt x="18145" y="12822"/>
                    <a:pt x="18937" y="13052"/>
                    <a:pt x="19283" y="13052"/>
                  </a:cubicBezTo>
                  <a:cubicBezTo>
                    <a:pt x="19284" y="13052"/>
                    <a:pt x="19286" y="13052"/>
                    <a:pt x="19287" y="13052"/>
                  </a:cubicBezTo>
                  <a:cubicBezTo>
                    <a:pt x="19488" y="13052"/>
                    <a:pt x="19534" y="12974"/>
                    <a:pt x="19567" y="12918"/>
                  </a:cubicBezTo>
                  <a:cubicBezTo>
                    <a:pt x="19651" y="12778"/>
                    <a:pt x="19826" y="12481"/>
                    <a:pt x="17370" y="10727"/>
                  </a:cubicBezTo>
                  <a:cubicBezTo>
                    <a:pt x="16417" y="10045"/>
                    <a:pt x="15171" y="9221"/>
                    <a:pt x="13671" y="8277"/>
                  </a:cubicBezTo>
                  <a:cubicBezTo>
                    <a:pt x="12173" y="7332"/>
                    <a:pt x="10421" y="6267"/>
                    <a:pt x="8460" y="5112"/>
                  </a:cubicBezTo>
                  <a:cubicBezTo>
                    <a:pt x="8049" y="4870"/>
                    <a:pt x="7634" y="4628"/>
                    <a:pt x="7215" y="4381"/>
                  </a:cubicBezTo>
                  <a:cubicBezTo>
                    <a:pt x="7199" y="4208"/>
                    <a:pt x="7100" y="4050"/>
                    <a:pt x="6949" y="3961"/>
                  </a:cubicBezTo>
                  <a:lnTo>
                    <a:pt x="5607" y="3170"/>
                  </a:lnTo>
                  <a:cubicBezTo>
                    <a:pt x="5521" y="3119"/>
                    <a:pt x="5425" y="3094"/>
                    <a:pt x="5328" y="3094"/>
                  </a:cubicBezTo>
                  <a:cubicBezTo>
                    <a:pt x="5217" y="3094"/>
                    <a:pt x="5105" y="3128"/>
                    <a:pt x="5012" y="3195"/>
                  </a:cubicBezTo>
                  <a:cubicBezTo>
                    <a:pt x="5011" y="3197"/>
                    <a:pt x="5010" y="3197"/>
                    <a:pt x="5006" y="3198"/>
                  </a:cubicBezTo>
                  <a:cubicBezTo>
                    <a:pt x="4904" y="2941"/>
                    <a:pt x="4772" y="2676"/>
                    <a:pt x="4634" y="2447"/>
                  </a:cubicBezTo>
                  <a:cubicBezTo>
                    <a:pt x="4270" y="1833"/>
                    <a:pt x="3648" y="1082"/>
                    <a:pt x="2755" y="971"/>
                  </a:cubicBezTo>
                  <a:cubicBezTo>
                    <a:pt x="2753" y="971"/>
                    <a:pt x="2676" y="964"/>
                    <a:pt x="2571" y="964"/>
                  </a:cubicBezTo>
                  <a:cubicBezTo>
                    <a:pt x="2366" y="964"/>
                    <a:pt x="2056" y="989"/>
                    <a:pt x="1990" y="1135"/>
                  </a:cubicBezTo>
                  <a:cubicBezTo>
                    <a:pt x="1965" y="1188"/>
                    <a:pt x="1967" y="1267"/>
                    <a:pt x="2042" y="1333"/>
                  </a:cubicBezTo>
                  <a:lnTo>
                    <a:pt x="2098" y="1383"/>
                  </a:lnTo>
                  <a:cubicBezTo>
                    <a:pt x="2369" y="1618"/>
                    <a:pt x="2672" y="1883"/>
                    <a:pt x="2772" y="2215"/>
                  </a:cubicBezTo>
                  <a:cubicBezTo>
                    <a:pt x="2765" y="2216"/>
                    <a:pt x="2756" y="2216"/>
                    <a:pt x="2749" y="2216"/>
                  </a:cubicBezTo>
                  <a:cubicBezTo>
                    <a:pt x="2406" y="2216"/>
                    <a:pt x="1751" y="1970"/>
                    <a:pt x="1451" y="1305"/>
                  </a:cubicBezTo>
                  <a:cubicBezTo>
                    <a:pt x="1293" y="958"/>
                    <a:pt x="1270" y="683"/>
                    <a:pt x="1252" y="481"/>
                  </a:cubicBezTo>
                  <a:cubicBezTo>
                    <a:pt x="1238" y="316"/>
                    <a:pt x="1227" y="193"/>
                    <a:pt x="1144" y="108"/>
                  </a:cubicBezTo>
                  <a:cubicBezTo>
                    <a:pt x="1066" y="25"/>
                    <a:pt x="984" y="1"/>
                    <a:pt x="91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</p:grpSp>
      <p:grpSp>
        <p:nvGrpSpPr>
          <p:cNvPr id="1791" name="Google Shape;1791;p35"/>
          <p:cNvGrpSpPr/>
          <p:nvPr/>
        </p:nvGrpSpPr>
        <p:grpSpPr>
          <a:xfrm>
            <a:off x="3182813" y="4481505"/>
            <a:ext cx="201736" cy="526377"/>
            <a:chOff x="4641641" y="852713"/>
            <a:chExt cx="201736" cy="526377"/>
          </a:xfrm>
        </p:grpSpPr>
        <p:sp>
          <p:nvSpPr>
            <p:cNvPr id="1792" name="Google Shape;1792;p35"/>
            <p:cNvSpPr/>
            <p:nvPr/>
          </p:nvSpPr>
          <p:spPr>
            <a:xfrm>
              <a:off x="4645295" y="857091"/>
              <a:ext cx="194396" cy="517654"/>
            </a:xfrm>
            <a:custGeom>
              <a:avLst/>
              <a:gdLst/>
              <a:ahLst/>
              <a:cxnLst/>
              <a:rect l="l" t="t" r="r" b="b"/>
              <a:pathLst>
                <a:path w="5906" h="15727" extrusionOk="0">
                  <a:moveTo>
                    <a:pt x="1615" y="0"/>
                  </a:moveTo>
                  <a:cubicBezTo>
                    <a:pt x="1585" y="0"/>
                    <a:pt x="1555" y="4"/>
                    <a:pt x="1525" y="12"/>
                  </a:cubicBezTo>
                  <a:lnTo>
                    <a:pt x="294" y="339"/>
                  </a:lnTo>
                  <a:cubicBezTo>
                    <a:pt x="111" y="388"/>
                    <a:pt x="0" y="577"/>
                    <a:pt x="49" y="762"/>
                  </a:cubicBezTo>
                  <a:lnTo>
                    <a:pt x="3959" y="15470"/>
                  </a:lnTo>
                  <a:cubicBezTo>
                    <a:pt x="4001" y="15624"/>
                    <a:pt x="4140" y="15726"/>
                    <a:pt x="4294" y="15726"/>
                  </a:cubicBezTo>
                  <a:cubicBezTo>
                    <a:pt x="4323" y="15726"/>
                    <a:pt x="4353" y="15723"/>
                    <a:pt x="4382" y="15715"/>
                  </a:cubicBezTo>
                  <a:lnTo>
                    <a:pt x="5612" y="15387"/>
                  </a:lnTo>
                  <a:cubicBezTo>
                    <a:pt x="5796" y="15338"/>
                    <a:pt x="5906" y="15149"/>
                    <a:pt x="5857" y="14965"/>
                  </a:cubicBezTo>
                  <a:lnTo>
                    <a:pt x="1947" y="257"/>
                  </a:lnTo>
                  <a:cubicBezTo>
                    <a:pt x="1906" y="102"/>
                    <a:pt x="1767" y="0"/>
                    <a:pt x="161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1793" name="Google Shape;1793;p35"/>
            <p:cNvSpPr/>
            <p:nvPr/>
          </p:nvSpPr>
          <p:spPr>
            <a:xfrm>
              <a:off x="4694930" y="890434"/>
              <a:ext cx="144760" cy="484245"/>
            </a:xfrm>
            <a:custGeom>
              <a:avLst/>
              <a:gdLst/>
              <a:ahLst/>
              <a:cxnLst/>
              <a:rect l="l" t="t" r="r" b="b"/>
              <a:pathLst>
                <a:path w="4398" h="14712" extrusionOk="0">
                  <a:moveTo>
                    <a:pt x="640" y="0"/>
                  </a:moveTo>
                  <a:cubicBezTo>
                    <a:pt x="592" y="122"/>
                    <a:pt x="555" y="246"/>
                    <a:pt x="528" y="372"/>
                  </a:cubicBezTo>
                  <a:cubicBezTo>
                    <a:pt x="1" y="2862"/>
                    <a:pt x="3104" y="10457"/>
                    <a:pt x="2997" y="12031"/>
                  </a:cubicBezTo>
                  <a:cubicBezTo>
                    <a:pt x="2960" y="12586"/>
                    <a:pt x="2706" y="13156"/>
                    <a:pt x="2225" y="13437"/>
                  </a:cubicBezTo>
                  <a:cubicBezTo>
                    <a:pt x="2214" y="13443"/>
                    <a:pt x="2200" y="13452"/>
                    <a:pt x="2187" y="13458"/>
                  </a:cubicBezTo>
                  <a:lnTo>
                    <a:pt x="2451" y="14455"/>
                  </a:lnTo>
                  <a:cubicBezTo>
                    <a:pt x="2493" y="14609"/>
                    <a:pt x="2632" y="14712"/>
                    <a:pt x="2784" y="14712"/>
                  </a:cubicBezTo>
                  <a:cubicBezTo>
                    <a:pt x="2814" y="14712"/>
                    <a:pt x="2844" y="14708"/>
                    <a:pt x="2874" y="14700"/>
                  </a:cubicBezTo>
                  <a:lnTo>
                    <a:pt x="4104" y="14373"/>
                  </a:lnTo>
                  <a:cubicBezTo>
                    <a:pt x="4288" y="14324"/>
                    <a:pt x="4398" y="14135"/>
                    <a:pt x="4349" y="13950"/>
                  </a:cubicBezTo>
                  <a:lnTo>
                    <a:pt x="640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1794" name="Google Shape;1794;p35"/>
            <p:cNvSpPr/>
            <p:nvPr/>
          </p:nvSpPr>
          <p:spPr>
            <a:xfrm>
              <a:off x="4641641" y="852713"/>
              <a:ext cx="201736" cy="526377"/>
            </a:xfrm>
            <a:custGeom>
              <a:avLst/>
              <a:gdLst/>
              <a:ahLst/>
              <a:cxnLst/>
              <a:rect l="l" t="t" r="r" b="b"/>
              <a:pathLst>
                <a:path w="6129" h="15992" extrusionOk="0">
                  <a:moveTo>
                    <a:pt x="1696" y="258"/>
                  </a:moveTo>
                  <a:cubicBezTo>
                    <a:pt x="1734" y="258"/>
                    <a:pt x="1770" y="268"/>
                    <a:pt x="1803" y="288"/>
                  </a:cubicBezTo>
                  <a:cubicBezTo>
                    <a:pt x="1852" y="317"/>
                    <a:pt x="1887" y="362"/>
                    <a:pt x="1902" y="418"/>
                  </a:cubicBezTo>
                  <a:lnTo>
                    <a:pt x="5812" y="15125"/>
                  </a:lnTo>
                  <a:cubicBezTo>
                    <a:pt x="5855" y="15186"/>
                    <a:pt x="5847" y="15244"/>
                    <a:pt x="5819" y="15292"/>
                  </a:cubicBezTo>
                  <a:cubicBezTo>
                    <a:pt x="5789" y="15342"/>
                    <a:pt x="5745" y="15377"/>
                    <a:pt x="5689" y="15391"/>
                  </a:cubicBezTo>
                  <a:lnTo>
                    <a:pt x="4458" y="15718"/>
                  </a:lnTo>
                  <a:cubicBezTo>
                    <a:pt x="4440" y="15723"/>
                    <a:pt x="4421" y="15726"/>
                    <a:pt x="4403" y="15726"/>
                  </a:cubicBezTo>
                  <a:cubicBezTo>
                    <a:pt x="4366" y="15726"/>
                    <a:pt x="4329" y="15716"/>
                    <a:pt x="4297" y="15697"/>
                  </a:cubicBezTo>
                  <a:cubicBezTo>
                    <a:pt x="4247" y="15668"/>
                    <a:pt x="4213" y="15622"/>
                    <a:pt x="4198" y="15567"/>
                  </a:cubicBezTo>
                  <a:lnTo>
                    <a:pt x="4173" y="15473"/>
                  </a:lnTo>
                  <a:lnTo>
                    <a:pt x="5086" y="15231"/>
                  </a:lnTo>
                  <a:cubicBezTo>
                    <a:pt x="5157" y="15212"/>
                    <a:pt x="5198" y="15138"/>
                    <a:pt x="5180" y="15068"/>
                  </a:cubicBezTo>
                  <a:cubicBezTo>
                    <a:pt x="5164" y="15009"/>
                    <a:pt x="5111" y="14971"/>
                    <a:pt x="5052" y="14971"/>
                  </a:cubicBezTo>
                  <a:cubicBezTo>
                    <a:pt x="5041" y="14971"/>
                    <a:pt x="5029" y="14972"/>
                    <a:pt x="5017" y="14975"/>
                  </a:cubicBezTo>
                  <a:lnTo>
                    <a:pt x="4104" y="15218"/>
                  </a:lnTo>
                  <a:lnTo>
                    <a:pt x="3984" y="14770"/>
                  </a:lnTo>
                  <a:lnTo>
                    <a:pt x="4539" y="14622"/>
                  </a:lnTo>
                  <a:cubicBezTo>
                    <a:pt x="4610" y="14604"/>
                    <a:pt x="4651" y="14531"/>
                    <a:pt x="4633" y="14460"/>
                  </a:cubicBezTo>
                  <a:cubicBezTo>
                    <a:pt x="4618" y="14401"/>
                    <a:pt x="4564" y="14363"/>
                    <a:pt x="4504" y="14363"/>
                  </a:cubicBezTo>
                  <a:cubicBezTo>
                    <a:pt x="4493" y="14363"/>
                    <a:pt x="4481" y="14364"/>
                    <a:pt x="4470" y="14367"/>
                  </a:cubicBezTo>
                  <a:lnTo>
                    <a:pt x="3915" y="14515"/>
                  </a:lnTo>
                  <a:lnTo>
                    <a:pt x="3797" y="14067"/>
                  </a:lnTo>
                  <a:lnTo>
                    <a:pt x="4710" y="13823"/>
                  </a:lnTo>
                  <a:cubicBezTo>
                    <a:pt x="4781" y="13805"/>
                    <a:pt x="4822" y="13732"/>
                    <a:pt x="4803" y="13661"/>
                  </a:cubicBezTo>
                  <a:cubicBezTo>
                    <a:pt x="4788" y="13602"/>
                    <a:pt x="4734" y="13564"/>
                    <a:pt x="4676" y="13564"/>
                  </a:cubicBezTo>
                  <a:cubicBezTo>
                    <a:pt x="4664" y="13564"/>
                    <a:pt x="4653" y="13565"/>
                    <a:pt x="4641" y="13568"/>
                  </a:cubicBezTo>
                  <a:lnTo>
                    <a:pt x="3727" y="13811"/>
                  </a:lnTo>
                  <a:lnTo>
                    <a:pt x="3607" y="13364"/>
                  </a:lnTo>
                  <a:lnTo>
                    <a:pt x="4164" y="13216"/>
                  </a:lnTo>
                  <a:cubicBezTo>
                    <a:pt x="4234" y="13197"/>
                    <a:pt x="4275" y="13124"/>
                    <a:pt x="4256" y="13053"/>
                  </a:cubicBezTo>
                  <a:cubicBezTo>
                    <a:pt x="4241" y="12994"/>
                    <a:pt x="4188" y="12956"/>
                    <a:pt x="4130" y="12956"/>
                  </a:cubicBezTo>
                  <a:cubicBezTo>
                    <a:pt x="4118" y="12956"/>
                    <a:pt x="4106" y="12957"/>
                    <a:pt x="4094" y="12960"/>
                  </a:cubicBezTo>
                  <a:lnTo>
                    <a:pt x="3545" y="13110"/>
                  </a:lnTo>
                  <a:lnTo>
                    <a:pt x="3425" y="12662"/>
                  </a:lnTo>
                  <a:lnTo>
                    <a:pt x="4339" y="12419"/>
                  </a:lnTo>
                  <a:cubicBezTo>
                    <a:pt x="4409" y="12401"/>
                    <a:pt x="4451" y="12327"/>
                    <a:pt x="4432" y="12257"/>
                  </a:cubicBezTo>
                  <a:cubicBezTo>
                    <a:pt x="4417" y="12197"/>
                    <a:pt x="4363" y="12159"/>
                    <a:pt x="4304" y="12159"/>
                  </a:cubicBezTo>
                  <a:cubicBezTo>
                    <a:pt x="4293" y="12159"/>
                    <a:pt x="4281" y="12161"/>
                    <a:pt x="4270" y="12163"/>
                  </a:cubicBezTo>
                  <a:lnTo>
                    <a:pt x="3356" y="12407"/>
                  </a:lnTo>
                  <a:lnTo>
                    <a:pt x="3236" y="11959"/>
                  </a:lnTo>
                  <a:lnTo>
                    <a:pt x="3792" y="11811"/>
                  </a:lnTo>
                  <a:cubicBezTo>
                    <a:pt x="3863" y="11792"/>
                    <a:pt x="3904" y="11720"/>
                    <a:pt x="3885" y="11648"/>
                  </a:cubicBezTo>
                  <a:cubicBezTo>
                    <a:pt x="3870" y="11590"/>
                    <a:pt x="3816" y="11551"/>
                    <a:pt x="3758" y="11551"/>
                  </a:cubicBezTo>
                  <a:cubicBezTo>
                    <a:pt x="3746" y="11551"/>
                    <a:pt x="3735" y="11553"/>
                    <a:pt x="3723" y="11556"/>
                  </a:cubicBezTo>
                  <a:lnTo>
                    <a:pt x="3167" y="11704"/>
                  </a:lnTo>
                  <a:lnTo>
                    <a:pt x="3048" y="11255"/>
                  </a:lnTo>
                  <a:lnTo>
                    <a:pt x="3961" y="11012"/>
                  </a:lnTo>
                  <a:cubicBezTo>
                    <a:pt x="4032" y="10993"/>
                    <a:pt x="4073" y="10920"/>
                    <a:pt x="4054" y="10849"/>
                  </a:cubicBezTo>
                  <a:cubicBezTo>
                    <a:pt x="4039" y="10791"/>
                    <a:pt x="3985" y="10752"/>
                    <a:pt x="3927" y="10752"/>
                  </a:cubicBezTo>
                  <a:cubicBezTo>
                    <a:pt x="3916" y="10752"/>
                    <a:pt x="3904" y="10754"/>
                    <a:pt x="3892" y="10757"/>
                  </a:cubicBezTo>
                  <a:lnTo>
                    <a:pt x="2978" y="10999"/>
                  </a:lnTo>
                  <a:lnTo>
                    <a:pt x="2858" y="10552"/>
                  </a:lnTo>
                  <a:lnTo>
                    <a:pt x="3415" y="10404"/>
                  </a:lnTo>
                  <a:cubicBezTo>
                    <a:pt x="3485" y="10386"/>
                    <a:pt x="3526" y="10312"/>
                    <a:pt x="3507" y="10242"/>
                  </a:cubicBezTo>
                  <a:cubicBezTo>
                    <a:pt x="3492" y="10183"/>
                    <a:pt x="3438" y="10144"/>
                    <a:pt x="3379" y="10144"/>
                  </a:cubicBezTo>
                  <a:cubicBezTo>
                    <a:pt x="3368" y="10144"/>
                    <a:pt x="3357" y="10145"/>
                    <a:pt x="3345" y="10148"/>
                  </a:cubicBezTo>
                  <a:lnTo>
                    <a:pt x="2789" y="10296"/>
                  </a:lnTo>
                  <a:lnTo>
                    <a:pt x="2670" y="9848"/>
                  </a:lnTo>
                  <a:lnTo>
                    <a:pt x="3584" y="9605"/>
                  </a:lnTo>
                  <a:cubicBezTo>
                    <a:pt x="3654" y="9587"/>
                    <a:pt x="3695" y="9513"/>
                    <a:pt x="3676" y="9443"/>
                  </a:cubicBezTo>
                  <a:cubicBezTo>
                    <a:pt x="3661" y="9383"/>
                    <a:pt x="3608" y="9345"/>
                    <a:pt x="3549" y="9345"/>
                  </a:cubicBezTo>
                  <a:cubicBezTo>
                    <a:pt x="3538" y="9345"/>
                    <a:pt x="3526" y="9346"/>
                    <a:pt x="3515" y="9349"/>
                  </a:cubicBezTo>
                  <a:lnTo>
                    <a:pt x="2601" y="9593"/>
                  </a:lnTo>
                  <a:lnTo>
                    <a:pt x="2480" y="9145"/>
                  </a:lnTo>
                  <a:lnTo>
                    <a:pt x="3037" y="8997"/>
                  </a:lnTo>
                  <a:cubicBezTo>
                    <a:pt x="3107" y="8978"/>
                    <a:pt x="3149" y="8906"/>
                    <a:pt x="3129" y="8834"/>
                  </a:cubicBezTo>
                  <a:cubicBezTo>
                    <a:pt x="3114" y="8776"/>
                    <a:pt x="3061" y="8737"/>
                    <a:pt x="3003" y="8737"/>
                  </a:cubicBezTo>
                  <a:cubicBezTo>
                    <a:pt x="2991" y="8737"/>
                    <a:pt x="2980" y="8739"/>
                    <a:pt x="2968" y="8742"/>
                  </a:cubicBezTo>
                  <a:lnTo>
                    <a:pt x="2411" y="8890"/>
                  </a:lnTo>
                  <a:lnTo>
                    <a:pt x="2293" y="8441"/>
                  </a:lnTo>
                  <a:lnTo>
                    <a:pt x="3207" y="8198"/>
                  </a:lnTo>
                  <a:cubicBezTo>
                    <a:pt x="3277" y="8179"/>
                    <a:pt x="3319" y="8106"/>
                    <a:pt x="3300" y="8035"/>
                  </a:cubicBezTo>
                  <a:cubicBezTo>
                    <a:pt x="3285" y="7977"/>
                    <a:pt x="3232" y="7938"/>
                    <a:pt x="3173" y="7938"/>
                  </a:cubicBezTo>
                  <a:cubicBezTo>
                    <a:pt x="3162" y="7938"/>
                    <a:pt x="3150" y="7940"/>
                    <a:pt x="3138" y="7943"/>
                  </a:cubicBezTo>
                  <a:lnTo>
                    <a:pt x="2224" y="8185"/>
                  </a:lnTo>
                  <a:lnTo>
                    <a:pt x="2105" y="7737"/>
                  </a:lnTo>
                  <a:lnTo>
                    <a:pt x="2660" y="7590"/>
                  </a:lnTo>
                  <a:cubicBezTo>
                    <a:pt x="2730" y="7572"/>
                    <a:pt x="2772" y="7498"/>
                    <a:pt x="2754" y="7428"/>
                  </a:cubicBezTo>
                  <a:cubicBezTo>
                    <a:pt x="2738" y="7369"/>
                    <a:pt x="2685" y="7330"/>
                    <a:pt x="2625" y="7330"/>
                  </a:cubicBezTo>
                  <a:cubicBezTo>
                    <a:pt x="2614" y="7330"/>
                    <a:pt x="2603" y="7331"/>
                    <a:pt x="2591" y="7334"/>
                  </a:cubicBezTo>
                  <a:lnTo>
                    <a:pt x="2036" y="7482"/>
                  </a:lnTo>
                  <a:lnTo>
                    <a:pt x="1917" y="7034"/>
                  </a:lnTo>
                  <a:lnTo>
                    <a:pt x="2830" y="6791"/>
                  </a:lnTo>
                  <a:cubicBezTo>
                    <a:pt x="2901" y="6772"/>
                    <a:pt x="2942" y="6699"/>
                    <a:pt x="2924" y="6629"/>
                  </a:cubicBezTo>
                  <a:cubicBezTo>
                    <a:pt x="2908" y="6569"/>
                    <a:pt x="2855" y="6531"/>
                    <a:pt x="2796" y="6531"/>
                  </a:cubicBezTo>
                  <a:cubicBezTo>
                    <a:pt x="2785" y="6531"/>
                    <a:pt x="2773" y="6532"/>
                    <a:pt x="2761" y="6535"/>
                  </a:cubicBezTo>
                  <a:lnTo>
                    <a:pt x="1847" y="6779"/>
                  </a:lnTo>
                  <a:lnTo>
                    <a:pt x="1728" y="6331"/>
                  </a:lnTo>
                  <a:lnTo>
                    <a:pt x="2284" y="6183"/>
                  </a:lnTo>
                  <a:cubicBezTo>
                    <a:pt x="2355" y="6164"/>
                    <a:pt x="2395" y="6092"/>
                    <a:pt x="2377" y="6020"/>
                  </a:cubicBezTo>
                  <a:cubicBezTo>
                    <a:pt x="2361" y="5962"/>
                    <a:pt x="2308" y="5923"/>
                    <a:pt x="2250" y="5923"/>
                  </a:cubicBezTo>
                  <a:cubicBezTo>
                    <a:pt x="2238" y="5923"/>
                    <a:pt x="2226" y="5925"/>
                    <a:pt x="2214" y="5928"/>
                  </a:cubicBezTo>
                  <a:lnTo>
                    <a:pt x="1659" y="6076"/>
                  </a:lnTo>
                  <a:lnTo>
                    <a:pt x="1541" y="5627"/>
                  </a:lnTo>
                  <a:lnTo>
                    <a:pt x="2454" y="5384"/>
                  </a:lnTo>
                  <a:cubicBezTo>
                    <a:pt x="2525" y="5365"/>
                    <a:pt x="2566" y="5291"/>
                    <a:pt x="2547" y="5221"/>
                  </a:cubicBezTo>
                  <a:cubicBezTo>
                    <a:pt x="2532" y="5163"/>
                    <a:pt x="2479" y="5124"/>
                    <a:pt x="2420" y="5124"/>
                  </a:cubicBezTo>
                  <a:cubicBezTo>
                    <a:pt x="2408" y="5124"/>
                    <a:pt x="2396" y="5126"/>
                    <a:pt x="2385" y="5129"/>
                  </a:cubicBezTo>
                  <a:lnTo>
                    <a:pt x="1472" y="5371"/>
                  </a:lnTo>
                  <a:lnTo>
                    <a:pt x="1352" y="4923"/>
                  </a:lnTo>
                  <a:lnTo>
                    <a:pt x="1908" y="4775"/>
                  </a:lnTo>
                  <a:cubicBezTo>
                    <a:pt x="1978" y="4757"/>
                    <a:pt x="2020" y="4684"/>
                    <a:pt x="2001" y="4614"/>
                  </a:cubicBezTo>
                  <a:cubicBezTo>
                    <a:pt x="1985" y="4555"/>
                    <a:pt x="1931" y="4516"/>
                    <a:pt x="1872" y="4516"/>
                  </a:cubicBezTo>
                  <a:cubicBezTo>
                    <a:pt x="1861" y="4516"/>
                    <a:pt x="1850" y="4517"/>
                    <a:pt x="1839" y="4520"/>
                  </a:cubicBezTo>
                  <a:lnTo>
                    <a:pt x="1282" y="4668"/>
                  </a:lnTo>
                  <a:lnTo>
                    <a:pt x="1163" y="4220"/>
                  </a:lnTo>
                  <a:lnTo>
                    <a:pt x="2077" y="3976"/>
                  </a:lnTo>
                  <a:cubicBezTo>
                    <a:pt x="2147" y="3958"/>
                    <a:pt x="2188" y="3885"/>
                    <a:pt x="2170" y="3815"/>
                  </a:cubicBezTo>
                  <a:cubicBezTo>
                    <a:pt x="2155" y="3755"/>
                    <a:pt x="2101" y="3717"/>
                    <a:pt x="2042" y="3717"/>
                  </a:cubicBezTo>
                  <a:cubicBezTo>
                    <a:pt x="2031" y="3717"/>
                    <a:pt x="2020" y="3718"/>
                    <a:pt x="2008" y="3721"/>
                  </a:cubicBezTo>
                  <a:lnTo>
                    <a:pt x="1094" y="3965"/>
                  </a:lnTo>
                  <a:lnTo>
                    <a:pt x="974" y="3517"/>
                  </a:lnTo>
                  <a:lnTo>
                    <a:pt x="1530" y="3369"/>
                  </a:lnTo>
                  <a:cubicBezTo>
                    <a:pt x="1601" y="3350"/>
                    <a:pt x="1642" y="3277"/>
                    <a:pt x="1623" y="3206"/>
                  </a:cubicBezTo>
                  <a:cubicBezTo>
                    <a:pt x="1608" y="3148"/>
                    <a:pt x="1555" y="3109"/>
                    <a:pt x="1496" y="3109"/>
                  </a:cubicBezTo>
                  <a:cubicBezTo>
                    <a:pt x="1485" y="3109"/>
                    <a:pt x="1473" y="3110"/>
                    <a:pt x="1461" y="3114"/>
                  </a:cubicBezTo>
                  <a:lnTo>
                    <a:pt x="905" y="3262"/>
                  </a:lnTo>
                  <a:lnTo>
                    <a:pt x="786" y="2813"/>
                  </a:lnTo>
                  <a:lnTo>
                    <a:pt x="1700" y="2570"/>
                  </a:lnTo>
                  <a:cubicBezTo>
                    <a:pt x="1770" y="2551"/>
                    <a:pt x="1811" y="2477"/>
                    <a:pt x="1792" y="2407"/>
                  </a:cubicBezTo>
                  <a:cubicBezTo>
                    <a:pt x="1777" y="2349"/>
                    <a:pt x="1724" y="2310"/>
                    <a:pt x="1666" y="2310"/>
                  </a:cubicBezTo>
                  <a:cubicBezTo>
                    <a:pt x="1654" y="2310"/>
                    <a:pt x="1642" y="2311"/>
                    <a:pt x="1630" y="2315"/>
                  </a:cubicBezTo>
                  <a:lnTo>
                    <a:pt x="716" y="2557"/>
                  </a:lnTo>
                  <a:lnTo>
                    <a:pt x="596" y="2109"/>
                  </a:lnTo>
                  <a:lnTo>
                    <a:pt x="1153" y="1961"/>
                  </a:lnTo>
                  <a:cubicBezTo>
                    <a:pt x="1223" y="1943"/>
                    <a:pt x="1264" y="1870"/>
                    <a:pt x="1245" y="1800"/>
                  </a:cubicBezTo>
                  <a:cubicBezTo>
                    <a:pt x="1230" y="1741"/>
                    <a:pt x="1176" y="1702"/>
                    <a:pt x="1117" y="1702"/>
                  </a:cubicBezTo>
                  <a:cubicBezTo>
                    <a:pt x="1106" y="1702"/>
                    <a:pt x="1095" y="1703"/>
                    <a:pt x="1084" y="1706"/>
                  </a:cubicBezTo>
                  <a:lnTo>
                    <a:pt x="527" y="1854"/>
                  </a:lnTo>
                  <a:lnTo>
                    <a:pt x="408" y="1406"/>
                  </a:lnTo>
                  <a:lnTo>
                    <a:pt x="1322" y="1162"/>
                  </a:lnTo>
                  <a:cubicBezTo>
                    <a:pt x="1392" y="1144"/>
                    <a:pt x="1434" y="1071"/>
                    <a:pt x="1414" y="1001"/>
                  </a:cubicBezTo>
                  <a:cubicBezTo>
                    <a:pt x="1399" y="941"/>
                    <a:pt x="1346" y="903"/>
                    <a:pt x="1287" y="903"/>
                  </a:cubicBezTo>
                  <a:cubicBezTo>
                    <a:pt x="1276" y="903"/>
                    <a:pt x="1264" y="904"/>
                    <a:pt x="1253" y="907"/>
                  </a:cubicBezTo>
                  <a:lnTo>
                    <a:pt x="339" y="1151"/>
                  </a:lnTo>
                  <a:lnTo>
                    <a:pt x="260" y="854"/>
                  </a:lnTo>
                  <a:cubicBezTo>
                    <a:pt x="245" y="800"/>
                    <a:pt x="254" y="741"/>
                    <a:pt x="281" y="692"/>
                  </a:cubicBezTo>
                  <a:cubicBezTo>
                    <a:pt x="311" y="642"/>
                    <a:pt x="356" y="608"/>
                    <a:pt x="412" y="593"/>
                  </a:cubicBezTo>
                  <a:lnTo>
                    <a:pt x="1642" y="267"/>
                  </a:lnTo>
                  <a:cubicBezTo>
                    <a:pt x="1660" y="261"/>
                    <a:pt x="1679" y="258"/>
                    <a:pt x="1696" y="258"/>
                  </a:cubicBezTo>
                  <a:close/>
                  <a:moveTo>
                    <a:pt x="1725" y="1"/>
                  </a:moveTo>
                  <a:cubicBezTo>
                    <a:pt x="1684" y="1"/>
                    <a:pt x="1642" y="6"/>
                    <a:pt x="1602" y="18"/>
                  </a:cubicBezTo>
                  <a:lnTo>
                    <a:pt x="372" y="344"/>
                  </a:lnTo>
                  <a:cubicBezTo>
                    <a:pt x="248" y="377"/>
                    <a:pt x="146" y="456"/>
                    <a:pt x="82" y="567"/>
                  </a:cubicBezTo>
                  <a:cubicBezTo>
                    <a:pt x="17" y="677"/>
                    <a:pt x="0" y="806"/>
                    <a:pt x="33" y="928"/>
                  </a:cubicBezTo>
                  <a:lnTo>
                    <a:pt x="3944" y="15636"/>
                  </a:lnTo>
                  <a:cubicBezTo>
                    <a:pt x="3977" y="15760"/>
                    <a:pt x="4056" y="15862"/>
                    <a:pt x="4166" y="15925"/>
                  </a:cubicBezTo>
                  <a:cubicBezTo>
                    <a:pt x="4239" y="15968"/>
                    <a:pt x="4322" y="15991"/>
                    <a:pt x="4405" y="15991"/>
                  </a:cubicBezTo>
                  <a:cubicBezTo>
                    <a:pt x="4447" y="15991"/>
                    <a:pt x="4488" y="15986"/>
                    <a:pt x="4530" y="15976"/>
                  </a:cubicBezTo>
                  <a:lnTo>
                    <a:pt x="5759" y="15648"/>
                  </a:lnTo>
                  <a:cubicBezTo>
                    <a:pt x="5883" y="15615"/>
                    <a:pt x="5985" y="15536"/>
                    <a:pt x="6049" y="15425"/>
                  </a:cubicBezTo>
                  <a:cubicBezTo>
                    <a:pt x="6112" y="15316"/>
                    <a:pt x="6129" y="15186"/>
                    <a:pt x="6096" y="15063"/>
                  </a:cubicBezTo>
                  <a:lnTo>
                    <a:pt x="2186" y="355"/>
                  </a:lnTo>
                  <a:cubicBezTo>
                    <a:pt x="2153" y="231"/>
                    <a:pt x="2074" y="129"/>
                    <a:pt x="1963" y="65"/>
                  </a:cubicBezTo>
                  <a:cubicBezTo>
                    <a:pt x="1890" y="23"/>
                    <a:pt x="1808" y="1"/>
                    <a:pt x="172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</p:grpSp>
      <p:grpSp>
        <p:nvGrpSpPr>
          <p:cNvPr id="1795" name="Google Shape;1795;p35"/>
          <p:cNvGrpSpPr/>
          <p:nvPr/>
        </p:nvGrpSpPr>
        <p:grpSpPr>
          <a:xfrm>
            <a:off x="980788" y="569266"/>
            <a:ext cx="365308" cy="482921"/>
            <a:chOff x="2621290" y="1216686"/>
            <a:chExt cx="247784" cy="327537"/>
          </a:xfrm>
        </p:grpSpPr>
        <p:sp>
          <p:nvSpPr>
            <p:cNvPr id="1796" name="Google Shape;1796;p35"/>
            <p:cNvSpPr/>
            <p:nvPr/>
          </p:nvSpPr>
          <p:spPr>
            <a:xfrm>
              <a:off x="2625997" y="1221130"/>
              <a:ext cx="211676" cy="233795"/>
            </a:xfrm>
            <a:custGeom>
              <a:avLst/>
              <a:gdLst/>
              <a:ahLst/>
              <a:cxnLst/>
              <a:rect l="l" t="t" r="r" b="b"/>
              <a:pathLst>
                <a:path w="6431" h="7103" extrusionOk="0">
                  <a:moveTo>
                    <a:pt x="3373" y="0"/>
                  </a:moveTo>
                  <a:cubicBezTo>
                    <a:pt x="3310" y="0"/>
                    <a:pt x="3244" y="2"/>
                    <a:pt x="3179" y="7"/>
                  </a:cubicBezTo>
                  <a:cubicBezTo>
                    <a:pt x="3116" y="11"/>
                    <a:pt x="3054" y="16"/>
                    <a:pt x="2993" y="24"/>
                  </a:cubicBezTo>
                  <a:cubicBezTo>
                    <a:pt x="1961" y="154"/>
                    <a:pt x="1031" y="759"/>
                    <a:pt x="568" y="1602"/>
                  </a:cubicBezTo>
                  <a:cubicBezTo>
                    <a:pt x="252" y="2179"/>
                    <a:pt x="1" y="3136"/>
                    <a:pt x="608" y="4421"/>
                  </a:cubicBezTo>
                  <a:cubicBezTo>
                    <a:pt x="614" y="4434"/>
                    <a:pt x="1209" y="5768"/>
                    <a:pt x="2930" y="6209"/>
                  </a:cubicBezTo>
                  <a:cubicBezTo>
                    <a:pt x="3147" y="6265"/>
                    <a:pt x="3297" y="6343"/>
                    <a:pt x="3390" y="6448"/>
                  </a:cubicBezTo>
                  <a:cubicBezTo>
                    <a:pt x="3464" y="6529"/>
                    <a:pt x="3536" y="6674"/>
                    <a:pt x="3464" y="6887"/>
                  </a:cubicBezTo>
                  <a:cubicBezTo>
                    <a:pt x="3439" y="6955"/>
                    <a:pt x="3439" y="7006"/>
                    <a:pt x="3465" y="7036"/>
                  </a:cubicBezTo>
                  <a:cubicBezTo>
                    <a:pt x="3499" y="7078"/>
                    <a:pt x="3593" y="7103"/>
                    <a:pt x="3721" y="7103"/>
                  </a:cubicBezTo>
                  <a:cubicBezTo>
                    <a:pt x="3778" y="7103"/>
                    <a:pt x="3842" y="7099"/>
                    <a:pt x="3912" y="7091"/>
                  </a:cubicBezTo>
                  <a:cubicBezTo>
                    <a:pt x="3955" y="7084"/>
                    <a:pt x="3995" y="7077"/>
                    <a:pt x="4029" y="7072"/>
                  </a:cubicBezTo>
                  <a:cubicBezTo>
                    <a:pt x="4616" y="6970"/>
                    <a:pt x="5186" y="6726"/>
                    <a:pt x="5676" y="6369"/>
                  </a:cubicBezTo>
                  <a:cubicBezTo>
                    <a:pt x="6177" y="6002"/>
                    <a:pt x="6213" y="5832"/>
                    <a:pt x="6206" y="5775"/>
                  </a:cubicBezTo>
                  <a:cubicBezTo>
                    <a:pt x="6205" y="5759"/>
                    <a:pt x="6198" y="5715"/>
                    <a:pt x="6090" y="5672"/>
                  </a:cubicBezTo>
                  <a:cubicBezTo>
                    <a:pt x="5959" y="5621"/>
                    <a:pt x="5870" y="5539"/>
                    <a:pt x="5827" y="5428"/>
                  </a:cubicBezTo>
                  <a:cubicBezTo>
                    <a:pt x="5766" y="5275"/>
                    <a:pt x="5796" y="5077"/>
                    <a:pt x="5918" y="4826"/>
                  </a:cubicBezTo>
                  <a:cubicBezTo>
                    <a:pt x="6377" y="3879"/>
                    <a:pt x="6430" y="2853"/>
                    <a:pt x="6068" y="1933"/>
                  </a:cubicBezTo>
                  <a:cubicBezTo>
                    <a:pt x="5746" y="1115"/>
                    <a:pt x="5120" y="476"/>
                    <a:pt x="4353" y="181"/>
                  </a:cubicBezTo>
                  <a:cubicBezTo>
                    <a:pt x="4039" y="61"/>
                    <a:pt x="3710" y="0"/>
                    <a:pt x="337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1797" name="Google Shape;1797;p35"/>
            <p:cNvSpPr/>
            <p:nvPr/>
          </p:nvSpPr>
          <p:spPr>
            <a:xfrm>
              <a:off x="2734386" y="1224520"/>
              <a:ext cx="121061" cy="233203"/>
            </a:xfrm>
            <a:custGeom>
              <a:avLst/>
              <a:gdLst/>
              <a:ahLst/>
              <a:cxnLst/>
              <a:rect l="l" t="t" r="r" b="b"/>
              <a:pathLst>
                <a:path w="3678" h="7085" extrusionOk="0">
                  <a:moveTo>
                    <a:pt x="1088" y="0"/>
                  </a:moveTo>
                  <a:cubicBezTo>
                    <a:pt x="1704" y="1023"/>
                    <a:pt x="2201" y="2270"/>
                    <a:pt x="1934" y="3432"/>
                  </a:cubicBezTo>
                  <a:cubicBezTo>
                    <a:pt x="1837" y="3851"/>
                    <a:pt x="1645" y="4249"/>
                    <a:pt x="1381" y="4589"/>
                  </a:cubicBezTo>
                  <a:cubicBezTo>
                    <a:pt x="1115" y="4930"/>
                    <a:pt x="742" y="5097"/>
                    <a:pt x="471" y="5419"/>
                  </a:cubicBezTo>
                  <a:cubicBezTo>
                    <a:pt x="231" y="5703"/>
                    <a:pt x="86" y="6045"/>
                    <a:pt x="35" y="6400"/>
                  </a:cubicBezTo>
                  <a:cubicBezTo>
                    <a:pt x="126" y="6502"/>
                    <a:pt x="139" y="6623"/>
                    <a:pt x="92" y="6757"/>
                  </a:cubicBezTo>
                  <a:cubicBezTo>
                    <a:pt x="0" y="7022"/>
                    <a:pt x="209" y="7084"/>
                    <a:pt x="428" y="7084"/>
                  </a:cubicBezTo>
                  <a:cubicBezTo>
                    <a:pt x="547" y="7084"/>
                    <a:pt x="669" y="7066"/>
                    <a:pt x="749" y="7052"/>
                  </a:cubicBezTo>
                  <a:cubicBezTo>
                    <a:pt x="1358" y="6944"/>
                    <a:pt x="1934" y="6696"/>
                    <a:pt x="2432" y="6332"/>
                  </a:cubicBezTo>
                  <a:cubicBezTo>
                    <a:pt x="2613" y="6199"/>
                    <a:pt x="3313" y="5681"/>
                    <a:pt x="2825" y="5490"/>
                  </a:cubicBezTo>
                  <a:cubicBezTo>
                    <a:pt x="2582" y="5396"/>
                    <a:pt x="2496" y="5175"/>
                    <a:pt x="2698" y="4757"/>
                  </a:cubicBezTo>
                  <a:cubicBezTo>
                    <a:pt x="3678" y="2740"/>
                    <a:pt x="2722" y="628"/>
                    <a:pt x="1088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1798" name="Google Shape;1798;p35"/>
            <p:cNvSpPr/>
            <p:nvPr/>
          </p:nvSpPr>
          <p:spPr>
            <a:xfrm>
              <a:off x="2637583" y="1247132"/>
              <a:ext cx="73038" cy="88048"/>
            </a:xfrm>
            <a:custGeom>
              <a:avLst/>
              <a:gdLst/>
              <a:ahLst/>
              <a:cxnLst/>
              <a:rect l="l" t="t" r="r" b="b"/>
              <a:pathLst>
                <a:path w="2219" h="2675" extrusionOk="0">
                  <a:moveTo>
                    <a:pt x="2103" y="1"/>
                  </a:moveTo>
                  <a:cubicBezTo>
                    <a:pt x="2096" y="1"/>
                    <a:pt x="2089" y="1"/>
                    <a:pt x="2082" y="3"/>
                  </a:cubicBezTo>
                  <a:cubicBezTo>
                    <a:pt x="832" y="249"/>
                    <a:pt x="1" y="1426"/>
                    <a:pt x="461" y="2620"/>
                  </a:cubicBezTo>
                  <a:cubicBezTo>
                    <a:pt x="476" y="2657"/>
                    <a:pt x="509" y="2674"/>
                    <a:pt x="544" y="2674"/>
                  </a:cubicBezTo>
                  <a:cubicBezTo>
                    <a:pt x="594" y="2674"/>
                    <a:pt x="645" y="2638"/>
                    <a:pt x="640" y="2579"/>
                  </a:cubicBezTo>
                  <a:lnTo>
                    <a:pt x="640" y="2577"/>
                  </a:lnTo>
                  <a:cubicBezTo>
                    <a:pt x="559" y="1526"/>
                    <a:pt x="906" y="754"/>
                    <a:pt x="2129" y="157"/>
                  </a:cubicBezTo>
                  <a:lnTo>
                    <a:pt x="2135" y="154"/>
                  </a:lnTo>
                  <a:cubicBezTo>
                    <a:pt x="2218" y="113"/>
                    <a:pt x="2187" y="1"/>
                    <a:pt x="2103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1799" name="Google Shape;1799;p35"/>
            <p:cNvSpPr/>
            <p:nvPr/>
          </p:nvSpPr>
          <p:spPr>
            <a:xfrm>
              <a:off x="2729185" y="1399067"/>
              <a:ext cx="134984" cy="140712"/>
            </a:xfrm>
            <a:custGeom>
              <a:avLst/>
              <a:gdLst/>
              <a:ahLst/>
              <a:cxnLst/>
              <a:rect l="l" t="t" r="r" b="b"/>
              <a:pathLst>
                <a:path w="4101" h="4275" extrusionOk="0">
                  <a:moveTo>
                    <a:pt x="2998" y="0"/>
                  </a:moveTo>
                  <a:cubicBezTo>
                    <a:pt x="2985" y="0"/>
                    <a:pt x="2972" y="1"/>
                    <a:pt x="2959" y="2"/>
                  </a:cubicBezTo>
                  <a:cubicBezTo>
                    <a:pt x="2925" y="6"/>
                    <a:pt x="2890" y="17"/>
                    <a:pt x="2858" y="32"/>
                  </a:cubicBezTo>
                  <a:lnTo>
                    <a:pt x="215" y="1255"/>
                  </a:lnTo>
                  <a:cubicBezTo>
                    <a:pt x="128" y="1295"/>
                    <a:pt x="64" y="1369"/>
                    <a:pt x="33" y="1463"/>
                  </a:cubicBezTo>
                  <a:cubicBezTo>
                    <a:pt x="0" y="1568"/>
                    <a:pt x="13" y="1686"/>
                    <a:pt x="70" y="1790"/>
                  </a:cubicBezTo>
                  <a:lnTo>
                    <a:pt x="1004" y="3465"/>
                  </a:lnTo>
                  <a:cubicBezTo>
                    <a:pt x="1071" y="3585"/>
                    <a:pt x="1200" y="3660"/>
                    <a:pt x="1336" y="3660"/>
                  </a:cubicBezTo>
                  <a:cubicBezTo>
                    <a:pt x="1351" y="3660"/>
                    <a:pt x="1367" y="3659"/>
                    <a:pt x="1382" y="3657"/>
                  </a:cubicBezTo>
                  <a:cubicBezTo>
                    <a:pt x="1417" y="3654"/>
                    <a:pt x="1453" y="3643"/>
                    <a:pt x="1486" y="3627"/>
                  </a:cubicBezTo>
                  <a:lnTo>
                    <a:pt x="1616" y="3566"/>
                  </a:lnTo>
                  <a:lnTo>
                    <a:pt x="2080" y="4165"/>
                  </a:lnTo>
                  <a:lnTo>
                    <a:pt x="2080" y="4166"/>
                  </a:lnTo>
                  <a:cubicBezTo>
                    <a:pt x="2135" y="4236"/>
                    <a:pt x="2219" y="4275"/>
                    <a:pt x="2305" y="4275"/>
                  </a:cubicBezTo>
                  <a:cubicBezTo>
                    <a:pt x="2344" y="4275"/>
                    <a:pt x="2384" y="4266"/>
                    <a:pt x="2422" y="4249"/>
                  </a:cubicBezTo>
                  <a:lnTo>
                    <a:pt x="3713" y="3650"/>
                  </a:lnTo>
                  <a:cubicBezTo>
                    <a:pt x="3832" y="3595"/>
                    <a:pt x="3898" y="3464"/>
                    <a:pt x="3872" y="3335"/>
                  </a:cubicBezTo>
                  <a:lnTo>
                    <a:pt x="3714" y="2595"/>
                  </a:lnTo>
                  <a:lnTo>
                    <a:pt x="3843" y="2534"/>
                  </a:lnTo>
                  <a:cubicBezTo>
                    <a:pt x="4016" y="2458"/>
                    <a:pt x="4100" y="2245"/>
                    <a:pt x="4032" y="2064"/>
                  </a:cubicBezTo>
                  <a:lnTo>
                    <a:pt x="3358" y="267"/>
                  </a:lnTo>
                  <a:cubicBezTo>
                    <a:pt x="3308" y="133"/>
                    <a:pt x="3201" y="36"/>
                    <a:pt x="3072" y="7"/>
                  </a:cubicBezTo>
                  <a:cubicBezTo>
                    <a:pt x="3047" y="3"/>
                    <a:pt x="3022" y="0"/>
                    <a:pt x="299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1800" name="Google Shape;1800;p35"/>
            <p:cNvSpPr/>
            <p:nvPr/>
          </p:nvSpPr>
          <p:spPr>
            <a:xfrm>
              <a:off x="2746038" y="1413451"/>
              <a:ext cx="85118" cy="52269"/>
            </a:xfrm>
            <a:custGeom>
              <a:avLst/>
              <a:gdLst/>
              <a:ahLst/>
              <a:cxnLst/>
              <a:rect l="l" t="t" r="r" b="b"/>
              <a:pathLst>
                <a:path w="2586" h="1588" extrusionOk="0">
                  <a:moveTo>
                    <a:pt x="2515" y="1"/>
                  </a:moveTo>
                  <a:cubicBezTo>
                    <a:pt x="2500" y="1"/>
                    <a:pt x="2485" y="6"/>
                    <a:pt x="2472" y="16"/>
                  </a:cubicBezTo>
                  <a:lnTo>
                    <a:pt x="2469" y="19"/>
                  </a:lnTo>
                  <a:cubicBezTo>
                    <a:pt x="1472" y="862"/>
                    <a:pt x="815" y="1140"/>
                    <a:pt x="54" y="1453"/>
                  </a:cubicBezTo>
                  <a:cubicBezTo>
                    <a:pt x="55" y="1452"/>
                    <a:pt x="55" y="1452"/>
                    <a:pt x="54" y="1452"/>
                  </a:cubicBezTo>
                  <a:cubicBezTo>
                    <a:pt x="49" y="1452"/>
                    <a:pt x="1" y="1477"/>
                    <a:pt x="8" y="1528"/>
                  </a:cubicBezTo>
                  <a:cubicBezTo>
                    <a:pt x="14" y="1562"/>
                    <a:pt x="43" y="1587"/>
                    <a:pt x="78" y="1587"/>
                  </a:cubicBezTo>
                  <a:cubicBezTo>
                    <a:pt x="81" y="1587"/>
                    <a:pt x="85" y="1587"/>
                    <a:pt x="88" y="1587"/>
                  </a:cubicBezTo>
                  <a:cubicBezTo>
                    <a:pt x="1144" y="1431"/>
                    <a:pt x="2102" y="754"/>
                    <a:pt x="2568" y="105"/>
                  </a:cubicBezTo>
                  <a:cubicBezTo>
                    <a:pt x="2585" y="80"/>
                    <a:pt x="2585" y="47"/>
                    <a:pt x="2565" y="25"/>
                  </a:cubicBezTo>
                  <a:cubicBezTo>
                    <a:pt x="2552" y="9"/>
                    <a:pt x="2533" y="1"/>
                    <a:pt x="2515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1801" name="Google Shape;1801;p35"/>
            <p:cNvSpPr/>
            <p:nvPr/>
          </p:nvSpPr>
          <p:spPr>
            <a:xfrm>
              <a:off x="2754727" y="1432147"/>
              <a:ext cx="85118" cy="52269"/>
            </a:xfrm>
            <a:custGeom>
              <a:avLst/>
              <a:gdLst/>
              <a:ahLst/>
              <a:cxnLst/>
              <a:rect l="l" t="t" r="r" b="b"/>
              <a:pathLst>
                <a:path w="2586" h="1588" extrusionOk="0">
                  <a:moveTo>
                    <a:pt x="2514" y="0"/>
                  </a:moveTo>
                  <a:cubicBezTo>
                    <a:pt x="2499" y="0"/>
                    <a:pt x="2484" y="5"/>
                    <a:pt x="2471" y="16"/>
                  </a:cubicBezTo>
                  <a:lnTo>
                    <a:pt x="2469" y="18"/>
                  </a:lnTo>
                  <a:cubicBezTo>
                    <a:pt x="1517" y="824"/>
                    <a:pt x="888" y="1109"/>
                    <a:pt x="54" y="1453"/>
                  </a:cubicBezTo>
                  <a:cubicBezTo>
                    <a:pt x="54" y="1452"/>
                    <a:pt x="54" y="1452"/>
                    <a:pt x="54" y="1452"/>
                  </a:cubicBezTo>
                  <a:cubicBezTo>
                    <a:pt x="49" y="1452"/>
                    <a:pt x="0" y="1476"/>
                    <a:pt x="7" y="1528"/>
                  </a:cubicBezTo>
                  <a:cubicBezTo>
                    <a:pt x="13" y="1562"/>
                    <a:pt x="43" y="1587"/>
                    <a:pt x="77" y="1587"/>
                  </a:cubicBezTo>
                  <a:cubicBezTo>
                    <a:pt x="80" y="1587"/>
                    <a:pt x="84" y="1587"/>
                    <a:pt x="87" y="1587"/>
                  </a:cubicBezTo>
                  <a:cubicBezTo>
                    <a:pt x="1130" y="1432"/>
                    <a:pt x="2092" y="766"/>
                    <a:pt x="2567" y="104"/>
                  </a:cubicBezTo>
                  <a:cubicBezTo>
                    <a:pt x="2585" y="80"/>
                    <a:pt x="2583" y="47"/>
                    <a:pt x="2565" y="24"/>
                  </a:cubicBezTo>
                  <a:cubicBezTo>
                    <a:pt x="2551" y="8"/>
                    <a:pt x="2533" y="0"/>
                    <a:pt x="2514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1802" name="Google Shape;1802;p35"/>
            <p:cNvSpPr/>
            <p:nvPr/>
          </p:nvSpPr>
          <p:spPr>
            <a:xfrm>
              <a:off x="2763384" y="1450744"/>
              <a:ext cx="85085" cy="52335"/>
            </a:xfrm>
            <a:custGeom>
              <a:avLst/>
              <a:gdLst/>
              <a:ahLst/>
              <a:cxnLst/>
              <a:rect l="l" t="t" r="r" b="b"/>
              <a:pathLst>
                <a:path w="2585" h="1590" extrusionOk="0">
                  <a:moveTo>
                    <a:pt x="2523" y="0"/>
                  </a:moveTo>
                  <a:cubicBezTo>
                    <a:pt x="2464" y="0"/>
                    <a:pt x="2360" y="132"/>
                    <a:pt x="1911" y="457"/>
                  </a:cubicBezTo>
                  <a:cubicBezTo>
                    <a:pt x="1153" y="1006"/>
                    <a:pt x="669" y="1202"/>
                    <a:pt x="54" y="1454"/>
                  </a:cubicBezTo>
                  <a:cubicBezTo>
                    <a:pt x="54" y="1453"/>
                    <a:pt x="54" y="1453"/>
                    <a:pt x="54" y="1453"/>
                  </a:cubicBezTo>
                  <a:cubicBezTo>
                    <a:pt x="49" y="1453"/>
                    <a:pt x="0" y="1478"/>
                    <a:pt x="8" y="1530"/>
                  </a:cubicBezTo>
                  <a:cubicBezTo>
                    <a:pt x="14" y="1564"/>
                    <a:pt x="43" y="1589"/>
                    <a:pt x="78" y="1589"/>
                  </a:cubicBezTo>
                  <a:cubicBezTo>
                    <a:pt x="81" y="1589"/>
                    <a:pt x="84" y="1589"/>
                    <a:pt x="88" y="1589"/>
                  </a:cubicBezTo>
                  <a:cubicBezTo>
                    <a:pt x="1117" y="1437"/>
                    <a:pt x="2085" y="780"/>
                    <a:pt x="2568" y="106"/>
                  </a:cubicBezTo>
                  <a:cubicBezTo>
                    <a:pt x="2585" y="83"/>
                    <a:pt x="2584" y="48"/>
                    <a:pt x="2564" y="26"/>
                  </a:cubicBezTo>
                  <a:cubicBezTo>
                    <a:pt x="2550" y="9"/>
                    <a:pt x="2538" y="0"/>
                    <a:pt x="2523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1803" name="Google Shape;1803;p35"/>
            <p:cNvSpPr/>
            <p:nvPr/>
          </p:nvSpPr>
          <p:spPr>
            <a:xfrm>
              <a:off x="2806799" y="1506535"/>
              <a:ext cx="40090" cy="30381"/>
            </a:xfrm>
            <a:custGeom>
              <a:avLst/>
              <a:gdLst/>
              <a:ahLst/>
              <a:cxnLst/>
              <a:rect l="l" t="t" r="r" b="b"/>
              <a:pathLst>
                <a:path w="1218" h="923" extrusionOk="0">
                  <a:moveTo>
                    <a:pt x="852" y="1"/>
                  </a:moveTo>
                  <a:cubicBezTo>
                    <a:pt x="818" y="1"/>
                    <a:pt x="783" y="8"/>
                    <a:pt x="750" y="24"/>
                  </a:cubicBezTo>
                  <a:lnTo>
                    <a:pt x="180" y="289"/>
                  </a:lnTo>
                  <a:cubicBezTo>
                    <a:pt x="54" y="346"/>
                    <a:pt x="1" y="493"/>
                    <a:pt x="58" y="617"/>
                  </a:cubicBezTo>
                  <a:lnTo>
                    <a:pt x="200" y="923"/>
                  </a:lnTo>
                  <a:lnTo>
                    <a:pt x="1218" y="450"/>
                  </a:lnTo>
                  <a:lnTo>
                    <a:pt x="1078" y="145"/>
                  </a:lnTo>
                  <a:cubicBezTo>
                    <a:pt x="1036" y="55"/>
                    <a:pt x="945" y="1"/>
                    <a:pt x="852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1804" name="Google Shape;1804;p35"/>
            <p:cNvSpPr/>
            <p:nvPr/>
          </p:nvSpPr>
          <p:spPr>
            <a:xfrm>
              <a:off x="2797648" y="1482902"/>
              <a:ext cx="59872" cy="56976"/>
            </a:xfrm>
            <a:custGeom>
              <a:avLst/>
              <a:gdLst/>
              <a:ahLst/>
              <a:cxnLst/>
              <a:rect l="l" t="t" r="r" b="b"/>
              <a:pathLst>
                <a:path w="1819" h="1731" extrusionOk="0">
                  <a:moveTo>
                    <a:pt x="1623" y="0"/>
                  </a:moveTo>
                  <a:lnTo>
                    <a:pt x="1086" y="248"/>
                  </a:lnTo>
                  <a:cubicBezTo>
                    <a:pt x="1129" y="359"/>
                    <a:pt x="1153" y="476"/>
                    <a:pt x="1155" y="594"/>
                  </a:cubicBezTo>
                  <a:cubicBezTo>
                    <a:pt x="1161" y="888"/>
                    <a:pt x="900" y="1096"/>
                    <a:pt x="660" y="1214"/>
                  </a:cubicBezTo>
                  <a:cubicBezTo>
                    <a:pt x="448" y="1319"/>
                    <a:pt x="220" y="1395"/>
                    <a:pt x="53" y="1566"/>
                  </a:cubicBezTo>
                  <a:cubicBezTo>
                    <a:pt x="37" y="1583"/>
                    <a:pt x="20" y="1602"/>
                    <a:pt x="0" y="1623"/>
                  </a:cubicBezTo>
                  <a:cubicBezTo>
                    <a:pt x="55" y="1692"/>
                    <a:pt x="138" y="1730"/>
                    <a:pt x="223" y="1730"/>
                  </a:cubicBezTo>
                  <a:cubicBezTo>
                    <a:pt x="263" y="1730"/>
                    <a:pt x="304" y="1722"/>
                    <a:pt x="342" y="1704"/>
                  </a:cubicBezTo>
                  <a:lnTo>
                    <a:pt x="1633" y="1107"/>
                  </a:lnTo>
                  <a:cubicBezTo>
                    <a:pt x="1754" y="1050"/>
                    <a:pt x="1818" y="920"/>
                    <a:pt x="1792" y="791"/>
                  </a:cubicBezTo>
                  <a:lnTo>
                    <a:pt x="1623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1805" name="Google Shape;1805;p35"/>
            <p:cNvSpPr/>
            <p:nvPr/>
          </p:nvSpPr>
          <p:spPr>
            <a:xfrm>
              <a:off x="2762759" y="1400977"/>
              <a:ext cx="99667" cy="117046"/>
            </a:xfrm>
            <a:custGeom>
              <a:avLst/>
              <a:gdLst/>
              <a:ahLst/>
              <a:cxnLst/>
              <a:rect l="l" t="t" r="r" b="b"/>
              <a:pathLst>
                <a:path w="3028" h="3556" extrusionOk="0">
                  <a:moveTo>
                    <a:pt x="2040" y="0"/>
                  </a:moveTo>
                  <a:cubicBezTo>
                    <a:pt x="1982" y="53"/>
                    <a:pt x="1931" y="111"/>
                    <a:pt x="1885" y="173"/>
                  </a:cubicBezTo>
                  <a:cubicBezTo>
                    <a:pt x="1687" y="441"/>
                    <a:pt x="1605" y="790"/>
                    <a:pt x="1662" y="1118"/>
                  </a:cubicBezTo>
                  <a:cubicBezTo>
                    <a:pt x="1703" y="1343"/>
                    <a:pt x="1805" y="1577"/>
                    <a:pt x="1724" y="1792"/>
                  </a:cubicBezTo>
                  <a:cubicBezTo>
                    <a:pt x="1625" y="2044"/>
                    <a:pt x="1326" y="2139"/>
                    <a:pt x="1075" y="2242"/>
                  </a:cubicBezTo>
                  <a:cubicBezTo>
                    <a:pt x="802" y="2355"/>
                    <a:pt x="549" y="2517"/>
                    <a:pt x="330" y="2714"/>
                  </a:cubicBezTo>
                  <a:cubicBezTo>
                    <a:pt x="173" y="2854"/>
                    <a:pt x="27" y="3028"/>
                    <a:pt x="4" y="3238"/>
                  </a:cubicBezTo>
                  <a:cubicBezTo>
                    <a:pt x="0" y="3274"/>
                    <a:pt x="0" y="3313"/>
                    <a:pt x="4" y="3349"/>
                  </a:cubicBezTo>
                  <a:lnTo>
                    <a:pt x="25" y="3386"/>
                  </a:lnTo>
                  <a:cubicBezTo>
                    <a:pt x="85" y="3493"/>
                    <a:pt x="200" y="3556"/>
                    <a:pt x="316" y="3556"/>
                  </a:cubicBezTo>
                  <a:cubicBezTo>
                    <a:pt x="360" y="3556"/>
                    <a:pt x="404" y="3546"/>
                    <a:pt x="445" y="3527"/>
                  </a:cubicBezTo>
                  <a:lnTo>
                    <a:pt x="2146" y="2739"/>
                  </a:lnTo>
                  <a:lnTo>
                    <a:pt x="2683" y="2490"/>
                  </a:lnTo>
                  <a:lnTo>
                    <a:pt x="2802" y="2434"/>
                  </a:lnTo>
                  <a:cubicBezTo>
                    <a:pt x="2953" y="2365"/>
                    <a:pt x="3027" y="2182"/>
                    <a:pt x="2966" y="2026"/>
                  </a:cubicBezTo>
                  <a:lnTo>
                    <a:pt x="2291" y="229"/>
                  </a:lnTo>
                  <a:cubicBezTo>
                    <a:pt x="2245" y="107"/>
                    <a:pt x="2147" y="24"/>
                    <a:pt x="2040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1806" name="Google Shape;1806;p35"/>
            <p:cNvSpPr/>
            <p:nvPr/>
          </p:nvSpPr>
          <p:spPr>
            <a:xfrm>
              <a:off x="2621290" y="1216686"/>
              <a:ext cx="247784" cy="327537"/>
            </a:xfrm>
            <a:custGeom>
              <a:avLst/>
              <a:gdLst/>
              <a:ahLst/>
              <a:cxnLst/>
              <a:rect l="l" t="t" r="r" b="b"/>
              <a:pathLst>
                <a:path w="7528" h="9951" extrusionOk="0">
                  <a:moveTo>
                    <a:pt x="3926" y="2617"/>
                  </a:moveTo>
                  <a:lnTo>
                    <a:pt x="3926" y="2617"/>
                  </a:lnTo>
                  <a:cubicBezTo>
                    <a:pt x="4331" y="2755"/>
                    <a:pt x="4541" y="3052"/>
                    <a:pt x="4565" y="3285"/>
                  </a:cubicBezTo>
                  <a:cubicBezTo>
                    <a:pt x="4573" y="3360"/>
                    <a:pt x="4565" y="3497"/>
                    <a:pt x="4434" y="3564"/>
                  </a:cubicBezTo>
                  <a:cubicBezTo>
                    <a:pt x="4392" y="3585"/>
                    <a:pt x="4350" y="3594"/>
                    <a:pt x="4307" y="3594"/>
                  </a:cubicBezTo>
                  <a:cubicBezTo>
                    <a:pt x="4162" y="3594"/>
                    <a:pt x="4018" y="3488"/>
                    <a:pt x="3928" y="3365"/>
                  </a:cubicBezTo>
                  <a:cubicBezTo>
                    <a:pt x="3794" y="3179"/>
                    <a:pt x="3719" y="2878"/>
                    <a:pt x="3926" y="2617"/>
                  </a:cubicBezTo>
                  <a:close/>
                  <a:moveTo>
                    <a:pt x="2666" y="3211"/>
                  </a:moveTo>
                  <a:cubicBezTo>
                    <a:pt x="2998" y="3217"/>
                    <a:pt x="3182" y="3465"/>
                    <a:pt x="3241" y="3690"/>
                  </a:cubicBezTo>
                  <a:cubicBezTo>
                    <a:pt x="3290" y="3880"/>
                    <a:pt x="3258" y="4123"/>
                    <a:pt x="3071" y="4205"/>
                  </a:cubicBezTo>
                  <a:cubicBezTo>
                    <a:pt x="3038" y="4219"/>
                    <a:pt x="3006" y="4226"/>
                    <a:pt x="2976" y="4226"/>
                  </a:cubicBezTo>
                  <a:cubicBezTo>
                    <a:pt x="2886" y="4226"/>
                    <a:pt x="2814" y="4169"/>
                    <a:pt x="2774" y="4127"/>
                  </a:cubicBezTo>
                  <a:cubicBezTo>
                    <a:pt x="2609" y="3961"/>
                    <a:pt x="2512" y="3609"/>
                    <a:pt x="2666" y="3211"/>
                  </a:cubicBezTo>
                  <a:close/>
                  <a:moveTo>
                    <a:pt x="4461" y="2360"/>
                  </a:moveTo>
                  <a:cubicBezTo>
                    <a:pt x="4474" y="2360"/>
                    <a:pt x="4487" y="2360"/>
                    <a:pt x="4501" y="2361"/>
                  </a:cubicBezTo>
                  <a:cubicBezTo>
                    <a:pt x="4725" y="2377"/>
                    <a:pt x="4935" y="2506"/>
                    <a:pt x="5105" y="2736"/>
                  </a:cubicBezTo>
                  <a:cubicBezTo>
                    <a:pt x="5440" y="3191"/>
                    <a:pt x="5401" y="3683"/>
                    <a:pt x="5354" y="4250"/>
                  </a:cubicBezTo>
                  <a:cubicBezTo>
                    <a:pt x="5317" y="4708"/>
                    <a:pt x="5275" y="5216"/>
                    <a:pt x="5454" y="5744"/>
                  </a:cubicBezTo>
                  <a:lnTo>
                    <a:pt x="4098" y="6372"/>
                  </a:lnTo>
                  <a:cubicBezTo>
                    <a:pt x="3806" y="5902"/>
                    <a:pt x="3391" y="5612"/>
                    <a:pt x="3016" y="5351"/>
                  </a:cubicBezTo>
                  <a:cubicBezTo>
                    <a:pt x="2549" y="5025"/>
                    <a:pt x="2145" y="4743"/>
                    <a:pt x="2008" y="4193"/>
                  </a:cubicBezTo>
                  <a:cubicBezTo>
                    <a:pt x="1939" y="3914"/>
                    <a:pt x="1973" y="3671"/>
                    <a:pt x="2105" y="3488"/>
                  </a:cubicBezTo>
                  <a:cubicBezTo>
                    <a:pt x="2174" y="3393"/>
                    <a:pt x="2265" y="3317"/>
                    <a:pt x="2374" y="3269"/>
                  </a:cubicBezTo>
                  <a:lnTo>
                    <a:pt x="2374" y="3269"/>
                  </a:lnTo>
                  <a:cubicBezTo>
                    <a:pt x="2252" y="3716"/>
                    <a:pt x="2384" y="4110"/>
                    <a:pt x="2585" y="4313"/>
                  </a:cubicBezTo>
                  <a:cubicBezTo>
                    <a:pt x="2700" y="4430"/>
                    <a:pt x="2837" y="4490"/>
                    <a:pt x="2975" y="4490"/>
                  </a:cubicBezTo>
                  <a:cubicBezTo>
                    <a:pt x="3043" y="4490"/>
                    <a:pt x="3112" y="4476"/>
                    <a:pt x="3178" y="4446"/>
                  </a:cubicBezTo>
                  <a:cubicBezTo>
                    <a:pt x="3459" y="4324"/>
                    <a:pt x="3589" y="3984"/>
                    <a:pt x="3497" y="3625"/>
                  </a:cubicBezTo>
                  <a:cubicBezTo>
                    <a:pt x="3419" y="3317"/>
                    <a:pt x="3181" y="3021"/>
                    <a:pt x="2805" y="2958"/>
                  </a:cubicBezTo>
                  <a:cubicBezTo>
                    <a:pt x="2993" y="2709"/>
                    <a:pt x="3296" y="2562"/>
                    <a:pt x="3608" y="2562"/>
                  </a:cubicBezTo>
                  <a:cubicBezTo>
                    <a:pt x="3620" y="2562"/>
                    <a:pt x="3632" y="2563"/>
                    <a:pt x="3644" y="2563"/>
                  </a:cubicBezTo>
                  <a:cubicBezTo>
                    <a:pt x="3454" y="2893"/>
                    <a:pt x="3529" y="3264"/>
                    <a:pt x="3715" y="3522"/>
                  </a:cubicBezTo>
                  <a:cubicBezTo>
                    <a:pt x="3873" y="3738"/>
                    <a:pt x="4095" y="3858"/>
                    <a:pt x="4310" y="3858"/>
                  </a:cubicBezTo>
                  <a:cubicBezTo>
                    <a:pt x="4394" y="3858"/>
                    <a:pt x="4477" y="3839"/>
                    <a:pt x="4554" y="3801"/>
                  </a:cubicBezTo>
                  <a:cubicBezTo>
                    <a:pt x="4748" y="3701"/>
                    <a:pt x="4853" y="3499"/>
                    <a:pt x="4827" y="3259"/>
                  </a:cubicBezTo>
                  <a:cubicBezTo>
                    <a:pt x="4798" y="2976"/>
                    <a:pt x="4578" y="2623"/>
                    <a:pt x="4161" y="2429"/>
                  </a:cubicBezTo>
                  <a:cubicBezTo>
                    <a:pt x="4253" y="2383"/>
                    <a:pt x="4356" y="2360"/>
                    <a:pt x="4461" y="2360"/>
                  </a:cubicBezTo>
                  <a:close/>
                  <a:moveTo>
                    <a:pt x="3514" y="265"/>
                  </a:moveTo>
                  <a:cubicBezTo>
                    <a:pt x="3836" y="265"/>
                    <a:pt x="4149" y="323"/>
                    <a:pt x="4447" y="438"/>
                  </a:cubicBezTo>
                  <a:cubicBezTo>
                    <a:pt x="5179" y="719"/>
                    <a:pt x="5778" y="1330"/>
                    <a:pt x="6087" y="2115"/>
                  </a:cubicBezTo>
                  <a:cubicBezTo>
                    <a:pt x="6434" y="2999"/>
                    <a:pt x="6382" y="3989"/>
                    <a:pt x="5939" y="4902"/>
                  </a:cubicBezTo>
                  <a:cubicBezTo>
                    <a:pt x="5809" y="5168"/>
                    <a:pt x="5774" y="5388"/>
                    <a:pt x="5830" y="5569"/>
                  </a:cubicBezTo>
                  <a:lnTo>
                    <a:pt x="5692" y="5632"/>
                  </a:lnTo>
                  <a:cubicBezTo>
                    <a:pt x="5541" y="5165"/>
                    <a:pt x="5578" y="4712"/>
                    <a:pt x="5614" y="4271"/>
                  </a:cubicBezTo>
                  <a:cubicBezTo>
                    <a:pt x="5662" y="3701"/>
                    <a:pt x="5711" y="3111"/>
                    <a:pt x="5314" y="2577"/>
                  </a:cubicBezTo>
                  <a:cubicBezTo>
                    <a:pt x="5040" y="2206"/>
                    <a:pt x="4729" y="2111"/>
                    <a:pt x="4516" y="2095"/>
                  </a:cubicBezTo>
                  <a:cubicBezTo>
                    <a:pt x="4495" y="2093"/>
                    <a:pt x="4474" y="2093"/>
                    <a:pt x="4452" y="2093"/>
                  </a:cubicBezTo>
                  <a:cubicBezTo>
                    <a:pt x="4230" y="2093"/>
                    <a:pt x="4013" y="2173"/>
                    <a:pt x="3843" y="2319"/>
                  </a:cubicBezTo>
                  <a:cubicBezTo>
                    <a:pt x="3759" y="2302"/>
                    <a:pt x="3674" y="2294"/>
                    <a:pt x="3591" y="2294"/>
                  </a:cubicBezTo>
                  <a:cubicBezTo>
                    <a:pt x="3135" y="2294"/>
                    <a:pt x="2710" y="2543"/>
                    <a:pt x="2488" y="2957"/>
                  </a:cubicBezTo>
                  <a:cubicBezTo>
                    <a:pt x="2245" y="2998"/>
                    <a:pt x="2028" y="3131"/>
                    <a:pt x="1884" y="3332"/>
                  </a:cubicBezTo>
                  <a:cubicBezTo>
                    <a:pt x="1762" y="3505"/>
                    <a:pt x="1635" y="3806"/>
                    <a:pt x="1748" y="4254"/>
                  </a:cubicBezTo>
                  <a:cubicBezTo>
                    <a:pt x="1908" y="4898"/>
                    <a:pt x="2392" y="5237"/>
                    <a:pt x="2860" y="5564"/>
                  </a:cubicBezTo>
                  <a:cubicBezTo>
                    <a:pt x="3222" y="5817"/>
                    <a:pt x="3591" y="6073"/>
                    <a:pt x="3853" y="6481"/>
                  </a:cubicBezTo>
                  <a:lnTo>
                    <a:pt x="3681" y="6561"/>
                  </a:lnTo>
                  <a:cubicBezTo>
                    <a:pt x="3667" y="6540"/>
                    <a:pt x="3652" y="6516"/>
                    <a:pt x="3631" y="6493"/>
                  </a:cubicBezTo>
                  <a:cubicBezTo>
                    <a:pt x="3520" y="6370"/>
                    <a:pt x="3348" y="6278"/>
                    <a:pt x="3105" y="6217"/>
                  </a:cubicBezTo>
                  <a:cubicBezTo>
                    <a:pt x="2416" y="6038"/>
                    <a:pt x="1831" y="5701"/>
                    <a:pt x="1369" y="5207"/>
                  </a:cubicBezTo>
                  <a:cubicBezTo>
                    <a:pt x="1018" y="4833"/>
                    <a:pt x="874" y="4508"/>
                    <a:pt x="874" y="4506"/>
                  </a:cubicBezTo>
                  <a:cubicBezTo>
                    <a:pt x="873" y="4504"/>
                    <a:pt x="870" y="4498"/>
                    <a:pt x="869" y="4495"/>
                  </a:cubicBezTo>
                  <a:cubicBezTo>
                    <a:pt x="286" y="3265"/>
                    <a:pt x="525" y="2351"/>
                    <a:pt x="827" y="1801"/>
                  </a:cubicBezTo>
                  <a:cubicBezTo>
                    <a:pt x="1269" y="994"/>
                    <a:pt x="2161" y="415"/>
                    <a:pt x="3151" y="289"/>
                  </a:cubicBezTo>
                  <a:cubicBezTo>
                    <a:pt x="3211" y="282"/>
                    <a:pt x="3272" y="277"/>
                    <a:pt x="3330" y="271"/>
                  </a:cubicBezTo>
                  <a:cubicBezTo>
                    <a:pt x="3392" y="267"/>
                    <a:pt x="3454" y="265"/>
                    <a:pt x="3514" y="265"/>
                  </a:cubicBezTo>
                  <a:close/>
                  <a:moveTo>
                    <a:pt x="6278" y="5674"/>
                  </a:moveTo>
                  <a:cubicBezTo>
                    <a:pt x="6294" y="5674"/>
                    <a:pt x="6307" y="5675"/>
                    <a:pt x="6321" y="5677"/>
                  </a:cubicBezTo>
                  <a:cubicBezTo>
                    <a:pt x="6406" y="5696"/>
                    <a:pt x="6476" y="5761"/>
                    <a:pt x="6512" y="5853"/>
                  </a:cubicBezTo>
                  <a:lnTo>
                    <a:pt x="7186" y="7650"/>
                  </a:lnTo>
                  <a:cubicBezTo>
                    <a:pt x="7198" y="7677"/>
                    <a:pt x="7202" y="7707"/>
                    <a:pt x="7202" y="7734"/>
                  </a:cubicBezTo>
                  <a:cubicBezTo>
                    <a:pt x="7201" y="7828"/>
                    <a:pt x="7150" y="7919"/>
                    <a:pt x="7066" y="7957"/>
                  </a:cubicBezTo>
                  <a:lnTo>
                    <a:pt x="6937" y="8017"/>
                  </a:lnTo>
                  <a:lnTo>
                    <a:pt x="4838" y="8989"/>
                  </a:lnTo>
                  <a:lnTo>
                    <a:pt x="4709" y="9049"/>
                  </a:lnTo>
                  <a:cubicBezTo>
                    <a:pt x="4689" y="9058"/>
                    <a:pt x="4665" y="9065"/>
                    <a:pt x="4642" y="9068"/>
                  </a:cubicBezTo>
                  <a:cubicBezTo>
                    <a:pt x="4632" y="9069"/>
                    <a:pt x="4623" y="9070"/>
                    <a:pt x="4613" y="9070"/>
                  </a:cubicBezTo>
                  <a:cubicBezTo>
                    <a:pt x="4524" y="9070"/>
                    <a:pt x="4439" y="9022"/>
                    <a:pt x="4396" y="8944"/>
                  </a:cubicBezTo>
                  <a:lnTo>
                    <a:pt x="3461" y="7267"/>
                  </a:lnTo>
                  <a:cubicBezTo>
                    <a:pt x="3422" y="7196"/>
                    <a:pt x="3412" y="7116"/>
                    <a:pt x="3433" y="7046"/>
                  </a:cubicBezTo>
                  <a:cubicBezTo>
                    <a:pt x="3444" y="7015"/>
                    <a:pt x="3461" y="6986"/>
                    <a:pt x="3482" y="6965"/>
                  </a:cubicBezTo>
                  <a:cubicBezTo>
                    <a:pt x="3502" y="6945"/>
                    <a:pt x="3523" y="6927"/>
                    <a:pt x="3546" y="6917"/>
                  </a:cubicBezTo>
                  <a:lnTo>
                    <a:pt x="3764" y="6816"/>
                  </a:lnTo>
                  <a:lnTo>
                    <a:pt x="3985" y="6714"/>
                  </a:lnTo>
                  <a:lnTo>
                    <a:pt x="4224" y="6605"/>
                  </a:lnTo>
                  <a:lnTo>
                    <a:pt x="5550" y="5990"/>
                  </a:lnTo>
                  <a:lnTo>
                    <a:pt x="5789" y="5878"/>
                  </a:lnTo>
                  <a:lnTo>
                    <a:pt x="5969" y="5796"/>
                  </a:lnTo>
                  <a:lnTo>
                    <a:pt x="6190" y="5693"/>
                  </a:lnTo>
                  <a:cubicBezTo>
                    <a:pt x="6210" y="5685"/>
                    <a:pt x="6230" y="5677"/>
                    <a:pt x="6252" y="5675"/>
                  </a:cubicBezTo>
                  <a:lnTo>
                    <a:pt x="6259" y="5675"/>
                  </a:lnTo>
                  <a:cubicBezTo>
                    <a:pt x="6267" y="5674"/>
                    <a:pt x="6272" y="5674"/>
                    <a:pt x="6278" y="5674"/>
                  </a:cubicBezTo>
                  <a:close/>
                  <a:moveTo>
                    <a:pt x="6897" y="8326"/>
                  </a:moveTo>
                  <a:lnTo>
                    <a:pt x="7019" y="8904"/>
                  </a:lnTo>
                  <a:cubicBezTo>
                    <a:pt x="7034" y="8974"/>
                    <a:pt x="6999" y="9043"/>
                    <a:pt x="6935" y="9074"/>
                  </a:cubicBezTo>
                  <a:lnTo>
                    <a:pt x="5645" y="9671"/>
                  </a:lnTo>
                  <a:cubicBezTo>
                    <a:pt x="5625" y="9681"/>
                    <a:pt x="5604" y="9685"/>
                    <a:pt x="5583" y="9685"/>
                  </a:cubicBezTo>
                  <a:cubicBezTo>
                    <a:pt x="5539" y="9685"/>
                    <a:pt x="5497" y="9666"/>
                    <a:pt x="5467" y="9633"/>
                  </a:cubicBezTo>
                  <a:cubicBezTo>
                    <a:pt x="5466" y="9632"/>
                    <a:pt x="5464" y="9629"/>
                    <a:pt x="5463" y="9626"/>
                  </a:cubicBezTo>
                  <a:lnTo>
                    <a:pt x="5100" y="9159"/>
                  </a:lnTo>
                  <a:lnTo>
                    <a:pt x="5571" y="8940"/>
                  </a:lnTo>
                  <a:lnTo>
                    <a:pt x="6897" y="8326"/>
                  </a:lnTo>
                  <a:close/>
                  <a:moveTo>
                    <a:pt x="3513" y="0"/>
                  </a:moveTo>
                  <a:cubicBezTo>
                    <a:pt x="3445" y="0"/>
                    <a:pt x="3379" y="2"/>
                    <a:pt x="3311" y="7"/>
                  </a:cubicBezTo>
                  <a:cubicBezTo>
                    <a:pt x="3247" y="11"/>
                    <a:pt x="3180" y="18"/>
                    <a:pt x="3116" y="26"/>
                  </a:cubicBezTo>
                  <a:cubicBezTo>
                    <a:pt x="2045" y="163"/>
                    <a:pt x="1077" y="792"/>
                    <a:pt x="594" y="1673"/>
                  </a:cubicBezTo>
                  <a:cubicBezTo>
                    <a:pt x="263" y="2276"/>
                    <a:pt x="0" y="3276"/>
                    <a:pt x="629" y="4607"/>
                  </a:cubicBezTo>
                  <a:cubicBezTo>
                    <a:pt x="635" y="4621"/>
                    <a:pt x="1237" y="6010"/>
                    <a:pt x="3039" y="6472"/>
                  </a:cubicBezTo>
                  <a:cubicBezTo>
                    <a:pt x="3227" y="6520"/>
                    <a:pt x="3360" y="6586"/>
                    <a:pt x="3433" y="6670"/>
                  </a:cubicBezTo>
                  <a:cubicBezTo>
                    <a:pt x="3434" y="6673"/>
                    <a:pt x="3438" y="6674"/>
                    <a:pt x="3440" y="6678"/>
                  </a:cubicBezTo>
                  <a:lnTo>
                    <a:pt x="3438" y="6679"/>
                  </a:lnTo>
                  <a:cubicBezTo>
                    <a:pt x="3316" y="6734"/>
                    <a:pt x="3227" y="6835"/>
                    <a:pt x="3184" y="6966"/>
                  </a:cubicBezTo>
                  <a:cubicBezTo>
                    <a:pt x="3141" y="7105"/>
                    <a:pt x="3158" y="7260"/>
                    <a:pt x="3233" y="7396"/>
                  </a:cubicBezTo>
                  <a:lnTo>
                    <a:pt x="4169" y="9073"/>
                  </a:lnTo>
                  <a:cubicBezTo>
                    <a:pt x="4259" y="9235"/>
                    <a:pt x="4434" y="9335"/>
                    <a:pt x="4615" y="9335"/>
                  </a:cubicBezTo>
                  <a:cubicBezTo>
                    <a:pt x="4636" y="9335"/>
                    <a:pt x="4657" y="9334"/>
                    <a:pt x="4677" y="9331"/>
                  </a:cubicBezTo>
                  <a:cubicBezTo>
                    <a:pt x="4727" y="9324"/>
                    <a:pt x="4775" y="9312"/>
                    <a:pt x="4822" y="9290"/>
                  </a:cubicBezTo>
                  <a:lnTo>
                    <a:pt x="4854" y="9274"/>
                  </a:lnTo>
                  <a:lnTo>
                    <a:pt x="5247" y="9781"/>
                  </a:lnTo>
                  <a:cubicBezTo>
                    <a:pt x="5250" y="9783"/>
                    <a:pt x="5252" y="9788"/>
                    <a:pt x="5255" y="9791"/>
                  </a:cubicBezTo>
                  <a:cubicBezTo>
                    <a:pt x="5337" y="9894"/>
                    <a:pt x="5457" y="9951"/>
                    <a:pt x="5581" y="9951"/>
                  </a:cubicBezTo>
                  <a:cubicBezTo>
                    <a:pt x="5640" y="9951"/>
                    <a:pt x="5700" y="9939"/>
                    <a:pt x="5755" y="9913"/>
                  </a:cubicBezTo>
                  <a:lnTo>
                    <a:pt x="7047" y="9314"/>
                  </a:lnTo>
                  <a:cubicBezTo>
                    <a:pt x="7221" y="9233"/>
                    <a:pt x="7318" y="9042"/>
                    <a:pt x="7278" y="8852"/>
                  </a:cubicBezTo>
                  <a:lnTo>
                    <a:pt x="7278" y="8851"/>
                  </a:lnTo>
                  <a:lnTo>
                    <a:pt x="7141" y="8214"/>
                  </a:lnTo>
                  <a:lnTo>
                    <a:pt x="7175" y="8198"/>
                  </a:lnTo>
                  <a:cubicBezTo>
                    <a:pt x="7411" y="8089"/>
                    <a:pt x="7527" y="7803"/>
                    <a:pt x="7434" y="7558"/>
                  </a:cubicBezTo>
                  <a:lnTo>
                    <a:pt x="6758" y="5763"/>
                  </a:lnTo>
                  <a:cubicBezTo>
                    <a:pt x="6692" y="5588"/>
                    <a:pt x="6550" y="5458"/>
                    <a:pt x="6375" y="5421"/>
                  </a:cubicBezTo>
                  <a:cubicBezTo>
                    <a:pt x="6342" y="5413"/>
                    <a:pt x="6310" y="5410"/>
                    <a:pt x="6277" y="5410"/>
                  </a:cubicBezTo>
                  <a:cubicBezTo>
                    <a:pt x="6258" y="5410"/>
                    <a:pt x="6239" y="5411"/>
                    <a:pt x="6220" y="5413"/>
                  </a:cubicBezTo>
                  <a:cubicBezTo>
                    <a:pt x="6171" y="5420"/>
                    <a:pt x="6122" y="5434"/>
                    <a:pt x="6078" y="5455"/>
                  </a:cubicBezTo>
                  <a:lnTo>
                    <a:pt x="6075" y="5456"/>
                  </a:lnTo>
                  <a:cubicBezTo>
                    <a:pt x="6056" y="5345"/>
                    <a:pt x="6090" y="5196"/>
                    <a:pt x="6177" y="5015"/>
                  </a:cubicBezTo>
                  <a:cubicBezTo>
                    <a:pt x="6653" y="4037"/>
                    <a:pt x="6709" y="2973"/>
                    <a:pt x="6332" y="2018"/>
                  </a:cubicBezTo>
                  <a:cubicBezTo>
                    <a:pt x="5994" y="1164"/>
                    <a:pt x="5342" y="498"/>
                    <a:pt x="4541" y="190"/>
                  </a:cubicBezTo>
                  <a:cubicBezTo>
                    <a:pt x="4211" y="63"/>
                    <a:pt x="3868" y="0"/>
                    <a:pt x="3513" y="0"/>
                  </a:cubicBezTo>
                  <a:close/>
                </a:path>
              </a:pathLst>
            </a:custGeom>
            <a:solidFill>
              <a:srgbClr val="000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</p:grpSp>
      <p:sp>
        <p:nvSpPr>
          <p:cNvPr id="1857" name="Google Shape;1857;p35"/>
          <p:cNvSpPr txBox="1">
            <a:spLocks noGrp="1"/>
          </p:cNvSpPr>
          <p:nvPr>
            <p:ph type="ctrTitle" idx="4294967295"/>
          </p:nvPr>
        </p:nvSpPr>
        <p:spPr>
          <a:xfrm>
            <a:off x="1838819" y="1442555"/>
            <a:ext cx="6351320" cy="291768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My week</a:t>
            </a:r>
            <a:br>
              <a:rPr lang="en" sz="6000" b="1" dirty="0">
                <a:solidFill>
                  <a:srgbClr val="7030A0"/>
                </a:solidFill>
                <a:latin typeface="Comic Sans MS" panose="030F0702030302020204" pitchFamily="66" charset="0"/>
              </a:rPr>
            </a:br>
            <a:endParaRPr sz="60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2C3CC4F-7EAB-1DAB-8150-813366D2073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42" t="22022"/>
          <a:stretch/>
        </p:blipFill>
        <p:spPr>
          <a:xfrm>
            <a:off x="-2841" y="1350"/>
            <a:ext cx="1852153" cy="191141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4ED0973-6F5E-E3D8-09D0-369E7B932F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651" y="158624"/>
            <a:ext cx="1152380" cy="58629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9DA97F5-AD29-3CA6-B5B3-E21295FD05D2}"/>
              </a:ext>
            </a:extLst>
          </p:cNvPr>
          <p:cNvSpPr txBox="1"/>
          <p:nvPr/>
        </p:nvSpPr>
        <p:spPr>
          <a:xfrm>
            <a:off x="443218" y="754613"/>
            <a:ext cx="628927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>
                <a:solidFill>
                  <a:schemeClr val="bg1"/>
                </a:solidFill>
                <a:latin typeface="Comic Sans MS" panose="030F0702030302020204" pitchFamily="66" charset="0"/>
              </a:rPr>
              <a:t>3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B43EF19-46E2-17F7-4F77-2BDABD8C9C0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2754" y="2516931"/>
            <a:ext cx="5039370" cy="79467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300D666-D4D0-86E3-08C6-738371D7A421}"/>
              </a:ext>
            </a:extLst>
          </p:cNvPr>
          <p:cNvSpPr txBox="1"/>
          <p:nvPr/>
        </p:nvSpPr>
        <p:spPr>
          <a:xfrm>
            <a:off x="2735866" y="2588896"/>
            <a:ext cx="49362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Comic Sans MS" panose="030F0702030302020204" pitchFamily="66" charset="0"/>
              </a:rPr>
              <a:t>LESSON </a:t>
            </a:r>
            <a:r>
              <a:rPr lang="en-US" sz="3200" b="1">
                <a:solidFill>
                  <a:schemeClr val="bg1"/>
                </a:solidFill>
                <a:latin typeface="Comic Sans MS" panose="030F0702030302020204" pitchFamily="66" charset="0"/>
              </a:rPr>
              <a:t>1 - PERIOD </a:t>
            </a:r>
            <a:r>
              <a:rPr lang="en-US" sz="3200" b="1" dirty="0">
                <a:solidFill>
                  <a:schemeClr val="bg1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45" name="Google Shape;1394;p29">
            <a:extLst>
              <a:ext uri="{FF2B5EF4-FFF2-40B4-BE49-F238E27FC236}">
                <a16:creationId xmlns:a16="http://schemas.microsoft.com/office/drawing/2014/main" id="{11F77F72-9862-DBDA-6932-4110B8305023}"/>
              </a:ext>
            </a:extLst>
          </p:cNvPr>
          <p:cNvSpPr/>
          <p:nvPr/>
        </p:nvSpPr>
        <p:spPr>
          <a:xfrm>
            <a:off x="5820888" y="8026"/>
            <a:ext cx="1575961" cy="488140"/>
          </a:xfrm>
          <a:custGeom>
            <a:avLst/>
            <a:gdLst/>
            <a:ahLst/>
            <a:cxnLst/>
            <a:rect l="l" t="t" r="r" b="b"/>
            <a:pathLst>
              <a:path w="62754" h="17789" extrusionOk="0">
                <a:moveTo>
                  <a:pt x="1" y="0"/>
                </a:moveTo>
                <a:cubicBezTo>
                  <a:pt x="164" y="1474"/>
                  <a:pt x="753" y="2843"/>
                  <a:pt x="2055" y="4016"/>
                </a:cubicBezTo>
                <a:cubicBezTo>
                  <a:pt x="3946" y="5720"/>
                  <a:pt x="6219" y="6956"/>
                  <a:pt x="8175" y="8591"/>
                </a:cubicBezTo>
                <a:cubicBezTo>
                  <a:pt x="8972" y="9258"/>
                  <a:pt x="9751" y="9944"/>
                  <a:pt x="10535" y="10619"/>
                </a:cubicBezTo>
                <a:cubicBezTo>
                  <a:pt x="11758" y="11672"/>
                  <a:pt x="12996" y="12704"/>
                  <a:pt x="14339" y="13601"/>
                </a:cubicBezTo>
                <a:cubicBezTo>
                  <a:pt x="18653" y="16483"/>
                  <a:pt x="23826" y="17788"/>
                  <a:pt x="29039" y="17788"/>
                </a:cubicBezTo>
                <a:cubicBezTo>
                  <a:pt x="31857" y="17788"/>
                  <a:pt x="34686" y="17407"/>
                  <a:pt x="37397" y="16688"/>
                </a:cubicBezTo>
                <a:cubicBezTo>
                  <a:pt x="42410" y="15359"/>
                  <a:pt x="47061" y="12973"/>
                  <a:pt x="51334" y="10004"/>
                </a:cubicBezTo>
                <a:cubicBezTo>
                  <a:pt x="53645" y="8400"/>
                  <a:pt x="55846" y="6624"/>
                  <a:pt x="57936" y="4752"/>
                </a:cubicBezTo>
                <a:cubicBezTo>
                  <a:pt x="59608" y="3254"/>
                  <a:pt x="61228" y="1670"/>
                  <a:pt x="62754" y="2"/>
                </a:cubicBezTo>
                <a:lnTo>
                  <a:pt x="62754" y="0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latin typeface="Comic Sans MS" panose="030F0702030302020204" pitchFamily="66" charset="0"/>
            </a:endParaRPr>
          </a:p>
        </p:txBody>
      </p:sp>
      <p:sp>
        <p:nvSpPr>
          <p:cNvPr id="46" name="Google Shape;22;p2">
            <a:extLst>
              <a:ext uri="{FF2B5EF4-FFF2-40B4-BE49-F238E27FC236}">
                <a16:creationId xmlns:a16="http://schemas.microsoft.com/office/drawing/2014/main" id="{B2C56FDB-1130-A43F-2D67-FFB782775605}"/>
              </a:ext>
            </a:extLst>
          </p:cNvPr>
          <p:cNvSpPr/>
          <p:nvPr/>
        </p:nvSpPr>
        <p:spPr>
          <a:xfrm rot="10800000" flipH="1">
            <a:off x="1715976" y="4692119"/>
            <a:ext cx="1575960" cy="443860"/>
          </a:xfrm>
          <a:custGeom>
            <a:avLst/>
            <a:gdLst/>
            <a:ahLst/>
            <a:cxnLst/>
            <a:rect l="l" t="t" r="r" b="b"/>
            <a:pathLst>
              <a:path w="27199" h="14202" extrusionOk="0">
                <a:moveTo>
                  <a:pt x="1" y="0"/>
                </a:moveTo>
                <a:cubicBezTo>
                  <a:pt x="218" y="5347"/>
                  <a:pt x="2037" y="13265"/>
                  <a:pt x="10780" y="14117"/>
                </a:cubicBezTo>
                <a:cubicBezTo>
                  <a:pt x="11362" y="14174"/>
                  <a:pt x="11924" y="14201"/>
                  <a:pt x="12468" y="14201"/>
                </a:cubicBezTo>
                <a:cubicBezTo>
                  <a:pt x="22178" y="14201"/>
                  <a:pt x="25962" y="5497"/>
                  <a:pt x="27199" y="0"/>
                </a:cubicBezTo>
                <a:close/>
              </a:path>
            </a:pathLst>
          </a:cu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latin typeface="Comic Sans MS" panose="030F0702030302020204" pitchFamily="66" charset="0"/>
            </a:endParaRPr>
          </a:p>
        </p:txBody>
      </p:sp>
      <p:grpSp>
        <p:nvGrpSpPr>
          <p:cNvPr id="47" name="Google Shape;1379;p29"/>
          <p:cNvGrpSpPr/>
          <p:nvPr/>
        </p:nvGrpSpPr>
        <p:grpSpPr>
          <a:xfrm>
            <a:off x="-76201" y="1350"/>
            <a:ext cx="9296401" cy="5140812"/>
            <a:chOff x="-1" y="2700"/>
            <a:chExt cx="9296401" cy="5140812"/>
          </a:xfrm>
        </p:grpSpPr>
        <p:sp>
          <p:nvSpPr>
            <p:cNvPr id="48" name="Google Shape;1380;p29"/>
            <p:cNvSpPr/>
            <p:nvPr/>
          </p:nvSpPr>
          <p:spPr>
            <a:xfrm>
              <a:off x="152400" y="4153952"/>
              <a:ext cx="1709946" cy="989560"/>
            </a:xfrm>
            <a:custGeom>
              <a:avLst/>
              <a:gdLst/>
              <a:ahLst/>
              <a:cxnLst/>
              <a:rect l="l" t="t" r="r" b="b"/>
              <a:pathLst>
                <a:path w="32163" h="18613" extrusionOk="0">
                  <a:moveTo>
                    <a:pt x="4912" y="0"/>
                  </a:moveTo>
                  <a:cubicBezTo>
                    <a:pt x="3112" y="0"/>
                    <a:pt x="1469" y="376"/>
                    <a:pt x="1" y="967"/>
                  </a:cubicBezTo>
                  <a:lnTo>
                    <a:pt x="1" y="18613"/>
                  </a:lnTo>
                  <a:lnTo>
                    <a:pt x="32162" y="18613"/>
                  </a:lnTo>
                  <a:cubicBezTo>
                    <a:pt x="31745" y="15935"/>
                    <a:pt x="30487" y="13246"/>
                    <a:pt x="27373" y="12002"/>
                  </a:cubicBezTo>
                  <a:cubicBezTo>
                    <a:pt x="25449" y="11232"/>
                    <a:pt x="23918" y="10968"/>
                    <a:pt x="22654" y="10968"/>
                  </a:cubicBezTo>
                  <a:cubicBezTo>
                    <a:pt x="19908" y="10968"/>
                    <a:pt x="18419" y="12212"/>
                    <a:pt x="16883" y="12212"/>
                  </a:cubicBezTo>
                  <a:cubicBezTo>
                    <a:pt x="16438" y="12212"/>
                    <a:pt x="15989" y="12107"/>
                    <a:pt x="15505" y="11838"/>
                  </a:cubicBezTo>
                  <a:cubicBezTo>
                    <a:pt x="12580" y="10213"/>
                    <a:pt x="13880" y="1598"/>
                    <a:pt x="7703" y="297"/>
                  </a:cubicBezTo>
                  <a:cubicBezTo>
                    <a:pt x="6736" y="93"/>
                    <a:pt x="5805" y="0"/>
                    <a:pt x="4912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49" name="Google Shape;1381;p29"/>
            <p:cNvSpPr/>
            <p:nvPr/>
          </p:nvSpPr>
          <p:spPr>
            <a:xfrm>
              <a:off x="152400" y="2700"/>
              <a:ext cx="1157296" cy="1344647"/>
            </a:xfrm>
            <a:custGeom>
              <a:avLst/>
              <a:gdLst/>
              <a:ahLst/>
              <a:cxnLst/>
              <a:rect l="l" t="t" r="r" b="b"/>
              <a:pathLst>
                <a:path w="36995" h="42984" extrusionOk="0">
                  <a:moveTo>
                    <a:pt x="1" y="0"/>
                  </a:moveTo>
                  <a:lnTo>
                    <a:pt x="1" y="42974"/>
                  </a:lnTo>
                  <a:cubicBezTo>
                    <a:pt x="191" y="42981"/>
                    <a:pt x="386" y="42984"/>
                    <a:pt x="585" y="42984"/>
                  </a:cubicBezTo>
                  <a:cubicBezTo>
                    <a:pt x="4307" y="42984"/>
                    <a:pt x="9635" y="41803"/>
                    <a:pt x="13555" y="36065"/>
                  </a:cubicBezTo>
                  <a:cubicBezTo>
                    <a:pt x="20220" y="26311"/>
                    <a:pt x="12580" y="18507"/>
                    <a:pt x="15344" y="13629"/>
                  </a:cubicBezTo>
                  <a:cubicBezTo>
                    <a:pt x="18107" y="8753"/>
                    <a:pt x="30463" y="14929"/>
                    <a:pt x="35339" y="6313"/>
                  </a:cubicBezTo>
                  <a:cubicBezTo>
                    <a:pt x="36556" y="4165"/>
                    <a:pt x="36995" y="2016"/>
                    <a:pt x="36966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50" name="Google Shape;1382;p29"/>
            <p:cNvSpPr/>
            <p:nvPr/>
          </p:nvSpPr>
          <p:spPr>
            <a:xfrm rot="-5400000">
              <a:off x="-172728" y="746152"/>
              <a:ext cx="553976" cy="208521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51" name="Google Shape;1383;p29"/>
            <p:cNvSpPr/>
            <p:nvPr/>
          </p:nvSpPr>
          <p:spPr>
            <a:xfrm flipH="1">
              <a:off x="7586472" y="3302749"/>
              <a:ext cx="1709928" cy="1688354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52" name="Google Shape;1384;p29"/>
            <p:cNvSpPr/>
            <p:nvPr/>
          </p:nvSpPr>
          <p:spPr>
            <a:xfrm>
              <a:off x="5669200" y="2700"/>
              <a:ext cx="1568850" cy="444725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53" name="Google Shape;1385;p29"/>
            <p:cNvSpPr/>
            <p:nvPr/>
          </p:nvSpPr>
          <p:spPr>
            <a:xfrm>
              <a:off x="8247325" y="2700"/>
              <a:ext cx="896676" cy="1494708"/>
            </a:xfrm>
            <a:custGeom>
              <a:avLst/>
              <a:gdLst/>
              <a:ahLst/>
              <a:cxnLst/>
              <a:rect l="l" t="t" r="r" b="b"/>
              <a:pathLst>
                <a:path w="18090" h="30155" extrusionOk="0">
                  <a:moveTo>
                    <a:pt x="1352" y="1"/>
                  </a:moveTo>
                  <a:cubicBezTo>
                    <a:pt x="828" y="1502"/>
                    <a:pt x="0" y="2969"/>
                    <a:pt x="48" y="4549"/>
                  </a:cubicBezTo>
                  <a:cubicBezTo>
                    <a:pt x="109" y="6566"/>
                    <a:pt x="1568" y="8246"/>
                    <a:pt x="3049" y="9616"/>
                  </a:cubicBezTo>
                  <a:cubicBezTo>
                    <a:pt x="3190" y="9744"/>
                    <a:pt x="3333" y="9874"/>
                    <a:pt x="3475" y="10002"/>
                  </a:cubicBezTo>
                  <a:cubicBezTo>
                    <a:pt x="6301" y="12556"/>
                    <a:pt x="9526" y="14974"/>
                    <a:pt x="10713" y="18571"/>
                  </a:cubicBezTo>
                  <a:cubicBezTo>
                    <a:pt x="11556" y="21119"/>
                    <a:pt x="11268" y="24028"/>
                    <a:pt x="12610" y="26354"/>
                  </a:cubicBezTo>
                  <a:cubicBezTo>
                    <a:pt x="13568" y="28020"/>
                    <a:pt x="15266" y="29159"/>
                    <a:pt x="17068" y="29826"/>
                  </a:cubicBezTo>
                  <a:cubicBezTo>
                    <a:pt x="17404" y="29951"/>
                    <a:pt x="17744" y="30060"/>
                    <a:pt x="18089" y="30155"/>
                  </a:cubicBezTo>
                  <a:lnTo>
                    <a:pt x="18089" y="1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54" name="Google Shape;1386;p29"/>
            <p:cNvSpPr/>
            <p:nvPr/>
          </p:nvSpPr>
          <p:spPr>
            <a:xfrm>
              <a:off x="8541025" y="2700"/>
              <a:ext cx="454350" cy="227250"/>
            </a:xfrm>
            <a:custGeom>
              <a:avLst/>
              <a:gdLst/>
              <a:ahLst/>
              <a:cxnLst/>
              <a:rect l="l" t="t" r="r" b="b"/>
              <a:pathLst>
                <a:path w="18174" h="9090" extrusionOk="0">
                  <a:moveTo>
                    <a:pt x="967" y="1"/>
                  </a:moveTo>
                  <a:cubicBezTo>
                    <a:pt x="311" y="2200"/>
                    <a:pt x="0" y="4484"/>
                    <a:pt x="270" y="6761"/>
                  </a:cubicBezTo>
                  <a:cubicBezTo>
                    <a:pt x="384" y="7716"/>
                    <a:pt x="766" y="8842"/>
                    <a:pt x="1712" y="9056"/>
                  </a:cubicBezTo>
                  <a:cubicBezTo>
                    <a:pt x="1813" y="9079"/>
                    <a:pt x="1916" y="9089"/>
                    <a:pt x="2018" y="9089"/>
                  </a:cubicBezTo>
                  <a:cubicBezTo>
                    <a:pt x="2322" y="9089"/>
                    <a:pt x="2627" y="8997"/>
                    <a:pt x="2902" y="8866"/>
                  </a:cubicBezTo>
                  <a:cubicBezTo>
                    <a:pt x="4080" y="8304"/>
                    <a:pt x="4775" y="7103"/>
                    <a:pt x="5500" y="6023"/>
                  </a:cubicBezTo>
                  <a:cubicBezTo>
                    <a:pt x="6224" y="4945"/>
                    <a:pt x="7191" y="3848"/>
                    <a:pt x="8497" y="3722"/>
                  </a:cubicBezTo>
                  <a:cubicBezTo>
                    <a:pt x="8583" y="3714"/>
                    <a:pt x="8669" y="3710"/>
                    <a:pt x="8755" y="3710"/>
                  </a:cubicBezTo>
                  <a:cubicBezTo>
                    <a:pt x="10073" y="3710"/>
                    <a:pt x="11313" y="4642"/>
                    <a:pt x="12637" y="4642"/>
                  </a:cubicBezTo>
                  <a:cubicBezTo>
                    <a:pt x="12691" y="4642"/>
                    <a:pt x="12744" y="4641"/>
                    <a:pt x="12798" y="4637"/>
                  </a:cubicBezTo>
                  <a:cubicBezTo>
                    <a:pt x="14039" y="4565"/>
                    <a:pt x="15037" y="3643"/>
                    <a:pt x="15846" y="2715"/>
                  </a:cubicBezTo>
                  <a:cubicBezTo>
                    <a:pt x="16619" y="1829"/>
                    <a:pt x="17357" y="857"/>
                    <a:pt x="18173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55" name="Google Shape;1387;p29"/>
            <p:cNvSpPr/>
            <p:nvPr/>
          </p:nvSpPr>
          <p:spPr>
            <a:xfrm>
              <a:off x="8297900" y="4800225"/>
              <a:ext cx="846100" cy="343275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56" name="Google Shape;1388;p29"/>
            <p:cNvSpPr/>
            <p:nvPr/>
          </p:nvSpPr>
          <p:spPr>
            <a:xfrm>
              <a:off x="0" y="4952575"/>
              <a:ext cx="824075" cy="190838"/>
            </a:xfrm>
            <a:custGeom>
              <a:avLst/>
              <a:gdLst/>
              <a:ahLst/>
              <a:cxnLst/>
              <a:rect l="l" t="t" r="r" b="b"/>
              <a:pathLst>
                <a:path w="53416" h="12370" extrusionOk="0">
                  <a:moveTo>
                    <a:pt x="28676" y="1"/>
                  </a:moveTo>
                  <a:cubicBezTo>
                    <a:pt x="28154" y="1"/>
                    <a:pt x="27632" y="7"/>
                    <a:pt x="27110" y="18"/>
                  </a:cubicBezTo>
                  <a:cubicBezTo>
                    <a:pt x="26166" y="38"/>
                    <a:pt x="25223" y="73"/>
                    <a:pt x="24281" y="120"/>
                  </a:cubicBezTo>
                  <a:cubicBezTo>
                    <a:pt x="18997" y="383"/>
                    <a:pt x="13607" y="1000"/>
                    <a:pt x="8851" y="3315"/>
                  </a:cubicBezTo>
                  <a:cubicBezTo>
                    <a:pt x="4973" y="5203"/>
                    <a:pt x="1555" y="8414"/>
                    <a:pt x="0" y="12370"/>
                  </a:cubicBezTo>
                  <a:lnTo>
                    <a:pt x="53415" y="12370"/>
                  </a:lnTo>
                  <a:cubicBezTo>
                    <a:pt x="52645" y="10623"/>
                    <a:pt x="51614" y="8998"/>
                    <a:pt x="50325" y="7577"/>
                  </a:cubicBezTo>
                  <a:cubicBezTo>
                    <a:pt x="48400" y="5450"/>
                    <a:pt x="45997" y="3829"/>
                    <a:pt x="43372" y="2653"/>
                  </a:cubicBezTo>
                  <a:cubicBezTo>
                    <a:pt x="41722" y="1911"/>
                    <a:pt x="39984" y="1347"/>
                    <a:pt x="38227" y="946"/>
                  </a:cubicBezTo>
                  <a:cubicBezTo>
                    <a:pt x="35098" y="233"/>
                    <a:pt x="31891" y="1"/>
                    <a:pt x="2867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</p:grpSp>
      <p:grpSp>
        <p:nvGrpSpPr>
          <p:cNvPr id="57" name="Google Shape;1389;p29"/>
          <p:cNvGrpSpPr/>
          <p:nvPr/>
        </p:nvGrpSpPr>
        <p:grpSpPr>
          <a:xfrm>
            <a:off x="-8811" y="-70268"/>
            <a:ext cx="9211566" cy="5243288"/>
            <a:chOff x="105589" y="-84023"/>
            <a:chExt cx="9211566" cy="5243288"/>
          </a:xfrm>
        </p:grpSpPr>
        <p:sp>
          <p:nvSpPr>
            <p:cNvPr id="58" name="Google Shape;1392;p29"/>
            <p:cNvSpPr/>
            <p:nvPr/>
          </p:nvSpPr>
          <p:spPr>
            <a:xfrm rot="16200000">
              <a:off x="-934471" y="2608364"/>
              <a:ext cx="2595802" cy="492501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59" name="Google Shape;1390;p29"/>
            <p:cNvSpPr/>
            <p:nvPr/>
          </p:nvSpPr>
          <p:spPr>
            <a:xfrm>
              <a:off x="109281" y="4072141"/>
              <a:ext cx="1709946" cy="1071371"/>
            </a:xfrm>
            <a:custGeom>
              <a:avLst/>
              <a:gdLst/>
              <a:ahLst/>
              <a:cxnLst/>
              <a:rect l="l" t="t" r="r" b="b"/>
              <a:pathLst>
                <a:path w="32163" h="18613" extrusionOk="0">
                  <a:moveTo>
                    <a:pt x="4912" y="0"/>
                  </a:moveTo>
                  <a:cubicBezTo>
                    <a:pt x="3112" y="0"/>
                    <a:pt x="1469" y="376"/>
                    <a:pt x="1" y="967"/>
                  </a:cubicBezTo>
                  <a:lnTo>
                    <a:pt x="1" y="18613"/>
                  </a:lnTo>
                  <a:lnTo>
                    <a:pt x="32162" y="18613"/>
                  </a:lnTo>
                  <a:cubicBezTo>
                    <a:pt x="31745" y="15935"/>
                    <a:pt x="30487" y="13246"/>
                    <a:pt x="27373" y="12002"/>
                  </a:cubicBezTo>
                  <a:cubicBezTo>
                    <a:pt x="25449" y="11232"/>
                    <a:pt x="23918" y="10968"/>
                    <a:pt x="22654" y="10968"/>
                  </a:cubicBezTo>
                  <a:cubicBezTo>
                    <a:pt x="19908" y="10968"/>
                    <a:pt x="18419" y="12212"/>
                    <a:pt x="16883" y="12212"/>
                  </a:cubicBezTo>
                  <a:cubicBezTo>
                    <a:pt x="16438" y="12212"/>
                    <a:pt x="15989" y="12107"/>
                    <a:pt x="15505" y="11838"/>
                  </a:cubicBezTo>
                  <a:cubicBezTo>
                    <a:pt x="12580" y="10213"/>
                    <a:pt x="13880" y="1598"/>
                    <a:pt x="7703" y="297"/>
                  </a:cubicBezTo>
                  <a:cubicBezTo>
                    <a:pt x="6736" y="93"/>
                    <a:pt x="5805" y="0"/>
                    <a:pt x="4912" y="0"/>
                  </a:cubicBez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 dirty="0">
                <a:latin typeface="Comic Sans MS" panose="030F0702030302020204" pitchFamily="66" charset="0"/>
              </a:endParaRPr>
            </a:p>
          </p:txBody>
        </p:sp>
        <p:sp>
          <p:nvSpPr>
            <p:cNvPr id="60" name="Google Shape;1396;p29"/>
            <p:cNvSpPr/>
            <p:nvPr/>
          </p:nvSpPr>
          <p:spPr>
            <a:xfrm rot="5400000">
              <a:off x="8976355" y="29527"/>
              <a:ext cx="454350" cy="227250"/>
            </a:xfrm>
            <a:custGeom>
              <a:avLst/>
              <a:gdLst/>
              <a:ahLst/>
              <a:cxnLst/>
              <a:rect l="l" t="t" r="r" b="b"/>
              <a:pathLst>
                <a:path w="18174" h="9090" extrusionOk="0">
                  <a:moveTo>
                    <a:pt x="967" y="1"/>
                  </a:moveTo>
                  <a:cubicBezTo>
                    <a:pt x="311" y="2200"/>
                    <a:pt x="0" y="4484"/>
                    <a:pt x="270" y="6761"/>
                  </a:cubicBezTo>
                  <a:cubicBezTo>
                    <a:pt x="384" y="7716"/>
                    <a:pt x="766" y="8842"/>
                    <a:pt x="1712" y="9056"/>
                  </a:cubicBezTo>
                  <a:cubicBezTo>
                    <a:pt x="1813" y="9079"/>
                    <a:pt x="1916" y="9089"/>
                    <a:pt x="2018" y="9089"/>
                  </a:cubicBezTo>
                  <a:cubicBezTo>
                    <a:pt x="2322" y="9089"/>
                    <a:pt x="2627" y="8997"/>
                    <a:pt x="2902" y="8866"/>
                  </a:cubicBezTo>
                  <a:cubicBezTo>
                    <a:pt x="4080" y="8304"/>
                    <a:pt x="4775" y="7103"/>
                    <a:pt x="5500" y="6023"/>
                  </a:cubicBezTo>
                  <a:cubicBezTo>
                    <a:pt x="6224" y="4945"/>
                    <a:pt x="7191" y="3848"/>
                    <a:pt x="8497" y="3722"/>
                  </a:cubicBezTo>
                  <a:cubicBezTo>
                    <a:pt x="8583" y="3714"/>
                    <a:pt x="8669" y="3710"/>
                    <a:pt x="8755" y="3710"/>
                  </a:cubicBezTo>
                  <a:cubicBezTo>
                    <a:pt x="10073" y="3710"/>
                    <a:pt x="11313" y="4642"/>
                    <a:pt x="12637" y="4642"/>
                  </a:cubicBezTo>
                  <a:cubicBezTo>
                    <a:pt x="12691" y="4642"/>
                    <a:pt x="12744" y="4641"/>
                    <a:pt x="12798" y="4637"/>
                  </a:cubicBezTo>
                  <a:cubicBezTo>
                    <a:pt x="14039" y="4565"/>
                    <a:pt x="15037" y="3643"/>
                    <a:pt x="15846" y="2715"/>
                  </a:cubicBezTo>
                  <a:cubicBezTo>
                    <a:pt x="16619" y="1829"/>
                    <a:pt x="17357" y="857"/>
                    <a:pt x="18173" y="1"/>
                  </a:cubicBezTo>
                  <a:close/>
                </a:path>
              </a:pathLst>
            </a:cu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61" name="Google Shape;1397;p29"/>
            <p:cNvSpPr/>
            <p:nvPr/>
          </p:nvSpPr>
          <p:spPr>
            <a:xfrm>
              <a:off x="7792644" y="4696950"/>
              <a:ext cx="1431828" cy="446562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 dirty="0">
                <a:latin typeface="Comic Sans MS" panose="030F0702030302020204" pitchFamily="66" charset="0"/>
              </a:endParaRPr>
            </a:p>
          </p:txBody>
        </p:sp>
        <p:sp>
          <p:nvSpPr>
            <p:cNvPr id="62" name="Google Shape;1398;p29"/>
            <p:cNvSpPr/>
            <p:nvPr/>
          </p:nvSpPr>
          <p:spPr>
            <a:xfrm>
              <a:off x="105589" y="4968427"/>
              <a:ext cx="824075" cy="190838"/>
            </a:xfrm>
            <a:custGeom>
              <a:avLst/>
              <a:gdLst/>
              <a:ahLst/>
              <a:cxnLst/>
              <a:rect l="l" t="t" r="r" b="b"/>
              <a:pathLst>
                <a:path w="53416" h="12370" extrusionOk="0">
                  <a:moveTo>
                    <a:pt x="28676" y="1"/>
                  </a:moveTo>
                  <a:cubicBezTo>
                    <a:pt x="28154" y="1"/>
                    <a:pt x="27632" y="7"/>
                    <a:pt x="27110" y="18"/>
                  </a:cubicBezTo>
                  <a:cubicBezTo>
                    <a:pt x="26166" y="38"/>
                    <a:pt x="25223" y="73"/>
                    <a:pt x="24281" y="120"/>
                  </a:cubicBezTo>
                  <a:cubicBezTo>
                    <a:pt x="18997" y="383"/>
                    <a:pt x="13607" y="1000"/>
                    <a:pt x="8851" y="3315"/>
                  </a:cubicBezTo>
                  <a:cubicBezTo>
                    <a:pt x="4973" y="5203"/>
                    <a:pt x="1555" y="8414"/>
                    <a:pt x="0" y="12370"/>
                  </a:cubicBezTo>
                  <a:lnTo>
                    <a:pt x="53415" y="12370"/>
                  </a:lnTo>
                  <a:cubicBezTo>
                    <a:pt x="52645" y="10623"/>
                    <a:pt x="51614" y="8998"/>
                    <a:pt x="50325" y="7577"/>
                  </a:cubicBezTo>
                  <a:cubicBezTo>
                    <a:pt x="48400" y="5450"/>
                    <a:pt x="45997" y="3829"/>
                    <a:pt x="43372" y="2653"/>
                  </a:cubicBezTo>
                  <a:cubicBezTo>
                    <a:pt x="41722" y="1911"/>
                    <a:pt x="39984" y="1347"/>
                    <a:pt x="38227" y="946"/>
                  </a:cubicBezTo>
                  <a:cubicBezTo>
                    <a:pt x="35098" y="233"/>
                    <a:pt x="31891" y="1"/>
                    <a:pt x="28676" y="1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 dirty="0">
                <a:latin typeface="Comic Sans MS" panose="030F0702030302020204" pitchFamily="66" charset="0"/>
              </a:endParaRPr>
            </a:p>
          </p:txBody>
        </p:sp>
        <p:sp>
          <p:nvSpPr>
            <p:cNvPr id="63" name="Google Shape;1394;p29"/>
            <p:cNvSpPr/>
            <p:nvPr/>
          </p:nvSpPr>
          <p:spPr>
            <a:xfrm>
              <a:off x="6293840" y="9541"/>
              <a:ext cx="1568851" cy="44386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64" name="Google Shape;1399;p29"/>
          <p:cNvGrpSpPr/>
          <p:nvPr/>
        </p:nvGrpSpPr>
        <p:grpSpPr>
          <a:xfrm>
            <a:off x="100180" y="333298"/>
            <a:ext cx="8872048" cy="4401068"/>
            <a:chOff x="100180" y="333298"/>
            <a:chExt cx="8872048" cy="4401068"/>
          </a:xfrm>
        </p:grpSpPr>
        <p:sp>
          <p:nvSpPr>
            <p:cNvPr id="65" name="Google Shape;1400;p29"/>
            <p:cNvSpPr/>
            <p:nvPr/>
          </p:nvSpPr>
          <p:spPr>
            <a:xfrm>
              <a:off x="499886" y="18710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66" name="Google Shape;1401;p29"/>
            <p:cNvSpPr/>
            <p:nvPr/>
          </p:nvSpPr>
          <p:spPr>
            <a:xfrm>
              <a:off x="720001" y="35056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67" name="Google Shape;1402;p29"/>
            <p:cNvSpPr/>
            <p:nvPr/>
          </p:nvSpPr>
          <p:spPr>
            <a:xfrm>
              <a:off x="199362" y="375898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68" name="Google Shape;1403;p29"/>
            <p:cNvSpPr/>
            <p:nvPr/>
          </p:nvSpPr>
          <p:spPr>
            <a:xfrm>
              <a:off x="6751280" y="717142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69" name="Google Shape;1404;p29"/>
            <p:cNvSpPr/>
            <p:nvPr/>
          </p:nvSpPr>
          <p:spPr>
            <a:xfrm>
              <a:off x="8873055" y="20361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70" name="Google Shape;1405;p29"/>
            <p:cNvSpPr/>
            <p:nvPr/>
          </p:nvSpPr>
          <p:spPr>
            <a:xfrm>
              <a:off x="1209511" y="398764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71" name="Google Shape;1406;p29"/>
            <p:cNvSpPr/>
            <p:nvPr/>
          </p:nvSpPr>
          <p:spPr>
            <a:xfrm>
              <a:off x="2012361" y="46498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72" name="Google Shape;1407;p29"/>
            <p:cNvSpPr/>
            <p:nvPr/>
          </p:nvSpPr>
          <p:spPr>
            <a:xfrm>
              <a:off x="8106636" y="23456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73" name="Google Shape;1408;p29"/>
            <p:cNvSpPr/>
            <p:nvPr/>
          </p:nvSpPr>
          <p:spPr>
            <a:xfrm>
              <a:off x="7063986" y="3332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74" name="Google Shape;1409;p29"/>
            <p:cNvSpPr/>
            <p:nvPr/>
          </p:nvSpPr>
          <p:spPr>
            <a:xfrm>
              <a:off x="6358798" y="12351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75" name="Google Shape;1410;p29"/>
            <p:cNvSpPr/>
            <p:nvPr/>
          </p:nvSpPr>
          <p:spPr>
            <a:xfrm>
              <a:off x="548637" y="321681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76" name="Google Shape;1411;p29"/>
            <p:cNvSpPr/>
            <p:nvPr/>
          </p:nvSpPr>
          <p:spPr>
            <a:xfrm>
              <a:off x="8575862" y="172083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77" name="Google Shape;1412;p29"/>
            <p:cNvSpPr/>
            <p:nvPr/>
          </p:nvSpPr>
          <p:spPr>
            <a:xfrm>
              <a:off x="6085512" y="80986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78" name="Google Shape;1413;p29"/>
            <p:cNvSpPr/>
            <p:nvPr/>
          </p:nvSpPr>
          <p:spPr>
            <a:xfrm>
              <a:off x="1813480" y="42152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79" name="Google Shape;1414;p29"/>
            <p:cNvSpPr/>
            <p:nvPr/>
          </p:nvSpPr>
          <p:spPr>
            <a:xfrm>
              <a:off x="100180" y="30117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80" name="Google Shape;1415;p29"/>
            <p:cNvSpPr/>
            <p:nvPr/>
          </p:nvSpPr>
          <p:spPr>
            <a:xfrm>
              <a:off x="689638" y="196035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81" name="Google Shape;1416;p29"/>
            <p:cNvSpPr/>
            <p:nvPr/>
          </p:nvSpPr>
          <p:spPr>
            <a:xfrm>
              <a:off x="6024763" y="11243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82" name="Google Shape;1417;p29"/>
            <p:cNvSpPr/>
            <p:nvPr/>
          </p:nvSpPr>
          <p:spPr>
            <a:xfrm>
              <a:off x="8485413" y="322245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  <p:sp>
          <p:nvSpPr>
            <p:cNvPr id="83" name="Google Shape;1418;p29"/>
            <p:cNvSpPr/>
            <p:nvPr/>
          </p:nvSpPr>
          <p:spPr>
            <a:xfrm>
              <a:off x="2276463" y="44632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>
                <a:latin typeface="Comic Sans MS" panose="030F0702030302020204" pitchFamily="66" charset="0"/>
              </a:endParaRPr>
            </a:p>
          </p:txBody>
        </p:sp>
      </p:grpSp>
      <p:sp>
        <p:nvSpPr>
          <p:cNvPr id="87" name="Google Shape;22;p2">
            <a:extLst>
              <a:ext uri="{FF2B5EF4-FFF2-40B4-BE49-F238E27FC236}">
                <a16:creationId xmlns:a16="http://schemas.microsoft.com/office/drawing/2014/main" id="{BD6C6443-34B0-887E-ED89-0B2552387CB0}"/>
              </a:ext>
            </a:extLst>
          </p:cNvPr>
          <p:cNvSpPr/>
          <p:nvPr/>
        </p:nvSpPr>
        <p:spPr>
          <a:xfrm rot="10800000" flipH="1">
            <a:off x="3099633" y="4698203"/>
            <a:ext cx="1575960" cy="443860"/>
          </a:xfrm>
          <a:custGeom>
            <a:avLst/>
            <a:gdLst/>
            <a:ahLst/>
            <a:cxnLst/>
            <a:rect l="l" t="t" r="r" b="b"/>
            <a:pathLst>
              <a:path w="27199" h="14202" extrusionOk="0">
                <a:moveTo>
                  <a:pt x="1" y="0"/>
                </a:moveTo>
                <a:cubicBezTo>
                  <a:pt x="218" y="5347"/>
                  <a:pt x="2037" y="13265"/>
                  <a:pt x="10780" y="14117"/>
                </a:cubicBezTo>
                <a:cubicBezTo>
                  <a:pt x="11362" y="14174"/>
                  <a:pt x="11924" y="14201"/>
                  <a:pt x="12468" y="14201"/>
                </a:cubicBezTo>
                <a:cubicBezTo>
                  <a:pt x="22178" y="14201"/>
                  <a:pt x="25962" y="5497"/>
                  <a:pt x="27199" y="0"/>
                </a:cubicBezTo>
                <a:close/>
              </a:path>
            </a:pathLst>
          </a:custGeom>
          <a:solidFill>
            <a:srgbClr val="FF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88" name="Google Shape;22;p2">
            <a:extLst>
              <a:ext uri="{FF2B5EF4-FFF2-40B4-BE49-F238E27FC236}">
                <a16:creationId xmlns:a16="http://schemas.microsoft.com/office/drawing/2014/main" id="{F3F6B918-DBF1-14A8-AEBA-B880AA112A8E}"/>
              </a:ext>
            </a:extLst>
          </p:cNvPr>
          <p:cNvSpPr/>
          <p:nvPr/>
        </p:nvSpPr>
        <p:spPr>
          <a:xfrm rot="10800000" flipH="1">
            <a:off x="4676692" y="4696940"/>
            <a:ext cx="1575960" cy="443860"/>
          </a:xfrm>
          <a:custGeom>
            <a:avLst/>
            <a:gdLst/>
            <a:ahLst/>
            <a:cxnLst/>
            <a:rect l="l" t="t" r="r" b="b"/>
            <a:pathLst>
              <a:path w="27199" h="14202" extrusionOk="0">
                <a:moveTo>
                  <a:pt x="1" y="0"/>
                </a:moveTo>
                <a:cubicBezTo>
                  <a:pt x="218" y="5347"/>
                  <a:pt x="2037" y="13265"/>
                  <a:pt x="10780" y="14117"/>
                </a:cubicBezTo>
                <a:cubicBezTo>
                  <a:pt x="11362" y="14174"/>
                  <a:pt x="11924" y="14201"/>
                  <a:pt x="12468" y="14201"/>
                </a:cubicBezTo>
                <a:cubicBezTo>
                  <a:pt x="22178" y="14201"/>
                  <a:pt x="25962" y="5497"/>
                  <a:pt x="27199" y="0"/>
                </a:cubicBezTo>
                <a:close/>
              </a:path>
            </a:pathLst>
          </a:cu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latin typeface="Comic Sans MS" panose="030F0702030302020204" pitchFamily="66" charset="0"/>
            </a:endParaRPr>
          </a:p>
        </p:txBody>
      </p:sp>
      <p:sp>
        <p:nvSpPr>
          <p:cNvPr id="89" name="Google Shape;22;p2">
            <a:extLst>
              <a:ext uri="{FF2B5EF4-FFF2-40B4-BE49-F238E27FC236}">
                <a16:creationId xmlns:a16="http://schemas.microsoft.com/office/drawing/2014/main" id="{1FF2F0B7-3518-6988-46A2-2F304ED800B9}"/>
              </a:ext>
            </a:extLst>
          </p:cNvPr>
          <p:cNvSpPr/>
          <p:nvPr/>
        </p:nvSpPr>
        <p:spPr>
          <a:xfrm rot="10800000" flipH="1">
            <a:off x="6252652" y="4699640"/>
            <a:ext cx="1575960" cy="443860"/>
          </a:xfrm>
          <a:custGeom>
            <a:avLst/>
            <a:gdLst/>
            <a:ahLst/>
            <a:cxnLst/>
            <a:rect l="l" t="t" r="r" b="b"/>
            <a:pathLst>
              <a:path w="27199" h="14202" extrusionOk="0">
                <a:moveTo>
                  <a:pt x="1" y="0"/>
                </a:moveTo>
                <a:cubicBezTo>
                  <a:pt x="218" y="5347"/>
                  <a:pt x="2037" y="13265"/>
                  <a:pt x="10780" y="14117"/>
                </a:cubicBezTo>
                <a:cubicBezTo>
                  <a:pt x="11362" y="14174"/>
                  <a:pt x="11924" y="14201"/>
                  <a:pt x="12468" y="14201"/>
                </a:cubicBezTo>
                <a:cubicBezTo>
                  <a:pt x="22178" y="14201"/>
                  <a:pt x="25962" y="5497"/>
                  <a:pt x="27199" y="0"/>
                </a:cubicBezTo>
                <a:close/>
              </a:path>
            </a:pathLst>
          </a:custGeom>
          <a:solidFill>
            <a:srgbClr val="FF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latin typeface="Comic Sans MS" panose="030F0702030302020204" pitchFamily="66" charset="0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28B91F35-620E-F814-D76E-5E8E90DADFA9}"/>
              </a:ext>
            </a:extLst>
          </p:cNvPr>
          <p:cNvSpPr txBox="1"/>
          <p:nvPr/>
        </p:nvSpPr>
        <p:spPr>
          <a:xfrm>
            <a:off x="1800523" y="4867676"/>
            <a:ext cx="11670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b="1" dirty="0">
                <a:solidFill>
                  <a:schemeClr val="bg1"/>
                </a:solidFill>
                <a:latin typeface="Comic Sans MS" panose="030F0702030302020204" pitchFamily="66" charset="0"/>
              </a:rPr>
              <a:t>TUESDAY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680422C-B3EC-DBAC-3499-BF1420A03BBA}"/>
              </a:ext>
            </a:extLst>
          </p:cNvPr>
          <p:cNvSpPr txBox="1"/>
          <p:nvPr/>
        </p:nvSpPr>
        <p:spPr>
          <a:xfrm>
            <a:off x="3148899" y="4873676"/>
            <a:ext cx="14884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b="1" dirty="0">
                <a:solidFill>
                  <a:schemeClr val="bg1"/>
                </a:solidFill>
                <a:latin typeface="Comic Sans MS" panose="030F0702030302020204" pitchFamily="66" charset="0"/>
              </a:rPr>
              <a:t>WEDNESDAY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904EF92-50DE-2191-BDBF-8C0B51E62C15}"/>
              </a:ext>
            </a:extLst>
          </p:cNvPr>
          <p:cNvSpPr txBox="1"/>
          <p:nvPr/>
        </p:nvSpPr>
        <p:spPr>
          <a:xfrm>
            <a:off x="234218" y="4700146"/>
            <a:ext cx="12673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b="1" dirty="0">
                <a:solidFill>
                  <a:schemeClr val="bg1"/>
                </a:solidFill>
                <a:latin typeface="Comic Sans MS" panose="030F0702030302020204" pitchFamily="66" charset="0"/>
              </a:rPr>
              <a:t>MONDAY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4896FDCE-1F38-3247-A52C-A57F893A227F}"/>
              </a:ext>
            </a:extLst>
          </p:cNvPr>
          <p:cNvSpPr txBox="1"/>
          <p:nvPr/>
        </p:nvSpPr>
        <p:spPr>
          <a:xfrm>
            <a:off x="4749672" y="4892755"/>
            <a:ext cx="14884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b="1" dirty="0">
                <a:solidFill>
                  <a:schemeClr val="bg1"/>
                </a:solidFill>
                <a:latin typeface="Comic Sans MS" panose="030F0702030302020204" pitchFamily="66" charset="0"/>
              </a:rPr>
              <a:t>THURSDAY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5DE45D6-3A2A-7CA6-1BFB-F4E452E07B50}"/>
              </a:ext>
            </a:extLst>
          </p:cNvPr>
          <p:cNvSpPr txBox="1"/>
          <p:nvPr/>
        </p:nvSpPr>
        <p:spPr>
          <a:xfrm>
            <a:off x="6544952" y="4894468"/>
            <a:ext cx="1488493" cy="30777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x-none" b="1" dirty="0">
                <a:solidFill>
                  <a:schemeClr val="bg1"/>
                </a:solidFill>
                <a:latin typeface="Comic Sans MS" panose="030F0702030302020204" pitchFamily="66" charset="0"/>
              </a:rPr>
              <a:t>FRIDAY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A2831356-111A-54C9-9323-E44D54D26849}"/>
              </a:ext>
            </a:extLst>
          </p:cNvPr>
          <p:cNvSpPr txBox="1"/>
          <p:nvPr/>
        </p:nvSpPr>
        <p:spPr>
          <a:xfrm>
            <a:off x="7831974" y="4865243"/>
            <a:ext cx="14884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b="1" dirty="0">
                <a:solidFill>
                  <a:schemeClr val="bg1"/>
                </a:solidFill>
                <a:latin typeface="Comic Sans MS" panose="030F0702030302020204" pitchFamily="66" charset="0"/>
              </a:rPr>
              <a:t>SATURDAY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6B453DC1-8340-3154-75F5-86E89C1178F4}"/>
              </a:ext>
            </a:extLst>
          </p:cNvPr>
          <p:cNvSpPr txBox="1"/>
          <p:nvPr/>
        </p:nvSpPr>
        <p:spPr>
          <a:xfrm rot="16200000">
            <a:off x="8277939" y="4005594"/>
            <a:ext cx="14884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b="1" dirty="0">
                <a:latin typeface="Comic Sans MS" panose="030F0702030302020204" pitchFamily="66" charset="0"/>
              </a:rPr>
              <a:t>SUNDAY</a:t>
            </a:r>
          </a:p>
        </p:txBody>
      </p:sp>
      <p:sp>
        <p:nvSpPr>
          <p:cNvPr id="126" name="Google Shape;22;p2">
            <a:extLst>
              <a:ext uri="{FF2B5EF4-FFF2-40B4-BE49-F238E27FC236}">
                <a16:creationId xmlns:a16="http://schemas.microsoft.com/office/drawing/2014/main" id="{AB068D58-F1B6-FF6E-6FCC-2AD20511F723}"/>
              </a:ext>
            </a:extLst>
          </p:cNvPr>
          <p:cNvSpPr/>
          <p:nvPr/>
        </p:nvSpPr>
        <p:spPr>
          <a:xfrm rot="5400000" flipH="1">
            <a:off x="8218012" y="4203161"/>
            <a:ext cx="1575960" cy="393526"/>
          </a:xfrm>
          <a:custGeom>
            <a:avLst/>
            <a:gdLst/>
            <a:ahLst/>
            <a:cxnLst/>
            <a:rect l="l" t="t" r="r" b="b"/>
            <a:pathLst>
              <a:path w="27199" h="14202" extrusionOk="0">
                <a:moveTo>
                  <a:pt x="1" y="0"/>
                </a:moveTo>
                <a:cubicBezTo>
                  <a:pt x="218" y="5347"/>
                  <a:pt x="2037" y="13265"/>
                  <a:pt x="10780" y="14117"/>
                </a:cubicBezTo>
                <a:cubicBezTo>
                  <a:pt x="11362" y="14174"/>
                  <a:pt x="11924" y="14201"/>
                  <a:pt x="12468" y="14201"/>
                </a:cubicBezTo>
                <a:cubicBezTo>
                  <a:pt x="22178" y="14201"/>
                  <a:pt x="25962" y="5497"/>
                  <a:pt x="27199" y="0"/>
                </a:cubicBezTo>
                <a:close/>
              </a:path>
            </a:pathLst>
          </a:custGeom>
          <a:solidFill>
            <a:srgbClr val="FF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latin typeface="Comic Sans MS" panose="030F0702030302020204" pitchFamily="66" charset="0"/>
            </a:endParaRP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6B453DC1-8340-3154-75F5-86E89C1178F4}"/>
              </a:ext>
            </a:extLst>
          </p:cNvPr>
          <p:cNvSpPr txBox="1"/>
          <p:nvPr/>
        </p:nvSpPr>
        <p:spPr>
          <a:xfrm rot="16200000">
            <a:off x="8304620" y="4005594"/>
            <a:ext cx="14884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b="1" dirty="0">
                <a:latin typeface="Comic Sans MS" panose="030F0702030302020204" pitchFamily="66" charset="0"/>
              </a:rPr>
              <a:t>SUNDAY</a:t>
            </a:r>
          </a:p>
        </p:txBody>
      </p:sp>
    </p:spTree>
    <p:extLst>
      <p:ext uri="{BB962C8B-B14F-4D97-AF65-F5344CB8AC3E}">
        <p14:creationId xmlns:p14="http://schemas.microsoft.com/office/powerpoint/2010/main" val="140238271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17</Words>
  <Application>Microsoft Office PowerPoint</Application>
  <PresentationFormat>On-screen Show (16:9)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Arial</vt:lpstr>
      <vt:lpstr>American Typewriter</vt:lpstr>
      <vt:lpstr>Comic Sans MS</vt:lpstr>
      <vt:lpstr>Custom Design</vt:lpstr>
      <vt:lpstr>My week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Minh Tân Cao</cp:lastModifiedBy>
  <cp:revision>23</cp:revision>
  <dcterms:modified xsi:type="dcterms:W3CDTF">2026-01-04T02:59:21Z</dcterms:modified>
</cp:coreProperties>
</file>