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1" r:id="rId1"/>
    <p:sldMasterId id="2147483684" r:id="rId2"/>
    <p:sldMasterId id="2147483697" r:id="rId3"/>
  </p:sldMasterIdLst>
  <p:notesMasterIdLst>
    <p:notesMasterId r:id="rId17"/>
  </p:notesMasterIdLst>
  <p:handoutMasterIdLst>
    <p:handoutMasterId r:id="rId18"/>
  </p:handoutMasterIdLst>
  <p:sldIdLst>
    <p:sldId id="484" r:id="rId4"/>
    <p:sldId id="504" r:id="rId5"/>
    <p:sldId id="462" r:id="rId6"/>
    <p:sldId id="463" r:id="rId7"/>
    <p:sldId id="464" r:id="rId8"/>
    <p:sldId id="465" r:id="rId9"/>
    <p:sldId id="506" r:id="rId10"/>
    <p:sldId id="467" r:id="rId11"/>
    <p:sldId id="547" r:id="rId12"/>
    <p:sldId id="474" r:id="rId13"/>
    <p:sldId id="505" r:id="rId14"/>
    <p:sldId id="507" r:id="rId15"/>
    <p:sldId id="545" r:id="rId16"/>
  </p:sldIdLst>
  <p:sldSz cx="9144000" cy="5143500" type="screen16x9"/>
  <p:notesSz cx="6858000" cy="9144000"/>
  <p:embeddedFontLst>
    <p:embeddedFont>
      <p:font typeface="Barriecito" panose="020B0604020202020204" charset="0"/>
      <p:regular r:id="rId19"/>
      <p:bold r:id="rId20"/>
    </p:embeddedFont>
    <p:embeddedFont>
      <p:font typeface="Book Antiqua" panose="02040602050305030304" pitchFamily="18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Dosis" panose="02010803020202060003" pitchFamily="2" charset="0"/>
      <p:regular r:id="rId35"/>
      <p:bold r:id="rId36"/>
    </p:embeddedFont>
    <p:embeddedFont>
      <p:font typeface="Lucida Handwriting" panose="03010101010101010101" pitchFamily="66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D5A"/>
    <a:srgbClr val="144C3F"/>
    <a:srgbClr val="A8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6BB3E7-9BF9-46CC-8445-57B9A83D84A1}">
  <a:tblStyle styleId="{E06BB3E7-9BF9-46CC-8445-57B9A83D84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5853"/>
  </p:normalViewPr>
  <p:slideViewPr>
    <p:cSldViewPr snapToGrid="0">
      <p:cViewPr varScale="1">
        <p:scale>
          <a:sx n="126" d="100"/>
          <a:sy n="126" d="100"/>
        </p:scale>
        <p:origin x="25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08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14BAC9-8EED-05C2-D34B-6E3E20EAF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FDAC9-A39E-83DA-D5B8-E18DF4B44B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00A0C-17B1-4D46-93D8-6ADAC173D0A5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E13A8-B7C6-E4F2-36A6-4D8B1BD59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03734-74CF-9AF6-E888-0350C7AC84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04114-6DDF-5E40-9010-ADFE2F9CA95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9514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2T02:17:11.69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14379.81641"/>
      <inkml:brushProperty name="anchorY" value="8183.12842"/>
      <inkml:brushProperty name="scaleFactor" value="0.5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8T09:05:26.8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77137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117bfa9d6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117bfa9d6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8410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" name="Google Shape;3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8" name="Google Shape;3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013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" name="Google Shape;34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1" name="Google Shape;345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437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" name="Google Shape;34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1" name="Google Shape;345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2534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0" name="Google Shape;417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1" name="Google Shape;417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9803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8" name="Google Shape;445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9" name="Google Shape;445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54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01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1D783A-A392-E590-90D2-B6FC9AA023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EC1D9D-10E6-83E6-CD99-20E731A302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659A0A-18BA-5F2F-6E0D-19CD7129070C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7211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3"/>
          <p:cNvSpPr txBox="1">
            <a:spLocks noGrp="1"/>
          </p:cNvSpPr>
          <p:nvPr>
            <p:ph type="title" hasCustomPrompt="1"/>
          </p:nvPr>
        </p:nvSpPr>
        <p:spPr>
          <a:xfrm rot="1973">
            <a:off x="2490887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3" name="Google Shape;463;p13"/>
          <p:cNvSpPr txBox="1">
            <a:spLocks noGrp="1"/>
          </p:cNvSpPr>
          <p:nvPr>
            <p:ph type="title" idx="2"/>
          </p:nvPr>
        </p:nvSpPr>
        <p:spPr>
          <a:xfrm>
            <a:off x="1723188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subTitle" idx="1"/>
          </p:nvPr>
        </p:nvSpPr>
        <p:spPr>
          <a:xfrm>
            <a:off x="1723188" y="224226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5607912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6" name="Google Shape;466;p13"/>
          <p:cNvSpPr txBox="1">
            <a:spLocks noGrp="1"/>
          </p:cNvSpPr>
          <p:nvPr>
            <p:ph type="title" idx="4"/>
          </p:nvPr>
        </p:nvSpPr>
        <p:spPr>
          <a:xfrm>
            <a:off x="4840213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5"/>
          </p:nvPr>
        </p:nvSpPr>
        <p:spPr>
          <a:xfrm>
            <a:off x="4840213" y="224226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2490887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9" name="Google Shape;469;p13"/>
          <p:cNvSpPr txBox="1">
            <a:spLocks noGrp="1"/>
          </p:cNvSpPr>
          <p:nvPr>
            <p:ph type="title" idx="7"/>
          </p:nvPr>
        </p:nvSpPr>
        <p:spPr>
          <a:xfrm>
            <a:off x="1723188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0" name="Google Shape;470;p13"/>
          <p:cNvSpPr txBox="1">
            <a:spLocks noGrp="1"/>
          </p:cNvSpPr>
          <p:nvPr>
            <p:ph type="subTitle" idx="8"/>
          </p:nvPr>
        </p:nvSpPr>
        <p:spPr>
          <a:xfrm>
            <a:off x="1723188" y="400079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5607912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2" name="Google Shape;472;p13"/>
          <p:cNvSpPr txBox="1">
            <a:spLocks noGrp="1"/>
          </p:cNvSpPr>
          <p:nvPr>
            <p:ph type="title" idx="13"/>
          </p:nvPr>
        </p:nvSpPr>
        <p:spPr>
          <a:xfrm>
            <a:off x="4840213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4"/>
          </p:nvPr>
        </p:nvSpPr>
        <p:spPr>
          <a:xfrm>
            <a:off x="4840213" y="400079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4" name="Google Shape;474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75" name="Google Shape;475;p13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476" name="Google Shape;476;p13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3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3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3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13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482" name="Google Shape;482;p13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3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3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3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3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13"/>
          <p:cNvGrpSpPr/>
          <p:nvPr/>
        </p:nvGrpSpPr>
        <p:grpSpPr>
          <a:xfrm>
            <a:off x="124376" y="210217"/>
            <a:ext cx="8913827" cy="3762390"/>
            <a:chOff x="124376" y="210217"/>
            <a:chExt cx="8913827" cy="3762390"/>
          </a:xfrm>
        </p:grpSpPr>
        <p:sp>
          <p:nvSpPr>
            <p:cNvPr id="488" name="Google Shape;488;p13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3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3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3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3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3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3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3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3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3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6D1AEC0-ED48-F69F-ECB8-BF4BAFF25F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9FE48F-035C-7FA3-3DC4-858DDBE41F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6F03B1-06D3-96AC-85BB-7DBE35D04AF5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56733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1635EA-8DC8-00BD-D711-7346F1F6C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91A6BF-9F93-A9C1-9122-38A4B6F32F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AC5EDD-362B-86F1-7DFE-40E0B501A268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13935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5" name="Google Shape;1345;p28"/>
          <p:cNvGrpSpPr/>
          <p:nvPr/>
        </p:nvGrpSpPr>
        <p:grpSpPr>
          <a:xfrm>
            <a:off x="-27" y="-152372"/>
            <a:ext cx="9144056" cy="5446863"/>
            <a:chOff x="-27" y="-152372"/>
            <a:chExt cx="9144056" cy="5446863"/>
          </a:xfrm>
        </p:grpSpPr>
        <p:sp>
          <p:nvSpPr>
            <p:cNvPr id="1346" name="Google Shape;1346;p28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8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8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8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" name="Google Shape;1350;p28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351" name="Google Shape;1351;p28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352" name="Google Shape;1352;p28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8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8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8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8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8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8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8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8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8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8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8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4" name="Google Shape;1364;p28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365" name="Google Shape;1365;p28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8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8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8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8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8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8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8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8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8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8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8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8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3FAB84F-D3B5-95C8-36C0-1687202B2B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D3BF77-1585-B6C2-D624-75A2A8EBEB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76F7AD-0FE1-27CF-B264-DE4576D141B1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5570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9" name="Google Shape;1379;p29"/>
          <p:cNvGrpSpPr/>
          <p:nvPr/>
        </p:nvGrpSpPr>
        <p:grpSpPr>
          <a:xfrm>
            <a:off x="-76201" y="1350"/>
            <a:ext cx="9296401" cy="5140812"/>
            <a:chOff x="-1" y="2700"/>
            <a:chExt cx="9296401" cy="5140812"/>
          </a:xfrm>
        </p:grpSpPr>
        <p:sp>
          <p:nvSpPr>
            <p:cNvPr id="1380" name="Google Shape;1380;p29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9"/>
          <p:cNvGrpSpPr/>
          <p:nvPr/>
        </p:nvGrpSpPr>
        <p:grpSpPr>
          <a:xfrm>
            <a:off x="-1" y="2700"/>
            <a:ext cx="9144001" cy="5140812"/>
            <a:chOff x="-1" y="2700"/>
            <a:chExt cx="9144001" cy="5140812"/>
          </a:xfrm>
        </p:grpSpPr>
        <p:sp>
          <p:nvSpPr>
            <p:cNvPr id="1390" name="Google Shape;1390;p29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29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1400" name="Google Shape;1400;p29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9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9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0E0A26A-9294-15A2-1AD5-C7C6E4EC32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176E96-D589-1C7E-57E5-77101AB3ED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22DB18-202E-4F8D-3F65-60C8D54D76AB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690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0" name="Google Shape;1420;p30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1421" name="Google Shape;1421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0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30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1427" name="Google Shape;1427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0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" name="Google Shape;1432;p30"/>
          <p:cNvGrpSpPr/>
          <p:nvPr/>
        </p:nvGrpSpPr>
        <p:grpSpPr>
          <a:xfrm>
            <a:off x="124376" y="210217"/>
            <a:ext cx="8913827" cy="3762390"/>
            <a:chOff x="124376" y="210217"/>
            <a:chExt cx="8913827" cy="3762390"/>
          </a:xfrm>
        </p:grpSpPr>
        <p:sp>
          <p:nvSpPr>
            <p:cNvPr id="1433" name="Google Shape;1433;p30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0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0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0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0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0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0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0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0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0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0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0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0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0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0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0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0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0A2FFD5-28A0-4524-21AD-B1A0918C6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5EE9AA-340B-293C-29E8-727E81F8C5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95C5FD-7FE3-56F0-0256-9EF09D799AB7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  <p:sp>
        <p:nvSpPr>
          <p:cNvPr id="11" name="Horizontal Scroll 10">
            <a:extLst>
              <a:ext uri="{FF2B5EF4-FFF2-40B4-BE49-F238E27FC236}">
                <a16:creationId xmlns:a16="http://schemas.microsoft.com/office/drawing/2014/main" id="{F630DC7B-97F0-F0CB-85B4-59FBEB7DA863}"/>
              </a:ext>
            </a:extLst>
          </p:cNvPr>
          <p:cNvSpPr/>
          <p:nvPr userDrawn="1"/>
        </p:nvSpPr>
        <p:spPr>
          <a:xfrm rot="20018079">
            <a:off x="6154338" y="4184609"/>
            <a:ext cx="996116" cy="411527"/>
          </a:xfrm>
          <a:prstGeom prst="horizontalScroll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2777091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 preserve="1">
  <p:cSld name="Background 4"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2" name="Google Shape;1452;p31"/>
          <p:cNvGrpSpPr/>
          <p:nvPr/>
        </p:nvGrpSpPr>
        <p:grpSpPr>
          <a:xfrm>
            <a:off x="90049" y="-80341"/>
            <a:ext cx="9296410" cy="5219705"/>
            <a:chOff x="-12" y="-76200"/>
            <a:chExt cx="9296410" cy="5219705"/>
          </a:xfrm>
        </p:grpSpPr>
        <p:sp>
          <p:nvSpPr>
            <p:cNvPr id="1453" name="Google Shape;1453;p31"/>
            <p:cNvSpPr/>
            <p:nvPr/>
          </p:nvSpPr>
          <p:spPr>
            <a:xfrm flipH="1">
              <a:off x="15240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1"/>
            <p:cNvSpPr/>
            <p:nvPr/>
          </p:nvSpPr>
          <p:spPr>
            <a:xfrm>
              <a:off x="1900500" y="-7620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1"/>
            <p:cNvSpPr/>
            <p:nvPr/>
          </p:nvSpPr>
          <p:spPr>
            <a:xfrm rot="5400000">
              <a:off x="147188" y="-710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1"/>
            <p:cNvSpPr/>
            <p:nvPr/>
          </p:nvSpPr>
          <p:spPr>
            <a:xfrm>
              <a:off x="6784750" y="43640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1"/>
            <p:cNvSpPr/>
            <p:nvPr/>
          </p:nvSpPr>
          <p:spPr>
            <a:xfrm flipH="1">
              <a:off x="2" y="2717252"/>
              <a:ext cx="1491704" cy="2426252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1"/>
            <p:cNvSpPr/>
            <p:nvPr/>
          </p:nvSpPr>
          <p:spPr>
            <a:xfrm>
              <a:off x="1748100" y="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1"/>
            <p:cNvSpPr/>
            <p:nvPr/>
          </p:nvSpPr>
          <p:spPr>
            <a:xfrm rot="5400000">
              <a:off x="-5212" y="52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31"/>
          <p:cNvGrpSpPr/>
          <p:nvPr/>
        </p:nvGrpSpPr>
        <p:grpSpPr>
          <a:xfrm>
            <a:off x="625537" y="2713111"/>
            <a:ext cx="2356066" cy="2068695"/>
            <a:chOff x="625537" y="2713111"/>
            <a:chExt cx="2356066" cy="2068695"/>
          </a:xfrm>
        </p:grpSpPr>
        <p:grpSp>
          <p:nvGrpSpPr>
            <p:cNvPr id="1462" name="Google Shape;1462;p31"/>
            <p:cNvGrpSpPr/>
            <p:nvPr/>
          </p:nvGrpSpPr>
          <p:grpSpPr>
            <a:xfrm>
              <a:off x="625537" y="2713111"/>
              <a:ext cx="876816" cy="1150083"/>
              <a:chOff x="625537" y="2713111"/>
              <a:chExt cx="876816" cy="1150083"/>
            </a:xfrm>
          </p:grpSpPr>
          <p:sp>
            <p:nvSpPr>
              <p:cNvPr id="1463" name="Google Shape;1463;p31"/>
              <p:cNvSpPr/>
              <p:nvPr/>
            </p:nvSpPr>
            <p:spPr>
              <a:xfrm>
                <a:off x="772076" y="28079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1002805" y="289139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1168826" y="34383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891476" y="37796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1407887" y="3343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832812" y="30632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1229562" y="37234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720012" y="3628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625537" y="2713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871236" y="33556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1185236" y="323956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4" name="Google Shape;1474;p31"/>
            <p:cNvGrpSpPr/>
            <p:nvPr/>
          </p:nvGrpSpPr>
          <p:grpSpPr>
            <a:xfrm>
              <a:off x="1894587" y="4284917"/>
              <a:ext cx="1087016" cy="496890"/>
              <a:chOff x="1894587" y="4284917"/>
              <a:chExt cx="1087016" cy="496890"/>
            </a:xfrm>
          </p:grpSpPr>
          <p:sp>
            <p:nvSpPr>
              <p:cNvPr id="1475" name="Google Shape;1475;p31"/>
              <p:cNvSpPr/>
              <p:nvPr/>
            </p:nvSpPr>
            <p:spPr>
              <a:xfrm>
                <a:off x="1944811" y="46921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1894587" y="4456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2268080" y="42849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2104001" y="43132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2659026" y="46034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2270437" y="4687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2887137" y="4425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2887137" y="465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2531336" y="43724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4" name="Google Shape;1484;p31"/>
          <p:cNvGrpSpPr/>
          <p:nvPr/>
        </p:nvGrpSpPr>
        <p:grpSpPr>
          <a:xfrm>
            <a:off x="921536" y="3694067"/>
            <a:ext cx="937318" cy="1138044"/>
            <a:chOff x="921536" y="3694067"/>
            <a:chExt cx="937318" cy="1138044"/>
          </a:xfrm>
        </p:grpSpPr>
        <p:sp>
          <p:nvSpPr>
            <p:cNvPr id="1485" name="Google Shape;1485;p31"/>
            <p:cNvSpPr/>
            <p:nvPr/>
          </p:nvSpPr>
          <p:spPr>
            <a:xfrm>
              <a:off x="921536" y="4073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1002805" y="36940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1759680" y="46919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1510186" y="4719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DB4C554-4B78-4AD8-B5A0-270D9E960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8909CA-B351-F233-2337-9946591BBA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05D6F4-8F8E-AD68-C734-434403316D48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735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56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51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78C1-4D15-C65F-0EEB-7BCE6775F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4352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424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8060E-72F5-37C0-44B3-607686FF7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D434B5-A1D3-5B8C-8309-EF767A63D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18FCA-F393-A0E6-6D7E-F7E27BD6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F1A20-2A39-83BB-1A23-B140D7A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6F710-B47B-B032-0427-9EB711A8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9472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A2C35-AC3D-1A10-77E7-FFB42550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DD299-BD17-A1A6-2C89-E501AD20F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A7B26-125E-A03E-E9A8-C8228810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696C5-E5A8-0404-BA6D-034CFD60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1F2B-AB32-EDF4-0BF5-D5B7B8E3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385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37A6E-1876-D611-F6D6-E74D062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972A0-F336-89AC-4489-B18D09126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DF24C-228E-E649-5F3A-1E89E930B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FC81C-462C-2202-FF91-A6784C8C7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7A37A-B194-4F6D-597E-5D7C2EAA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0969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7E8D2-6077-A454-B944-73A52FDA2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8D1E5-D286-8356-BA20-2FF0245AD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B0DF9-EFAF-B586-64FD-0810033D8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B78B7-23CB-28EF-680F-CA2BB2C6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DFBE6-9E03-7B30-A015-300D0EEF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478E7-CEDB-9DF4-CC62-84A7CCD4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2616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8C53A-685F-A350-9AAD-B0FDD83A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F6DD3-B4B8-09A6-C2E1-47795DEB2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88E4B-8DFC-755A-EA10-A7CAF3834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B27D2-EE2D-1253-D538-E81D5FC56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D5B904-62DE-7E6F-C32B-75236A0E7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28F5B3-F426-26D7-9E81-B9367DE5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F3A768-72C1-2DB3-CF6C-94FAACB06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376B5D-36B2-EC1B-B050-AB17157D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0634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572E-27CF-86B3-7725-3C701C632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741DB-FD4C-E549-64CA-98088D365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563F1-BE96-044C-07A1-691539D6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B64D0-02C4-C6D8-4E11-15EB9B14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7412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B9327F-BBC1-BD54-2CC0-B7D580354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DAD77-4AED-9B50-383C-5091B5B8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19C45-79C1-1169-EC44-0BF7BADC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7092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E7B5D-333B-8DB3-DF79-B9370178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DAFB6-BDBA-F081-333F-552BB306F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82909-E6AE-58D3-AF2D-AE899C0D1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A178D-F754-B197-8B16-6C1289AB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28BE1-B1C2-0ACC-580A-1BE1BE8FC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3706A-CCC2-F23A-5F4A-7CCDCAF2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905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0A3B3-931E-6AEC-2121-E21439A3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B477C0-9E33-099D-F599-7D18E92A7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A7FB8-1B34-621E-B5E5-62DD5AEEA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F9644-003A-ED15-DF2D-ADBDF575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16D9E-A60A-1632-643C-0D16EBCF4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EEF1E-CA4A-CF5F-50C9-8365696D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3541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FF2FA-FE22-4C05-54C5-C005BC0C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62FF3-EC47-5422-6E1D-23105CBAD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3A930-AD33-F3EC-81D7-A102B561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DF00A-468C-5FE0-F0A0-8E5A6CBD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9DC0D-4F5D-4BD2-5D73-66564364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840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5" name="Google Shape;1345;p28"/>
          <p:cNvGrpSpPr/>
          <p:nvPr/>
        </p:nvGrpSpPr>
        <p:grpSpPr>
          <a:xfrm>
            <a:off x="-27" y="-152372"/>
            <a:ext cx="9144056" cy="5446863"/>
            <a:chOff x="-27" y="-152372"/>
            <a:chExt cx="9144056" cy="5446863"/>
          </a:xfrm>
        </p:grpSpPr>
        <p:sp>
          <p:nvSpPr>
            <p:cNvPr id="1346" name="Google Shape;1346;p28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8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8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8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" name="Google Shape;1350;p28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351" name="Google Shape;1351;p28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352" name="Google Shape;1352;p28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8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8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8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8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8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8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8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8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8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8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8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4" name="Google Shape;1364;p28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365" name="Google Shape;1365;p28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8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8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8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8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8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8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8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8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8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8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8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8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2040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A244D3-5610-7138-B536-1904439490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70B06-986A-412B-4381-50AF58C9E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74F6F-FBD0-29A4-516B-C9DE263A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1C26D-ACC8-E878-1D9B-C871A7070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E79D1-BC3C-56C2-3321-071E1E39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438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9" name="Google Shape;1379;p29"/>
          <p:cNvGrpSpPr/>
          <p:nvPr/>
        </p:nvGrpSpPr>
        <p:grpSpPr>
          <a:xfrm>
            <a:off x="-76201" y="1350"/>
            <a:ext cx="9296401" cy="5140812"/>
            <a:chOff x="-1" y="2700"/>
            <a:chExt cx="9296401" cy="5140812"/>
          </a:xfrm>
        </p:grpSpPr>
        <p:sp>
          <p:nvSpPr>
            <p:cNvPr id="1380" name="Google Shape;1380;p29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9"/>
          <p:cNvGrpSpPr/>
          <p:nvPr/>
        </p:nvGrpSpPr>
        <p:grpSpPr>
          <a:xfrm>
            <a:off x="-1" y="2700"/>
            <a:ext cx="9144002" cy="5140812"/>
            <a:chOff x="-1" y="2700"/>
            <a:chExt cx="9144002" cy="5140812"/>
          </a:xfrm>
        </p:grpSpPr>
        <p:sp>
          <p:nvSpPr>
            <p:cNvPr id="1390" name="Google Shape;1390;p29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9"/>
            <p:cNvSpPr/>
            <p:nvPr/>
          </p:nvSpPr>
          <p:spPr>
            <a:xfrm>
              <a:off x="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9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29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1400" name="Google Shape;1400;p29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9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9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3535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0" name="Google Shape;1420;p30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1421" name="Google Shape;1421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0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30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1427" name="Google Shape;1427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0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" name="Google Shape;1432;p30"/>
          <p:cNvGrpSpPr/>
          <p:nvPr/>
        </p:nvGrpSpPr>
        <p:grpSpPr>
          <a:xfrm>
            <a:off x="124376" y="210217"/>
            <a:ext cx="8913827" cy="3762390"/>
            <a:chOff x="124376" y="210217"/>
            <a:chExt cx="8913827" cy="3762390"/>
          </a:xfrm>
        </p:grpSpPr>
        <p:sp>
          <p:nvSpPr>
            <p:cNvPr id="1433" name="Google Shape;1433;p30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0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0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0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0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0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0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0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0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0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0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0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0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0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0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0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0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2491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"/>
          <p:cNvGrpSpPr/>
          <p:nvPr/>
        </p:nvGrpSpPr>
        <p:grpSpPr>
          <a:xfrm>
            <a:off x="66661" y="142824"/>
            <a:ext cx="8965142" cy="4774033"/>
            <a:chOff x="66661" y="142824"/>
            <a:chExt cx="8965142" cy="4774033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66661" y="3802552"/>
              <a:ext cx="594730" cy="1114305"/>
              <a:chOff x="66661" y="3802552"/>
              <a:chExt cx="594730" cy="111430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1573837" y="4593515"/>
              <a:ext cx="891691" cy="308914"/>
              <a:chOff x="1573837" y="4593515"/>
              <a:chExt cx="891691" cy="308914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8476362" y="3440198"/>
              <a:ext cx="555441" cy="1210709"/>
              <a:chOff x="8476362" y="3440198"/>
              <a:chExt cx="555441" cy="1210709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53;p2"/>
            <p:cNvGrpSpPr/>
            <p:nvPr/>
          </p:nvGrpSpPr>
          <p:grpSpPr>
            <a:xfrm>
              <a:off x="7998386" y="321015"/>
              <a:ext cx="671743" cy="586292"/>
              <a:chOff x="7998386" y="321015"/>
              <a:chExt cx="671743" cy="58629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3096813" y="542465"/>
              <a:ext cx="333964" cy="242942"/>
              <a:chOff x="3096813" y="542465"/>
              <a:chExt cx="333964" cy="242942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355863" y="142824"/>
              <a:ext cx="654514" cy="566658"/>
              <a:chOff x="355863" y="142824"/>
              <a:chExt cx="654514" cy="566658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ECF21308-1F33-6871-69B5-066B0A28D664}"/>
              </a:ext>
            </a:extLst>
          </p:cNvPr>
          <p:cNvSpPr txBox="1"/>
          <p:nvPr userDrawn="1"/>
        </p:nvSpPr>
        <p:spPr>
          <a:xfrm>
            <a:off x="373854" y="621489"/>
            <a:ext cx="55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CAB6770-62D2-CDC2-55EA-519573435457}"/>
              </a:ext>
            </a:extLst>
          </p:cNvPr>
          <p:cNvSpPr txBox="1"/>
          <p:nvPr userDrawn="1"/>
        </p:nvSpPr>
        <p:spPr>
          <a:xfrm>
            <a:off x="2201450" y="2420210"/>
            <a:ext cx="46283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x-none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811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0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" name="Google Shape;75;p60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6" name="Google Shape;76;p60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7" name="Google Shape;77;p60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78" name="Google Shape;78;p60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60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60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60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60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83" name="Google Shape;83;p60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84" name="Google Shape;84;p60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60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60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60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60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60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60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60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60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60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60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60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60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97" name="Google Shape;97;p60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60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60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60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60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60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60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60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60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60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60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60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60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729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46">
            <a:off x="2280706" y="190236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95672" y="955046"/>
            <a:ext cx="5793300" cy="30868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>
            <a:off x="-497679" y="-702497"/>
            <a:ext cx="9376625" cy="5905508"/>
            <a:chOff x="-76200" y="-381000"/>
            <a:chExt cx="9376625" cy="5905508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76200" y="-381000"/>
              <a:ext cx="9376625" cy="5905508"/>
              <a:chOff x="-76200" y="-381000"/>
              <a:chExt cx="9376625" cy="5905508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10800000" flipH="1">
                <a:off x="3797900" y="4949105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10800000">
                <a:off x="1656225" y="425222"/>
                <a:ext cx="6872842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608030" y="425222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1656226" y="449842"/>
              <a:ext cx="972924" cy="496658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2809042" y="98165"/>
            <a:ext cx="470563" cy="138844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    </a:t>
            </a:r>
            <a:endParaRPr dirty="0">
              <a:solidFill>
                <a:schemeClr val="bg1"/>
              </a:solidFill>
              <a:latin typeface="Bradley Hand" pitchFamily="2" charset="77"/>
            </a:endParaRPr>
          </a:p>
        </p:txBody>
      </p:sp>
      <p:grpSp>
        <p:nvGrpSpPr>
          <p:cNvPr id="27" name="Google Shape;27;p2"/>
          <p:cNvGrpSpPr/>
          <p:nvPr/>
        </p:nvGrpSpPr>
        <p:grpSpPr>
          <a:xfrm>
            <a:off x="66661" y="142824"/>
            <a:ext cx="8965142" cy="4774033"/>
            <a:chOff x="66661" y="142824"/>
            <a:chExt cx="8965142" cy="4774033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66661" y="3802552"/>
              <a:ext cx="594730" cy="1114305"/>
              <a:chOff x="66661" y="3802552"/>
              <a:chExt cx="594730" cy="111430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1573837" y="4593515"/>
              <a:ext cx="891691" cy="308914"/>
              <a:chOff x="1573837" y="4593515"/>
              <a:chExt cx="891691" cy="308914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8476362" y="3440198"/>
              <a:ext cx="555441" cy="1210709"/>
              <a:chOff x="8476362" y="3440198"/>
              <a:chExt cx="555441" cy="1210709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53;p2"/>
            <p:cNvGrpSpPr/>
            <p:nvPr/>
          </p:nvGrpSpPr>
          <p:grpSpPr>
            <a:xfrm>
              <a:off x="7998386" y="321015"/>
              <a:ext cx="671743" cy="586292"/>
              <a:chOff x="7998386" y="321015"/>
              <a:chExt cx="671743" cy="58629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3096813" y="542465"/>
              <a:ext cx="333964" cy="242942"/>
              <a:chOff x="3096813" y="542465"/>
              <a:chExt cx="333964" cy="242942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355863" y="142824"/>
              <a:ext cx="654514" cy="566658"/>
              <a:chOff x="355863" y="142824"/>
              <a:chExt cx="654514" cy="566658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" name="Google Shape;26;p2">
            <a:extLst>
              <a:ext uri="{FF2B5EF4-FFF2-40B4-BE49-F238E27FC236}">
                <a16:creationId xmlns:a16="http://schemas.microsoft.com/office/drawing/2014/main" id="{79E1A753-292E-0C45-CCC1-087E041CBA46}"/>
              </a:ext>
            </a:extLst>
          </p:cNvPr>
          <p:cNvSpPr/>
          <p:nvPr userDrawn="1"/>
        </p:nvSpPr>
        <p:spPr>
          <a:xfrm>
            <a:off x="7190025" y="76271"/>
            <a:ext cx="946128" cy="184419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</a:t>
            </a:r>
            <a:endParaRPr dirty="0">
              <a:solidFill>
                <a:schemeClr val="bg1"/>
              </a:solidFill>
              <a:latin typeface="Bradley Hand" pitchFamily="2" charset="77"/>
            </a:endParaRPr>
          </a:p>
        </p:txBody>
      </p:sp>
      <p:sp>
        <p:nvSpPr>
          <p:cNvPr id="8" name="Google Shape;25;p2">
            <a:extLst>
              <a:ext uri="{FF2B5EF4-FFF2-40B4-BE49-F238E27FC236}">
                <a16:creationId xmlns:a16="http://schemas.microsoft.com/office/drawing/2014/main" id="{285C3611-2E62-3CC8-041E-0EFEF22E69C3}"/>
              </a:ext>
            </a:extLst>
          </p:cNvPr>
          <p:cNvSpPr/>
          <p:nvPr userDrawn="1"/>
        </p:nvSpPr>
        <p:spPr>
          <a:xfrm>
            <a:off x="4079336" y="108875"/>
            <a:ext cx="859130" cy="657818"/>
          </a:xfrm>
          <a:custGeom>
            <a:avLst/>
            <a:gdLst/>
            <a:ahLst/>
            <a:cxnLst/>
            <a:rect l="l" t="t" r="r" b="b"/>
            <a:pathLst>
              <a:path w="18174" h="9090" extrusionOk="0">
                <a:moveTo>
                  <a:pt x="967" y="1"/>
                </a:moveTo>
                <a:cubicBezTo>
                  <a:pt x="311" y="2200"/>
                  <a:pt x="0" y="4484"/>
                  <a:pt x="270" y="6761"/>
                </a:cubicBezTo>
                <a:cubicBezTo>
                  <a:pt x="384" y="7716"/>
                  <a:pt x="766" y="8842"/>
                  <a:pt x="1712" y="9056"/>
                </a:cubicBezTo>
                <a:cubicBezTo>
                  <a:pt x="1813" y="9079"/>
                  <a:pt x="1916" y="9089"/>
                  <a:pt x="2018" y="9089"/>
                </a:cubicBezTo>
                <a:cubicBezTo>
                  <a:pt x="2322" y="9089"/>
                  <a:pt x="2627" y="8997"/>
                  <a:pt x="2902" y="8866"/>
                </a:cubicBezTo>
                <a:cubicBezTo>
                  <a:pt x="4080" y="8304"/>
                  <a:pt x="4775" y="7103"/>
                  <a:pt x="5500" y="6023"/>
                </a:cubicBezTo>
                <a:cubicBezTo>
                  <a:pt x="6224" y="4945"/>
                  <a:pt x="7191" y="3848"/>
                  <a:pt x="8497" y="3722"/>
                </a:cubicBezTo>
                <a:cubicBezTo>
                  <a:pt x="8583" y="3714"/>
                  <a:pt x="8669" y="3710"/>
                  <a:pt x="8755" y="3710"/>
                </a:cubicBezTo>
                <a:cubicBezTo>
                  <a:pt x="10073" y="3710"/>
                  <a:pt x="11313" y="4642"/>
                  <a:pt x="12637" y="4642"/>
                </a:cubicBezTo>
                <a:cubicBezTo>
                  <a:pt x="12691" y="4642"/>
                  <a:pt x="12744" y="4641"/>
                  <a:pt x="12798" y="4637"/>
                </a:cubicBezTo>
                <a:cubicBezTo>
                  <a:pt x="14039" y="4565"/>
                  <a:pt x="15037" y="3643"/>
                  <a:pt x="15846" y="2715"/>
                </a:cubicBezTo>
                <a:cubicBezTo>
                  <a:pt x="16619" y="1829"/>
                  <a:pt x="17357" y="857"/>
                  <a:pt x="1817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37F07CEB-E41F-7FBB-9D99-CEACE7B178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2" y="114873"/>
            <a:ext cx="1711726" cy="1766492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6FBBDDE-D959-6A3A-A643-AB846FD0D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ECF21308-1F33-6871-69B5-066B0A28D664}"/>
              </a:ext>
            </a:extLst>
          </p:cNvPr>
          <p:cNvSpPr txBox="1"/>
          <p:nvPr userDrawn="1"/>
        </p:nvSpPr>
        <p:spPr>
          <a:xfrm>
            <a:off x="283458" y="387961"/>
            <a:ext cx="624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9763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grpSp>
        <p:nvGrpSpPr>
          <p:cNvPr id="75" name="Google Shape;75;p3"/>
          <p:cNvGrpSpPr/>
          <p:nvPr/>
        </p:nvGrpSpPr>
        <p:grpSpPr>
          <a:xfrm>
            <a:off x="-27" y="-152372"/>
            <a:ext cx="9144056" cy="5446863"/>
            <a:chOff x="-27" y="-152372"/>
            <a:chExt cx="9144056" cy="5446863"/>
          </a:xfrm>
        </p:grpSpPr>
        <p:sp>
          <p:nvSpPr>
            <p:cNvPr id="76" name="Google Shape;76;p3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3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81" name="Google Shape;81;p3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82" name="Google Shape;82;p3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" name="Google Shape;94;p3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95" name="Google Shape;95;p3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A825E1C-9BFF-1192-6B5D-D00115B6D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02B49F-53CF-B583-2A27-B0EED88EEA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D17DB7-2540-2598-B385-B29B47F7FA97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1142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34526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30" r:id="rId6"/>
    <p:sldLayoutId id="2147483732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smConfetti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7D5EFB-E009-6463-A0DC-7CF882E1183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67814" y="530550"/>
            <a:ext cx="9398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F9BD92-F77D-7AB7-85C3-E0BFA5BB054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70" y="3929238"/>
            <a:ext cx="1257641" cy="1274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3905ED-51F3-362A-5C80-D5ECE4B182D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1283"/>
            <a:ext cx="2311323" cy="186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911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DFBF24-9E41-EB24-517D-26654B39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FA28D-7917-3433-754F-9A8BDE46B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B5260-8165-FBBA-D585-BC3128EDC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82A91-F0FA-5B9B-D1A8-C4C573919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23C26-A104-BBC4-B8E9-334D6115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189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7" Type="http://schemas.openxmlformats.org/officeDocument/2006/relationships/image" Target="../media/image2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2" name="Google Shape;1712;p35"/>
          <p:cNvGrpSpPr/>
          <p:nvPr/>
        </p:nvGrpSpPr>
        <p:grpSpPr>
          <a:xfrm rot="-395583">
            <a:off x="316516" y="482861"/>
            <a:ext cx="608463" cy="655643"/>
            <a:chOff x="2904293" y="162850"/>
            <a:chExt cx="514066" cy="553927"/>
          </a:xfrm>
        </p:grpSpPr>
        <p:sp>
          <p:nvSpPr>
            <p:cNvPr id="1713" name="Google Shape;1713;p35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51" name="Google Shape;1751;p35"/>
          <p:cNvGrpSpPr/>
          <p:nvPr/>
        </p:nvGrpSpPr>
        <p:grpSpPr>
          <a:xfrm>
            <a:off x="7027616" y="234447"/>
            <a:ext cx="652573" cy="429607"/>
            <a:chOff x="7292379" y="2966507"/>
            <a:chExt cx="652573" cy="429607"/>
          </a:xfrm>
        </p:grpSpPr>
        <p:sp>
          <p:nvSpPr>
            <p:cNvPr id="1752" name="Google Shape;1752;p35"/>
            <p:cNvSpPr/>
            <p:nvPr/>
          </p:nvSpPr>
          <p:spPr>
            <a:xfrm>
              <a:off x="7297151" y="2970852"/>
              <a:ext cx="165398" cy="149006"/>
            </a:xfrm>
            <a:custGeom>
              <a:avLst/>
              <a:gdLst/>
              <a:ahLst/>
              <a:cxnLst/>
              <a:rect l="l" t="t" r="r" b="b"/>
              <a:pathLst>
                <a:path w="5025" h="4527" extrusionOk="0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7308968" y="3001792"/>
              <a:ext cx="108093" cy="100588"/>
            </a:xfrm>
            <a:custGeom>
              <a:avLst/>
              <a:gdLst/>
              <a:ahLst/>
              <a:cxnLst/>
              <a:rect l="l" t="t" r="r" b="b"/>
              <a:pathLst>
                <a:path w="3284" h="3056" extrusionOk="0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7343660" y="3044582"/>
              <a:ext cx="91372" cy="38609"/>
            </a:xfrm>
            <a:custGeom>
              <a:avLst/>
              <a:gdLst/>
              <a:ahLst/>
              <a:cxnLst/>
              <a:rect l="l" t="t" r="r" b="b"/>
              <a:pathLst>
                <a:path w="2776" h="1173" extrusionOk="0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7382928" y="3016110"/>
              <a:ext cx="40058" cy="46015"/>
            </a:xfrm>
            <a:custGeom>
              <a:avLst/>
              <a:gdLst/>
              <a:ahLst/>
              <a:cxnLst/>
              <a:rect l="l" t="t" r="r" b="b"/>
              <a:pathLst>
                <a:path w="1217" h="1398" extrusionOk="0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7310581" y="3049190"/>
              <a:ext cx="151969" cy="70669"/>
            </a:xfrm>
            <a:custGeom>
              <a:avLst/>
              <a:gdLst/>
              <a:ahLst/>
              <a:cxnLst/>
              <a:rect l="l" t="t" r="r" b="b"/>
              <a:pathLst>
                <a:path w="4617" h="2147" extrusionOk="0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7493785" y="3113209"/>
              <a:ext cx="443135" cy="278658"/>
            </a:xfrm>
            <a:custGeom>
              <a:avLst/>
              <a:gdLst/>
              <a:ahLst/>
              <a:cxnLst/>
              <a:rect l="l" t="t" r="r" b="b"/>
              <a:pathLst>
                <a:path w="13463" h="8466" extrusionOk="0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7428284" y="3072625"/>
              <a:ext cx="97659" cy="96836"/>
            </a:xfrm>
            <a:custGeom>
              <a:avLst/>
              <a:gdLst/>
              <a:ahLst/>
              <a:cxnLst/>
              <a:rect l="l" t="t" r="r" b="b"/>
              <a:pathLst>
                <a:path w="2967" h="2942" extrusionOk="0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7496550" y="3158500"/>
              <a:ext cx="440337" cy="233367"/>
            </a:xfrm>
            <a:custGeom>
              <a:avLst/>
              <a:gdLst/>
              <a:ahLst/>
              <a:cxnLst/>
              <a:rect l="l" t="t" r="r" b="b"/>
              <a:pathLst>
                <a:path w="13378" h="7090" extrusionOk="0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7428284" y="3092308"/>
              <a:ext cx="97659" cy="77153"/>
            </a:xfrm>
            <a:custGeom>
              <a:avLst/>
              <a:gdLst/>
              <a:ahLst/>
              <a:cxnLst/>
              <a:rect l="l" t="t" r="r" b="b"/>
              <a:pathLst>
                <a:path w="2967" h="2344" extrusionOk="0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7292379" y="2966507"/>
              <a:ext cx="652573" cy="429607"/>
            </a:xfrm>
            <a:custGeom>
              <a:avLst/>
              <a:gdLst/>
              <a:ahLst/>
              <a:cxnLst/>
              <a:rect l="l" t="t" r="r" b="b"/>
              <a:pathLst>
                <a:path w="19826" h="13052" extrusionOk="0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91" name="Google Shape;1791;p35"/>
          <p:cNvGrpSpPr/>
          <p:nvPr/>
        </p:nvGrpSpPr>
        <p:grpSpPr>
          <a:xfrm>
            <a:off x="3182813" y="4481505"/>
            <a:ext cx="201736" cy="526377"/>
            <a:chOff x="4641641" y="852713"/>
            <a:chExt cx="201736" cy="526377"/>
          </a:xfrm>
        </p:grpSpPr>
        <p:sp>
          <p:nvSpPr>
            <p:cNvPr id="1792" name="Google Shape;1792;p35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95" name="Google Shape;1795;p35"/>
          <p:cNvGrpSpPr/>
          <p:nvPr/>
        </p:nvGrpSpPr>
        <p:grpSpPr>
          <a:xfrm>
            <a:off x="980788" y="569266"/>
            <a:ext cx="365308" cy="482921"/>
            <a:chOff x="2621290" y="1216686"/>
            <a:chExt cx="247784" cy="327537"/>
          </a:xfrm>
        </p:grpSpPr>
        <p:sp>
          <p:nvSpPr>
            <p:cNvPr id="1796" name="Google Shape;1796;p35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sp>
        <p:nvSpPr>
          <p:cNvPr id="1857" name="Google Shape;1857;p35"/>
          <p:cNvSpPr txBox="1">
            <a:spLocks noGrp="1"/>
          </p:cNvSpPr>
          <p:nvPr>
            <p:ph type="ctrTitle" idx="4294967295"/>
          </p:nvPr>
        </p:nvSpPr>
        <p:spPr>
          <a:xfrm>
            <a:off x="1838819" y="1442555"/>
            <a:ext cx="6351320" cy="29176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My week</a:t>
            </a:r>
            <a:br>
              <a:rPr lang="en" sz="60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endParaRPr sz="6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C3CC4F-7EAB-1DAB-8150-813366D207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2841" y="1350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ED0973-6F5E-E3D8-09D0-369E7B93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1" y="158624"/>
            <a:ext cx="1152380" cy="586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DA97F5-AD29-3CA6-B5B3-E21295FD05D2}"/>
              </a:ext>
            </a:extLst>
          </p:cNvPr>
          <p:cNvSpPr txBox="1"/>
          <p:nvPr/>
        </p:nvSpPr>
        <p:spPr>
          <a:xfrm>
            <a:off x="443218" y="754613"/>
            <a:ext cx="62892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43EF19-46E2-17F7-4F77-2BDABD8C9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191" y="2614689"/>
            <a:ext cx="5342998" cy="794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00D666-D4D0-86E3-08C6-738371D7A421}"/>
              </a:ext>
            </a:extLst>
          </p:cNvPr>
          <p:cNvSpPr txBox="1"/>
          <p:nvPr/>
        </p:nvSpPr>
        <p:spPr>
          <a:xfrm>
            <a:off x="2637397" y="2669612"/>
            <a:ext cx="493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Comic Sans MS" panose="030F0702030302020204" pitchFamily="66" charset="0"/>
              </a:rPr>
              <a:t>LESSON 1 - </a:t>
            </a:r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PERIOD 2</a:t>
            </a:r>
          </a:p>
        </p:txBody>
      </p:sp>
      <p:sp>
        <p:nvSpPr>
          <p:cNvPr id="45" name="Google Shape;1394;p29">
            <a:extLst>
              <a:ext uri="{FF2B5EF4-FFF2-40B4-BE49-F238E27FC236}">
                <a16:creationId xmlns:a16="http://schemas.microsoft.com/office/drawing/2014/main" id="{11F77F72-9862-DBDA-6932-4110B8305023}"/>
              </a:ext>
            </a:extLst>
          </p:cNvPr>
          <p:cNvSpPr/>
          <p:nvPr/>
        </p:nvSpPr>
        <p:spPr>
          <a:xfrm>
            <a:off x="5820888" y="8026"/>
            <a:ext cx="1575961" cy="488140"/>
          </a:xfrm>
          <a:custGeom>
            <a:avLst/>
            <a:gdLst/>
            <a:ahLst/>
            <a:cxnLst/>
            <a:rect l="l" t="t" r="r" b="b"/>
            <a:pathLst>
              <a:path w="62754" h="17789" extrusionOk="0">
                <a:moveTo>
                  <a:pt x="1" y="0"/>
                </a:moveTo>
                <a:cubicBezTo>
                  <a:pt x="164" y="1474"/>
                  <a:pt x="753" y="2843"/>
                  <a:pt x="2055" y="4016"/>
                </a:cubicBezTo>
                <a:cubicBezTo>
                  <a:pt x="3946" y="5720"/>
                  <a:pt x="6219" y="6956"/>
                  <a:pt x="8175" y="8591"/>
                </a:cubicBezTo>
                <a:cubicBezTo>
                  <a:pt x="8972" y="9258"/>
                  <a:pt x="9751" y="9944"/>
                  <a:pt x="10535" y="10619"/>
                </a:cubicBezTo>
                <a:cubicBezTo>
                  <a:pt x="11758" y="11672"/>
                  <a:pt x="12996" y="12704"/>
                  <a:pt x="14339" y="13601"/>
                </a:cubicBezTo>
                <a:cubicBezTo>
                  <a:pt x="18653" y="16483"/>
                  <a:pt x="23826" y="17788"/>
                  <a:pt x="29039" y="17788"/>
                </a:cubicBezTo>
                <a:cubicBezTo>
                  <a:pt x="31857" y="17788"/>
                  <a:pt x="34686" y="17407"/>
                  <a:pt x="37397" y="16688"/>
                </a:cubicBezTo>
                <a:cubicBezTo>
                  <a:pt x="42410" y="15359"/>
                  <a:pt x="47061" y="12973"/>
                  <a:pt x="51334" y="10004"/>
                </a:cubicBezTo>
                <a:cubicBezTo>
                  <a:pt x="53645" y="8400"/>
                  <a:pt x="55846" y="6624"/>
                  <a:pt x="57936" y="4752"/>
                </a:cubicBezTo>
                <a:cubicBezTo>
                  <a:pt x="59608" y="3254"/>
                  <a:pt x="61228" y="1670"/>
                  <a:pt x="62754" y="2"/>
                </a:cubicBezTo>
                <a:lnTo>
                  <a:pt x="62754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46" name="Google Shape;22;p2">
            <a:extLst>
              <a:ext uri="{FF2B5EF4-FFF2-40B4-BE49-F238E27FC236}">
                <a16:creationId xmlns:a16="http://schemas.microsoft.com/office/drawing/2014/main" id="{B2C56FDB-1130-A43F-2D67-FFB782775605}"/>
              </a:ext>
            </a:extLst>
          </p:cNvPr>
          <p:cNvSpPr/>
          <p:nvPr/>
        </p:nvSpPr>
        <p:spPr>
          <a:xfrm rot="10800000" flipH="1">
            <a:off x="1715976" y="4692119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grpSp>
        <p:nvGrpSpPr>
          <p:cNvPr id="47" name="Google Shape;1379;p29"/>
          <p:cNvGrpSpPr/>
          <p:nvPr/>
        </p:nvGrpSpPr>
        <p:grpSpPr>
          <a:xfrm>
            <a:off x="-76201" y="1350"/>
            <a:ext cx="9296401" cy="5140812"/>
            <a:chOff x="-1" y="2700"/>
            <a:chExt cx="9296401" cy="5140812"/>
          </a:xfrm>
        </p:grpSpPr>
        <p:sp>
          <p:nvSpPr>
            <p:cNvPr id="48" name="Google Shape;1380;p29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49" name="Google Shape;1381;p29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0" name="Google Shape;138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1" name="Google Shape;1383;p29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2" name="Google Shape;138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3" name="Google Shape;138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4" name="Google Shape;138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5" name="Google Shape;138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6" name="Google Shape;138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7" name="Google Shape;1389;p29"/>
          <p:cNvGrpSpPr/>
          <p:nvPr/>
        </p:nvGrpSpPr>
        <p:grpSpPr>
          <a:xfrm>
            <a:off x="-8811" y="-70268"/>
            <a:ext cx="9211566" cy="5243288"/>
            <a:chOff x="105589" y="-84023"/>
            <a:chExt cx="9211566" cy="5243288"/>
          </a:xfrm>
        </p:grpSpPr>
        <p:sp>
          <p:nvSpPr>
            <p:cNvPr id="58" name="Google Shape;1392;p29"/>
            <p:cNvSpPr/>
            <p:nvPr/>
          </p:nvSpPr>
          <p:spPr>
            <a:xfrm rot="16200000">
              <a:off x="-934471" y="2608364"/>
              <a:ext cx="2595802" cy="49250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9" name="Google Shape;1390;p29"/>
            <p:cNvSpPr/>
            <p:nvPr/>
          </p:nvSpPr>
          <p:spPr>
            <a:xfrm>
              <a:off x="109281" y="4072141"/>
              <a:ext cx="1709946" cy="1071371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  <p:sp>
          <p:nvSpPr>
            <p:cNvPr id="60" name="Google Shape;1396;p29"/>
            <p:cNvSpPr/>
            <p:nvPr/>
          </p:nvSpPr>
          <p:spPr>
            <a:xfrm rot="5400000">
              <a:off x="8976355" y="29527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1" name="Google Shape;1397;p29"/>
            <p:cNvSpPr/>
            <p:nvPr/>
          </p:nvSpPr>
          <p:spPr>
            <a:xfrm>
              <a:off x="7792644" y="4696950"/>
              <a:ext cx="1431828" cy="446562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  <p:sp>
          <p:nvSpPr>
            <p:cNvPr id="62" name="Google Shape;1398;p29"/>
            <p:cNvSpPr/>
            <p:nvPr/>
          </p:nvSpPr>
          <p:spPr>
            <a:xfrm>
              <a:off x="105589" y="4968427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  <p:sp>
          <p:nvSpPr>
            <p:cNvPr id="63" name="Google Shape;1394;p29"/>
            <p:cNvSpPr/>
            <p:nvPr/>
          </p:nvSpPr>
          <p:spPr>
            <a:xfrm>
              <a:off x="6293840" y="9541"/>
              <a:ext cx="1568851" cy="44386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4" name="Google Shape;1399;p29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65" name="Google Shape;1400;p29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6" name="Google Shape;1401;p29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7" name="Google Shape;1402;p29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8" name="Google Shape;1403;p29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9" name="Google Shape;1404;p29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0" name="Google Shape;1405;p29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1" name="Google Shape;1406;p29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2" name="Google Shape;1407;p29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3" name="Google Shape;1408;p29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4" name="Google Shape;1409;p29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5" name="Google Shape;1410;p29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6" name="Google Shape;1411;p29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7" name="Google Shape;1412;p29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8" name="Google Shape;1413;p29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9" name="Google Shape;1414;p29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0" name="Google Shape;1415;p29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1" name="Google Shape;1416;p29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2" name="Google Shape;1417;p29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3" name="Google Shape;1418;p29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sp>
        <p:nvSpPr>
          <p:cNvPr id="87" name="Google Shape;22;p2">
            <a:extLst>
              <a:ext uri="{FF2B5EF4-FFF2-40B4-BE49-F238E27FC236}">
                <a16:creationId xmlns:a16="http://schemas.microsoft.com/office/drawing/2014/main" id="{BD6C6443-34B0-887E-ED89-0B2552387CB0}"/>
              </a:ext>
            </a:extLst>
          </p:cNvPr>
          <p:cNvSpPr/>
          <p:nvPr/>
        </p:nvSpPr>
        <p:spPr>
          <a:xfrm rot="10800000" flipH="1">
            <a:off x="3099633" y="4698203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8" name="Google Shape;22;p2">
            <a:extLst>
              <a:ext uri="{FF2B5EF4-FFF2-40B4-BE49-F238E27FC236}">
                <a16:creationId xmlns:a16="http://schemas.microsoft.com/office/drawing/2014/main" id="{F3F6B918-DBF1-14A8-AEBA-B880AA112A8E}"/>
              </a:ext>
            </a:extLst>
          </p:cNvPr>
          <p:cNvSpPr/>
          <p:nvPr/>
        </p:nvSpPr>
        <p:spPr>
          <a:xfrm rot="10800000" flipH="1">
            <a:off x="4676692" y="4696940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89" name="Google Shape;22;p2">
            <a:extLst>
              <a:ext uri="{FF2B5EF4-FFF2-40B4-BE49-F238E27FC236}">
                <a16:creationId xmlns:a16="http://schemas.microsoft.com/office/drawing/2014/main" id="{1FF2F0B7-3518-6988-46A2-2F304ED800B9}"/>
              </a:ext>
            </a:extLst>
          </p:cNvPr>
          <p:cNvSpPr/>
          <p:nvPr/>
        </p:nvSpPr>
        <p:spPr>
          <a:xfrm rot="10800000" flipH="1">
            <a:off x="6252652" y="4699640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8B91F35-620E-F814-D76E-5E8E90DADFA9}"/>
              </a:ext>
            </a:extLst>
          </p:cNvPr>
          <p:cNvSpPr txBox="1"/>
          <p:nvPr/>
        </p:nvSpPr>
        <p:spPr>
          <a:xfrm>
            <a:off x="1800523" y="4867676"/>
            <a:ext cx="116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TUESDAY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680422C-B3EC-DBAC-3499-BF1420A03BBA}"/>
              </a:ext>
            </a:extLst>
          </p:cNvPr>
          <p:cNvSpPr txBox="1"/>
          <p:nvPr/>
        </p:nvSpPr>
        <p:spPr>
          <a:xfrm>
            <a:off x="3148899" y="4873676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WEDNESDAY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904EF92-50DE-2191-BDBF-8C0B51E62C15}"/>
              </a:ext>
            </a:extLst>
          </p:cNvPr>
          <p:cNvSpPr txBox="1"/>
          <p:nvPr/>
        </p:nvSpPr>
        <p:spPr>
          <a:xfrm>
            <a:off x="234218" y="4700146"/>
            <a:ext cx="1267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MONDAY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896FDCE-1F38-3247-A52C-A57F893A227F}"/>
              </a:ext>
            </a:extLst>
          </p:cNvPr>
          <p:cNvSpPr txBox="1"/>
          <p:nvPr/>
        </p:nvSpPr>
        <p:spPr>
          <a:xfrm>
            <a:off x="4749672" y="4892755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THURSDAY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5DE45D6-3A2A-7CA6-1BFB-F4E452E07B50}"/>
              </a:ext>
            </a:extLst>
          </p:cNvPr>
          <p:cNvSpPr txBox="1"/>
          <p:nvPr/>
        </p:nvSpPr>
        <p:spPr>
          <a:xfrm>
            <a:off x="6567887" y="4826162"/>
            <a:ext cx="148849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FRIDAY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831356-111A-54C9-9323-E44D54D26849}"/>
              </a:ext>
            </a:extLst>
          </p:cNvPr>
          <p:cNvSpPr txBox="1"/>
          <p:nvPr/>
        </p:nvSpPr>
        <p:spPr>
          <a:xfrm>
            <a:off x="7831974" y="4865243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SATURDAY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B453DC1-8340-3154-75F5-86E89C1178F4}"/>
              </a:ext>
            </a:extLst>
          </p:cNvPr>
          <p:cNvSpPr txBox="1"/>
          <p:nvPr/>
        </p:nvSpPr>
        <p:spPr>
          <a:xfrm rot="16200000">
            <a:off x="8277939" y="4005594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latin typeface="Comic Sans MS" panose="030F0702030302020204" pitchFamily="66" charset="0"/>
              </a:rPr>
              <a:t>SUNDAY</a:t>
            </a:r>
          </a:p>
        </p:txBody>
      </p:sp>
      <p:sp>
        <p:nvSpPr>
          <p:cNvPr id="126" name="Google Shape;22;p2">
            <a:extLst>
              <a:ext uri="{FF2B5EF4-FFF2-40B4-BE49-F238E27FC236}">
                <a16:creationId xmlns:a16="http://schemas.microsoft.com/office/drawing/2014/main" id="{AB068D58-F1B6-FF6E-6FCC-2AD20511F723}"/>
              </a:ext>
            </a:extLst>
          </p:cNvPr>
          <p:cNvSpPr/>
          <p:nvPr/>
        </p:nvSpPr>
        <p:spPr>
          <a:xfrm rot="5400000" flipH="1">
            <a:off x="8218012" y="4203161"/>
            <a:ext cx="1575960" cy="393526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B453DC1-8340-3154-75F5-86E89C1178F4}"/>
              </a:ext>
            </a:extLst>
          </p:cNvPr>
          <p:cNvSpPr txBox="1"/>
          <p:nvPr/>
        </p:nvSpPr>
        <p:spPr>
          <a:xfrm rot="16200000">
            <a:off x="8304620" y="4005594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latin typeface="Comic Sans MS" panose="030F0702030302020204" pitchFamily="66" charset="0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154687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37B3E6A-A5BF-38F9-BCE8-80993D86F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45"/>
            <a:ext cx="9148429" cy="494560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ACDE2A-B728-D75F-0374-4BE7D6BD48C7}"/>
              </a:ext>
            </a:extLst>
          </p:cNvPr>
          <p:cNvSpPr txBox="1"/>
          <p:nvPr/>
        </p:nvSpPr>
        <p:spPr>
          <a:xfrm>
            <a:off x="1782850" y="1245621"/>
            <a:ext cx="1564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Monday</a:t>
            </a:r>
            <a:r>
              <a:rPr lang="x-none" sz="18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1D617F-B081-D55A-1809-8DA5C12DB180}"/>
              </a:ext>
            </a:extLst>
          </p:cNvPr>
          <p:cNvSpPr txBox="1"/>
          <p:nvPr/>
        </p:nvSpPr>
        <p:spPr>
          <a:xfrm>
            <a:off x="1875722" y="2364305"/>
            <a:ext cx="1471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Friday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E2B8C0-7CAF-FD5A-9D6B-674DA3547D58}"/>
              </a:ext>
            </a:extLst>
          </p:cNvPr>
          <p:cNvSpPr txBox="1"/>
          <p:nvPr/>
        </p:nvSpPr>
        <p:spPr>
          <a:xfrm>
            <a:off x="1263070" y="3024088"/>
            <a:ext cx="199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8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What day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3368FF-037B-A179-7306-2750E042538C}"/>
              </a:ext>
            </a:extLst>
          </p:cNvPr>
          <p:cNvSpPr txBox="1"/>
          <p:nvPr/>
        </p:nvSpPr>
        <p:spPr>
          <a:xfrm>
            <a:off x="1623832" y="3451922"/>
            <a:ext cx="1126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It’s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D7F705-5874-73E8-3DAC-67AE0FF71864}"/>
              </a:ext>
            </a:extLst>
          </p:cNvPr>
          <p:cNvSpPr txBox="1"/>
          <p:nvPr/>
        </p:nvSpPr>
        <p:spPr>
          <a:xfrm>
            <a:off x="3260298" y="4142772"/>
            <a:ext cx="1262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today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4D10EC-2F7B-D409-2102-850DDE815BA2}"/>
              </a:ext>
            </a:extLst>
          </p:cNvPr>
          <p:cNvSpPr txBox="1"/>
          <p:nvPr/>
        </p:nvSpPr>
        <p:spPr>
          <a:xfrm>
            <a:off x="1389397" y="4549470"/>
            <a:ext cx="2193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It’s Thursday</a:t>
            </a:r>
          </a:p>
        </p:txBody>
      </p:sp>
    </p:spTree>
    <p:extLst>
      <p:ext uri="{BB962C8B-B14F-4D97-AF65-F5344CB8AC3E}">
        <p14:creationId xmlns:p14="http://schemas.microsoft.com/office/powerpoint/2010/main" val="218182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3" name="Google Shape;4173;p32"/>
          <p:cNvSpPr/>
          <p:nvPr/>
        </p:nvSpPr>
        <p:spPr>
          <a:xfrm rot="-9834511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74" name="Google Shape;4174;p32"/>
          <p:cNvSpPr txBox="1">
            <a:spLocks noGrp="1"/>
          </p:cNvSpPr>
          <p:nvPr>
            <p:ph type="title"/>
          </p:nvPr>
        </p:nvSpPr>
        <p:spPr>
          <a:xfrm>
            <a:off x="1824691" y="2504266"/>
            <a:ext cx="5612100" cy="1659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6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Let’s play.</a:t>
            </a:r>
            <a:endParaRPr sz="45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75" name="Google Shape;4175;p32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04</a:t>
            </a:r>
            <a:endParaRPr dirty="0"/>
          </a:p>
        </p:txBody>
      </p:sp>
      <p:grpSp>
        <p:nvGrpSpPr>
          <p:cNvPr id="4176" name="Google Shape;4176;p32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4177" name="Google Shape;4177;p32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8" name="Google Shape;4178;p32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9" name="Google Shape;4179;p32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32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32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32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32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32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32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32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32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32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32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32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32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32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32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32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32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32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32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32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32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32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32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32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32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32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32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32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32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32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32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32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32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32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32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32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32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32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32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32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32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32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32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32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32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32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32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32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32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32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32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32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32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32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32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32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32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32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32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32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32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32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32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32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32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32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5" name="Google Shape;4245;p32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6" name="Google Shape;4246;p32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32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32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32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32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32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32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32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32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32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6" name="Google Shape;4256;p32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7" name="Google Shape;4257;p32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32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9" name="Google Shape;4259;p32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0" name="Google Shape;4260;p32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1" name="Google Shape;4261;p32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2" name="Google Shape;4262;p32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32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4" name="Google Shape;4264;p32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5" name="Google Shape;4265;p32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6" name="Google Shape;4266;p32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7" name="Google Shape;4267;p32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8" name="Google Shape;4268;p32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9" name="Google Shape;4269;p32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0" name="Google Shape;4270;p32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1" name="Google Shape;4271;p32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2" name="Google Shape;4272;p32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3" name="Google Shape;4273;p32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4274" name="Google Shape;4274;p32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5" name="Google Shape;4275;p32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6" name="Google Shape;4276;p32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7" name="Google Shape;4277;p32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8" name="Google Shape;4278;p32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9" name="Google Shape;4279;p32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0" name="Google Shape;4280;p32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1" name="Google Shape;4281;p32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2" name="Google Shape;4282;p32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3" name="Google Shape;4283;p32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4" name="Google Shape;4284;p32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5" name="Google Shape;4285;p32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6" name="Google Shape;4286;p32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32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32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9" name="Google Shape;4289;p32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0" name="Google Shape;4290;p32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1" name="Google Shape;4291;p32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2" name="Google Shape;4292;p32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3" name="Google Shape;4293;p32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4" name="Google Shape;4294;p32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5" name="Google Shape;4295;p32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6" name="Google Shape;4296;p32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7" name="Google Shape;4297;p32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8" name="Google Shape;4298;p32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9" name="Google Shape;4299;p32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0" name="Google Shape;4300;p32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1" name="Google Shape;4301;p32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2" name="Google Shape;4302;p32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3" name="Google Shape;4303;p32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p32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p32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6" name="Google Shape;4306;p32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7" name="Google Shape;4307;p32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8" name="Google Shape;4308;p32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9" name="Google Shape;4309;p32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0" name="Google Shape;4310;p32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1" name="Google Shape;4311;p32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2" name="Google Shape;4312;p32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3" name="Google Shape;4313;p32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4" name="Google Shape;4314;p32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5" name="Google Shape;4315;p32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6" name="Google Shape;4316;p32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7" name="Google Shape;4317;p32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8" name="Google Shape;4318;p32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9" name="Google Shape;4319;p32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0" name="Google Shape;4320;p32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1" name="Google Shape;4321;p32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2" name="Google Shape;4322;p32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3" name="Google Shape;4323;p32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4" name="Google Shape;4324;p32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5" name="Google Shape;4325;p32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6" name="Google Shape;4326;p32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7" name="Google Shape;4327;p32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8" name="Google Shape;4328;p32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9" name="Google Shape;4329;p32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0" name="Google Shape;4330;p32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1" name="Google Shape;4331;p32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2" name="Google Shape;4332;p32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3" name="Google Shape;4333;p32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4" name="Google Shape;4334;p32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5" name="Google Shape;4335;p32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6" name="Google Shape;4336;p32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7" name="Google Shape;4337;p32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8" name="Google Shape;4338;p32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9" name="Google Shape;4339;p32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0" name="Google Shape;4340;p32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1" name="Google Shape;4341;p32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2" name="Google Shape;4342;p32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3" name="Google Shape;4343;p32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4" name="Google Shape;4344;p32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5" name="Google Shape;4345;p32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6" name="Google Shape;4346;p32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7" name="Google Shape;4347;p32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8" name="Google Shape;4348;p32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9" name="Google Shape;4349;p32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0" name="Google Shape;4350;p32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1" name="Google Shape;4351;p32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2" name="Google Shape;4352;p32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3" name="Google Shape;4353;p32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4" name="Google Shape;4354;p32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5" name="Google Shape;4355;p32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6" name="Google Shape;4356;p32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7" name="Google Shape;4357;p32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p32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9" name="Google Shape;4359;p32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0" name="Google Shape;4360;p32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1" name="Google Shape;4361;p32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2" name="Google Shape;4362;p32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3" name="Google Shape;4363;p32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4" name="Google Shape;4364;p32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5" name="Google Shape;4365;p32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6" name="Google Shape;4366;p32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7" name="Google Shape;4367;p32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2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9" name="Google Shape;4369;p32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0" name="Google Shape;4370;p32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1" name="Google Shape;4371;p32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2" name="Google Shape;4372;p32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3" name="Google Shape;4373;p32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p32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5" name="Google Shape;4375;p32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6" name="Google Shape;4376;p32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7" name="Google Shape;4377;p32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8" name="Google Shape;4378;p32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9" name="Google Shape;4379;p32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0" name="Google Shape;4380;p32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81" name="Google Shape;4381;p32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4382" name="Google Shape;4382;p32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3" name="Google Shape;4383;p32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4" name="Google Shape;4384;p32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85" name="Google Shape;4385;p32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4386" name="Google Shape;4386;p32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7" name="Google Shape;4387;p32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8" name="Google Shape;4388;p32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9" name="Google Shape;4389;p32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0" name="Google Shape;4390;p32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1" name="Google Shape;4391;p32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32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4393" name="Google Shape;4393;p32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32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5" name="Google Shape;4395;p32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6" name="Google Shape;4396;p32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7" name="Google Shape;4397;p32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8" name="Google Shape;4398;p32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9" name="Google Shape;4399;p32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0" name="Google Shape;4400;p32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1" name="Google Shape;4401;p32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2" name="Google Shape;4402;p32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3" name="Google Shape;4403;p32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4" name="Google Shape;4404;p32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4405" name="Google Shape;4405;p32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6" name="Google Shape;4406;p32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7" name="Google Shape;4407;p32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8" name="Google Shape;4408;p32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9" name="Google Shape;4409;p32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0" name="Google Shape;4410;p32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1" name="Google Shape;4411;p32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2" name="Google Shape;4412;p32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3" name="Google Shape;4413;p32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14" name="Google Shape;4414;p32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4415" name="Google Shape;4415;p32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6" name="Google Shape;4416;p32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7" name="Google Shape;4417;p32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8" name="Google Shape;4418;p32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9" name="Google Shape;4419;p32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0" name="Google Shape;4420;p32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1" name="Google Shape;4421;p32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2" name="Google Shape;4422;p32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3" name="Google Shape;4423;p32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4424" name="Google Shape;4424;p32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5" name="Google Shape;4425;p32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6" name="Google Shape;4426;p32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7" name="Google Shape;4427;p32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8" name="Google Shape;4428;p32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p32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p32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p32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p32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p32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p32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p32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6" name="Google Shape;4436;p32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7" name="Google Shape;4437;p32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p32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p32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p32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p32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2" name="Google Shape;4442;p32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p32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4" name="Google Shape;4444;p32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5" name="Google Shape;4445;p32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6" name="Google Shape;4446;p32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75197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A2A330-5A0B-EEAD-2715-546F8B564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47" y="-1499"/>
            <a:ext cx="8064707" cy="514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52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1" name="Google Shape;4461;p35"/>
          <p:cNvSpPr/>
          <p:nvPr/>
        </p:nvSpPr>
        <p:spPr>
          <a:xfrm rot="-9834511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62" name="Google Shape;4462;p35"/>
          <p:cNvSpPr txBox="1">
            <a:spLocks noGrp="1"/>
          </p:cNvSpPr>
          <p:nvPr>
            <p:ph type="title"/>
          </p:nvPr>
        </p:nvSpPr>
        <p:spPr>
          <a:xfrm>
            <a:off x="1488468" y="2441014"/>
            <a:ext cx="6243427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 corner &amp; wrap-up</a:t>
            </a:r>
            <a:endParaRPr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63" name="Google Shape;4463;p35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05</a:t>
            </a:r>
            <a:endParaRPr/>
          </a:p>
        </p:txBody>
      </p:sp>
      <p:grpSp>
        <p:nvGrpSpPr>
          <p:cNvPr id="4464" name="Google Shape;4464;p35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4465" name="Google Shape;4465;p35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6" name="Google Shape;4466;p35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7" name="Google Shape;4467;p35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8" name="Google Shape;4468;p35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9" name="Google Shape;4469;p35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0" name="Google Shape;4470;p35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1" name="Google Shape;4471;p35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2" name="Google Shape;4472;p35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3" name="Google Shape;4473;p35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4" name="Google Shape;4474;p35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5" name="Google Shape;4475;p35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6" name="Google Shape;4476;p35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35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8" name="Google Shape;4478;p35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9" name="Google Shape;4479;p35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0" name="Google Shape;4480;p35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1" name="Google Shape;4481;p35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2" name="Google Shape;4482;p35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3" name="Google Shape;4483;p35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4" name="Google Shape;4484;p35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5" name="Google Shape;4485;p35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6" name="Google Shape;4486;p35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7" name="Google Shape;4487;p35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35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9" name="Google Shape;4489;p35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0" name="Google Shape;4490;p35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1" name="Google Shape;4491;p35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2" name="Google Shape;4492;p35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3" name="Google Shape;4493;p35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4" name="Google Shape;4494;p35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5" name="Google Shape;4495;p35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6" name="Google Shape;4496;p35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7" name="Google Shape;4497;p35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8" name="Google Shape;4498;p35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9" name="Google Shape;4499;p35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0" name="Google Shape;4500;p35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1" name="Google Shape;4501;p35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2" name="Google Shape;4502;p35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3" name="Google Shape;4503;p35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4" name="Google Shape;4504;p35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5" name="Google Shape;4505;p35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6" name="Google Shape;4506;p35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7" name="Google Shape;4507;p35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8" name="Google Shape;4508;p35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9" name="Google Shape;4509;p35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0" name="Google Shape;4510;p35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1" name="Google Shape;4511;p35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2" name="Google Shape;4512;p35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3" name="Google Shape;4513;p35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4" name="Google Shape;4514;p35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5" name="Google Shape;4515;p35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6" name="Google Shape;4516;p35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7" name="Google Shape;4517;p35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8" name="Google Shape;4518;p35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9" name="Google Shape;4519;p35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0" name="Google Shape;4520;p35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1" name="Google Shape;4521;p35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2" name="Google Shape;4522;p35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3" name="Google Shape;4523;p35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4" name="Google Shape;4524;p35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5" name="Google Shape;4525;p35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6" name="Google Shape;4526;p35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7" name="Google Shape;4527;p35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8" name="Google Shape;4528;p35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9" name="Google Shape;4529;p35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0" name="Google Shape;4530;p35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1" name="Google Shape;4531;p35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2" name="Google Shape;4532;p35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3" name="Google Shape;4533;p35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4" name="Google Shape;4534;p35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5" name="Google Shape;4535;p35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6" name="Google Shape;4536;p35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7" name="Google Shape;4537;p35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8" name="Google Shape;4538;p35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9" name="Google Shape;4539;p35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0" name="Google Shape;4540;p35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1" name="Google Shape;4541;p35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2" name="Google Shape;4542;p35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3" name="Google Shape;4543;p35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4" name="Google Shape;4544;p35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5" name="Google Shape;4545;p35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6" name="Google Shape;4546;p35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7" name="Google Shape;4547;p35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8" name="Google Shape;4548;p35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9" name="Google Shape;4549;p35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0" name="Google Shape;4550;p35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1" name="Google Shape;4551;p35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2" name="Google Shape;4552;p35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3" name="Google Shape;4553;p35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4" name="Google Shape;4554;p35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5" name="Google Shape;4555;p35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6" name="Google Shape;4556;p35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7" name="Google Shape;4557;p35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8" name="Google Shape;4558;p35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9" name="Google Shape;4559;p35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0" name="Google Shape;4560;p35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1" name="Google Shape;4561;p35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4562" name="Google Shape;4562;p35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3" name="Google Shape;4563;p35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4" name="Google Shape;4564;p35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5" name="Google Shape;4565;p35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6" name="Google Shape;4566;p35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7" name="Google Shape;4567;p35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8" name="Google Shape;4568;p35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9" name="Google Shape;4569;p35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0" name="Google Shape;4570;p35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1" name="Google Shape;4571;p35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2" name="Google Shape;4572;p35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3" name="Google Shape;4573;p35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4" name="Google Shape;4574;p35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5" name="Google Shape;4575;p35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6" name="Google Shape;4576;p35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7" name="Google Shape;4577;p35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8" name="Google Shape;4578;p35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9" name="Google Shape;4579;p35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0" name="Google Shape;4580;p35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1" name="Google Shape;4581;p35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2" name="Google Shape;4582;p35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3" name="Google Shape;4583;p35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4" name="Google Shape;4584;p35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5" name="Google Shape;4585;p35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6" name="Google Shape;4586;p35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7" name="Google Shape;4587;p35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35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9" name="Google Shape;4589;p35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0" name="Google Shape;4590;p35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1" name="Google Shape;4591;p35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2" name="Google Shape;4592;p35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3" name="Google Shape;4593;p35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4" name="Google Shape;4594;p35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5" name="Google Shape;4595;p35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6" name="Google Shape;4596;p35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7" name="Google Shape;4597;p35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8" name="Google Shape;4598;p35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9" name="Google Shape;4599;p35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0" name="Google Shape;4600;p35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1" name="Google Shape;4601;p35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2" name="Google Shape;4602;p35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3" name="Google Shape;4603;p35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4" name="Google Shape;4604;p35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5" name="Google Shape;4605;p35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6" name="Google Shape;4606;p35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7" name="Google Shape;4607;p35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8" name="Google Shape;4608;p35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9" name="Google Shape;4609;p35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0" name="Google Shape;4610;p35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1" name="Google Shape;4611;p35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2" name="Google Shape;4612;p35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3" name="Google Shape;4613;p35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4" name="Google Shape;4614;p35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5" name="Google Shape;4615;p35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6" name="Google Shape;4616;p35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7" name="Google Shape;4617;p35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8" name="Google Shape;4618;p35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9" name="Google Shape;4619;p35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0" name="Google Shape;4620;p35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1" name="Google Shape;4621;p35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2" name="Google Shape;4622;p35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3" name="Google Shape;4623;p35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4" name="Google Shape;4624;p35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5" name="Google Shape;4625;p35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6" name="Google Shape;4626;p35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7" name="Google Shape;4627;p35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8" name="Google Shape;4628;p35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9" name="Google Shape;4629;p35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0" name="Google Shape;4630;p35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1" name="Google Shape;4631;p35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2" name="Google Shape;4632;p35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3" name="Google Shape;4633;p35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4" name="Google Shape;4634;p35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5" name="Google Shape;4635;p35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6" name="Google Shape;4636;p35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7" name="Google Shape;4637;p35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8" name="Google Shape;4638;p35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9" name="Google Shape;4639;p35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0" name="Google Shape;4640;p35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1" name="Google Shape;4641;p35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2" name="Google Shape;4642;p35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3" name="Google Shape;4643;p35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4" name="Google Shape;4644;p35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5" name="Google Shape;4645;p35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6" name="Google Shape;4646;p35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7" name="Google Shape;4647;p35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8" name="Google Shape;4648;p35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9" name="Google Shape;4649;p35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0" name="Google Shape;4650;p35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1" name="Google Shape;4651;p35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2" name="Google Shape;4652;p35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3" name="Google Shape;4653;p35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4" name="Google Shape;4654;p35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5" name="Google Shape;4655;p35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6" name="Google Shape;4656;p35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7" name="Google Shape;4657;p35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8" name="Google Shape;4658;p35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9" name="Google Shape;4659;p35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0" name="Google Shape;4660;p35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1" name="Google Shape;4661;p35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2" name="Google Shape;4662;p35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3" name="Google Shape;4663;p35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4" name="Google Shape;4664;p35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5" name="Google Shape;4665;p35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6" name="Google Shape;4666;p35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7" name="Google Shape;4667;p35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8" name="Google Shape;4668;p35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69" name="Google Shape;4669;p35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4670" name="Google Shape;4670;p35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1" name="Google Shape;4671;p35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2" name="Google Shape;4672;p35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73" name="Google Shape;4673;p35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4674" name="Google Shape;4674;p35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5" name="Google Shape;4675;p35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6" name="Google Shape;4676;p35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7" name="Google Shape;4677;p35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8" name="Google Shape;4678;p35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9" name="Google Shape;4679;p35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80" name="Google Shape;4680;p35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4681" name="Google Shape;4681;p35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2" name="Google Shape;4682;p35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3" name="Google Shape;4683;p35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4" name="Google Shape;4684;p35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5" name="Google Shape;4685;p35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6" name="Google Shape;4686;p35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7" name="Google Shape;4687;p35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8" name="Google Shape;4688;p35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9" name="Google Shape;4689;p35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0" name="Google Shape;4690;p35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1" name="Google Shape;4691;p35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92" name="Google Shape;4692;p35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4693" name="Google Shape;4693;p35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4" name="Google Shape;4694;p35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5" name="Google Shape;4695;p35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6" name="Google Shape;4696;p35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7" name="Google Shape;4697;p35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8" name="Google Shape;4698;p35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9" name="Google Shape;4699;p35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0" name="Google Shape;4700;p35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1" name="Google Shape;4701;p35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02" name="Google Shape;4702;p35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4703" name="Google Shape;4703;p35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4" name="Google Shape;4704;p35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5" name="Google Shape;4705;p35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6" name="Google Shape;4706;p35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7" name="Google Shape;4707;p35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8" name="Google Shape;4708;p35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9" name="Google Shape;4709;p35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0" name="Google Shape;4710;p35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11" name="Google Shape;4711;p35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4712" name="Google Shape;4712;p35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3" name="Google Shape;4713;p35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4" name="Google Shape;4714;p35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5" name="Google Shape;4715;p35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6" name="Google Shape;4716;p35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7" name="Google Shape;4717;p35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8" name="Google Shape;4718;p35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9" name="Google Shape;4719;p35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0" name="Google Shape;4720;p35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1" name="Google Shape;4721;p35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2" name="Google Shape;4722;p35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3" name="Google Shape;4723;p35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4" name="Google Shape;4724;p35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5" name="Google Shape;4725;p35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6" name="Google Shape;4726;p35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7" name="Google Shape;4727;p35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8" name="Google Shape;4728;p35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9" name="Google Shape;4729;p35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0" name="Google Shape;4730;p35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1" name="Google Shape;4731;p35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2" name="Google Shape;4732;p35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3" name="Google Shape;4733;p35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4" name="Google Shape;4734;p35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836180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Google Shape;3130;p4"/>
          <p:cNvSpPr/>
          <p:nvPr/>
        </p:nvSpPr>
        <p:spPr>
          <a:xfrm>
            <a:off x="3535689" y="1006294"/>
            <a:ext cx="2072321" cy="1615475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2" name="Google Shape;3132;p4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01</a:t>
            </a:r>
            <a:endParaRPr dirty="0"/>
          </a:p>
        </p:txBody>
      </p:sp>
      <p:grpSp>
        <p:nvGrpSpPr>
          <p:cNvPr id="3133" name="Google Shape;3133;p4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134" name="Google Shape;3134;p4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4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4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4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4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4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4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4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4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4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4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4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4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4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4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4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4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4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4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4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4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4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4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4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4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4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4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4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4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4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4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4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4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4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4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4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4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4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4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4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4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4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4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4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4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4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4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4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4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4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4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4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4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4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4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4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4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4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4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4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4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4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4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4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4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4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4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4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4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4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4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4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0" name="Google Shape;3230;p4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231" name="Google Shape;3231;p4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4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4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4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4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4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4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4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4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4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4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4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4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4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4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4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4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4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4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4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4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4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4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4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4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4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4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4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4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4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4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4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4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4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4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4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4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4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4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4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4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4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4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4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4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4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4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4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4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4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4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4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4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4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8" name="Google Shape;3338;p4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339" name="Google Shape;3339;p4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4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4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2" name="Google Shape;3342;p4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343" name="Google Shape;3343;p4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4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4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4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4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4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9" name="Google Shape;3349;p4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350" name="Google Shape;3350;p4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4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4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4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4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4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4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4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4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4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4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1" name="Google Shape;3361;p4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362" name="Google Shape;3362;p4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4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4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4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4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4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4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4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1" name="Google Shape;3371;p4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3372" name="Google Shape;3372;p4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0" name="Google Shape;3380;p4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3381" name="Google Shape;3381;p4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3453;p21">
            <a:extLst>
              <a:ext uri="{FF2B5EF4-FFF2-40B4-BE49-F238E27FC236}">
                <a16:creationId xmlns:a16="http://schemas.microsoft.com/office/drawing/2014/main" id="{EECB7651-0B23-6888-CAA9-D99328E88981}"/>
              </a:ext>
            </a:extLst>
          </p:cNvPr>
          <p:cNvSpPr txBox="1">
            <a:spLocks/>
          </p:cNvSpPr>
          <p:nvPr/>
        </p:nvSpPr>
        <p:spPr>
          <a:xfrm>
            <a:off x="904992" y="2556410"/>
            <a:ext cx="7062613" cy="16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6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Warm-up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 and guess.</a:t>
            </a:r>
          </a:p>
        </p:txBody>
      </p:sp>
    </p:spTree>
    <p:extLst>
      <p:ext uri="{BB962C8B-B14F-4D97-AF65-F5344CB8AC3E}">
        <p14:creationId xmlns:p14="http://schemas.microsoft.com/office/powerpoint/2010/main" val="118195761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48F0B9-5C1E-8380-2E9C-449DF4D54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335" r="77494"/>
          <a:stretch/>
        </p:blipFill>
        <p:spPr>
          <a:xfrm>
            <a:off x="2356290" y="1722665"/>
            <a:ext cx="5100578" cy="2103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97E49E-5A18-4E08-ECBB-624C6122EA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682" r="83748" b="586"/>
          <a:stretch/>
        </p:blipFill>
        <p:spPr>
          <a:xfrm>
            <a:off x="2359541" y="1142724"/>
            <a:ext cx="5100578" cy="35765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604F1C-7E8E-B930-9C0D-C80BF2B60122}"/>
              </a:ext>
            </a:extLst>
          </p:cNvPr>
          <p:cNvSpPr txBox="1"/>
          <p:nvPr/>
        </p:nvSpPr>
        <p:spPr>
          <a:xfrm>
            <a:off x="2414712" y="267978"/>
            <a:ext cx="5538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What day is it today?</a:t>
            </a:r>
            <a:endParaRPr lang="en-US" sz="4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266A8B9-39EF-C142-73BF-C7B397E091A8}"/>
                  </a:ext>
                </a:extLst>
              </p14:cNvPr>
              <p14:cNvContentPartPr/>
              <p14:nvPr/>
            </p14:nvContentPartPr>
            <p14:xfrm>
              <a:off x="-202626" y="251016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266A8B9-39EF-C142-73BF-C7B397E091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20266" y="233016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081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C58B7B-5DCE-4A3D-E489-D6ED2729877C}"/>
              </a:ext>
            </a:extLst>
          </p:cNvPr>
          <p:cNvSpPr txBox="1"/>
          <p:nvPr/>
        </p:nvSpPr>
        <p:spPr>
          <a:xfrm>
            <a:off x="2205256" y="639178"/>
            <a:ext cx="5373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What day is it today?</a:t>
            </a:r>
            <a:endParaRPr lang="en-US" sz="4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0F376-DB52-F4C4-848A-03A0B620D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566" r="69211"/>
          <a:stretch/>
        </p:blipFill>
        <p:spPr>
          <a:xfrm>
            <a:off x="2152629" y="1797966"/>
            <a:ext cx="5657623" cy="2215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CAB652-446A-A340-3BA6-C792AA3A22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3" t="76377" r="75992" b="1251"/>
          <a:stretch/>
        </p:blipFill>
        <p:spPr>
          <a:xfrm>
            <a:off x="2051442" y="1797966"/>
            <a:ext cx="5575490" cy="288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2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C58B7B-5DCE-4A3D-E489-D6ED2729877C}"/>
              </a:ext>
            </a:extLst>
          </p:cNvPr>
          <p:cNvSpPr txBox="1"/>
          <p:nvPr/>
        </p:nvSpPr>
        <p:spPr>
          <a:xfrm>
            <a:off x="2042929" y="357258"/>
            <a:ext cx="5373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What day is it today?</a:t>
            </a:r>
            <a:endParaRPr lang="en-US" sz="4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94492-544C-7593-2022-1E2DD0852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391" r="77341"/>
          <a:stretch/>
        </p:blipFill>
        <p:spPr>
          <a:xfrm>
            <a:off x="2170912" y="1436916"/>
            <a:ext cx="5117150" cy="315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4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C58B7B-5DCE-4A3D-E489-D6ED2729877C}"/>
              </a:ext>
            </a:extLst>
          </p:cNvPr>
          <p:cNvSpPr txBox="1"/>
          <p:nvPr/>
        </p:nvSpPr>
        <p:spPr>
          <a:xfrm>
            <a:off x="2402158" y="243639"/>
            <a:ext cx="5373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What day is it today?</a:t>
            </a:r>
            <a:endParaRPr lang="en-US" sz="4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FCCC14-669E-25AF-9416-CAC16E79F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739" r="76272"/>
          <a:stretch/>
        </p:blipFill>
        <p:spPr>
          <a:xfrm>
            <a:off x="2155371" y="1151164"/>
            <a:ext cx="5619904" cy="3342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45984B-9C42-7765-BC0B-A9ACFE048B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866" r="83455"/>
          <a:stretch/>
        </p:blipFill>
        <p:spPr>
          <a:xfrm>
            <a:off x="2155371" y="1151164"/>
            <a:ext cx="5619904" cy="334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9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" name="Google Shape;3453;p21"/>
          <p:cNvSpPr txBox="1">
            <a:spLocks noGrp="1"/>
          </p:cNvSpPr>
          <p:nvPr>
            <p:ph type="title"/>
          </p:nvPr>
        </p:nvSpPr>
        <p:spPr>
          <a:xfrm>
            <a:off x="864785" y="2463860"/>
            <a:ext cx="7062613" cy="16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4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Listen and tick.</a:t>
            </a:r>
            <a:endParaRPr sz="45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454" name="Google Shape;3454;p21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455" name="Google Shape;3455;p21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1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1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1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1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1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21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21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1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1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1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1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1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1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1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1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1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1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1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1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1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1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1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1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1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1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1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1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1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1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1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1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1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1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1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1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1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1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1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1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1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1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1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1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1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1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1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1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1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1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1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1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1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1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1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1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1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1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1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1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1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1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1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1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1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1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1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1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1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1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1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1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1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1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1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1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1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1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1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1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21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21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21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1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1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1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1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1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1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1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1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1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1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1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1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1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21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552" name="Google Shape;3552;p21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1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1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21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21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21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21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21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21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21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21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21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21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1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1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1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1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1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1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1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1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1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1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1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1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1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1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1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1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1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1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1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1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1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1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1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1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1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1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1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1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1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1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1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1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1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1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1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1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1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21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21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1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1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1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1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1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21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21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1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1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1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1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1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1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21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21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21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21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21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21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21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21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21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21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21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21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21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21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21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21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21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21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21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21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21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9" name="Google Shape;3659;p21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660" name="Google Shape;3660;p21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21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21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63" name="Google Shape;3663;p21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664" name="Google Shape;3664;p21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21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21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21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21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21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0" name="Google Shape;3670;p21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671" name="Google Shape;3671;p21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21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21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21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21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21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21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21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21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21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21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2" name="Google Shape;3682;p21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683" name="Google Shape;3683;p21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21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21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21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21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21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21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21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21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2" name="Google Shape;3692;p21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3693" name="Google Shape;3693;p21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21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21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21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21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21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21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21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1" name="Google Shape;3701;p21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3702" name="Google Shape;3702;p21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21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21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21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21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21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21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21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21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21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21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21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21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21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21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21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21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21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21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21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21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21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21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5" name="Google Shape;3725;p21"/>
          <p:cNvSpPr/>
          <p:nvPr/>
        </p:nvSpPr>
        <p:spPr>
          <a:xfrm flipH="1">
            <a:off x="3493775" y="1117157"/>
            <a:ext cx="1757253" cy="15259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71D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26" name="Google Shape;3726;p21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962776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56D91938-9FEF-E008-D8AE-EE57E09C3135}"/>
              </a:ext>
            </a:extLst>
          </p:cNvPr>
          <p:cNvSpPr/>
          <p:nvPr/>
        </p:nvSpPr>
        <p:spPr>
          <a:xfrm>
            <a:off x="133589" y="2656430"/>
            <a:ext cx="4377267" cy="2222759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0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1. </a:t>
            </a:r>
            <a:r>
              <a:rPr lang="x-none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Ms Hoa: Hello, Nam. </a:t>
            </a:r>
          </a:p>
          <a:p>
            <a:r>
              <a:rPr lang="en-US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 </a:t>
            </a:r>
            <a:r>
              <a:rPr lang="x-none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Nam: Hello, Ms Hoa.</a:t>
            </a:r>
            <a:br>
              <a:rPr lang="x-none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en-US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 </a:t>
            </a:r>
            <a:r>
              <a:rPr lang="x-none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Ms Hoa: What day is it today? </a:t>
            </a:r>
            <a:br>
              <a:rPr lang="en-US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en-US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 </a:t>
            </a:r>
            <a:r>
              <a:rPr lang="x-none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Nam: It’s Wednesday.</a:t>
            </a:r>
            <a:br>
              <a:rPr lang="x-none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en-US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 </a:t>
            </a:r>
            <a:r>
              <a:rPr lang="x-none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Ms Hoa: OK. </a:t>
            </a:r>
          </a:p>
          <a:p>
            <a:pPr algn="ctr"/>
            <a:endParaRPr lang="x-none" b="1" i="1" dirty="0">
              <a:solidFill>
                <a:srgbClr val="00B0F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AD4EF593-3249-6324-3BCC-07420ADF647E}"/>
              </a:ext>
            </a:extLst>
          </p:cNvPr>
          <p:cNvSpPr/>
          <p:nvPr/>
        </p:nvSpPr>
        <p:spPr>
          <a:xfrm>
            <a:off x="4606977" y="2656430"/>
            <a:ext cx="4377267" cy="225525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i="1" dirty="0">
                <a:solidFill>
                  <a:schemeClr val="accent6">
                    <a:lumMod val="75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2. </a:t>
            </a:r>
            <a:r>
              <a:rPr lang="x-none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Mr Long: Hello, Mai.</a:t>
            </a:r>
            <a:br>
              <a:rPr lang="x-none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en-US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 </a:t>
            </a:r>
            <a:r>
              <a:rPr lang="x-none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Mai: Hello, Mr Long.</a:t>
            </a:r>
            <a:br>
              <a:rPr lang="x-none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en-US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</a:t>
            </a:r>
            <a:r>
              <a:rPr lang="x-none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Mr Long: What day is </a:t>
            </a:r>
            <a:r>
              <a:rPr lang="x-none" sz="2200" i="1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it today</a:t>
            </a:r>
            <a:r>
              <a:rPr lang="x-none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? </a:t>
            </a:r>
          </a:p>
          <a:p>
            <a:r>
              <a:rPr lang="en-US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</a:t>
            </a:r>
            <a:r>
              <a:rPr lang="x-none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Mai: It’s Thursday.</a:t>
            </a:r>
            <a:br>
              <a:rPr lang="x-none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en-US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</a:t>
            </a:r>
            <a:r>
              <a:rPr lang="x-none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Mr Long: Good. </a:t>
            </a:r>
          </a:p>
          <a:p>
            <a:pPr algn="ctr"/>
            <a:endParaRPr lang="x-none" sz="2200" i="1" dirty="0">
              <a:solidFill>
                <a:srgbClr val="00B0F0"/>
              </a:solidFill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9ECF370-2071-51E5-BA5B-F3EBC2A90B3D}"/>
                  </a:ext>
                </a:extLst>
              </p14:cNvPr>
              <p14:cNvContentPartPr/>
              <p14:nvPr/>
            </p14:nvContentPartPr>
            <p14:xfrm>
              <a:off x="7585925" y="-59379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9ECF370-2071-51E5-BA5B-F3EBC2A90B3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68285" y="-611437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088A9CB-C28C-21C1-EB32-8F40F019F1D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24852" y="-14610"/>
            <a:ext cx="8154650" cy="25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8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" name="Google Shape;3453;p21"/>
          <p:cNvSpPr txBox="1">
            <a:spLocks noGrp="1"/>
          </p:cNvSpPr>
          <p:nvPr>
            <p:ph type="title"/>
          </p:nvPr>
        </p:nvSpPr>
        <p:spPr>
          <a:xfrm>
            <a:off x="842462" y="2422458"/>
            <a:ext cx="7062613" cy="16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5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Look, complete </a:t>
            </a:r>
            <a:br>
              <a:rPr lang="en-US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read.</a:t>
            </a:r>
            <a:endParaRPr sz="45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454" name="Google Shape;3454;p21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455" name="Google Shape;3455;p21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1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1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1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1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1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21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21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1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1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1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1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1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1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1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1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1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1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1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1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1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1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1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1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1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1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1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1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1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1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1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1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1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1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1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1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1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1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1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1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1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1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1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1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1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1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1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1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1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1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1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1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1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1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1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1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1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1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1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1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1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1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1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1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1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1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1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1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1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1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1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1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1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1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1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1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1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1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1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1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21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21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21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1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1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1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1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1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1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1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1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1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1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1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1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1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21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552" name="Google Shape;3552;p21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1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1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21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21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21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21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21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21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21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21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21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21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1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1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1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1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1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1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1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1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1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1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1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1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1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1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1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1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1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1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1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1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1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1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1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1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1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1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1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1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1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1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1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1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1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1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1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1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1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21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21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1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1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1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1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1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21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21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1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1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1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1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1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1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21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21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21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21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21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21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21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21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21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21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21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21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21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21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21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21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21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21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21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21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21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9" name="Google Shape;3659;p21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660" name="Google Shape;3660;p21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21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21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63" name="Google Shape;3663;p21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664" name="Google Shape;3664;p21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21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21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21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21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21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0" name="Google Shape;3670;p21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671" name="Google Shape;3671;p21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21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21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21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21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21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21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21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21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21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21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2" name="Google Shape;3682;p21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683" name="Google Shape;3683;p21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21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21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21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21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21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21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21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21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2" name="Google Shape;3692;p21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3693" name="Google Shape;3693;p21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21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21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21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21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21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21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21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1" name="Google Shape;3701;p21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3702" name="Google Shape;3702;p21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21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21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21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21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21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21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21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21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21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21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21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21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21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21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21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21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21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21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21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21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21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21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5" name="Google Shape;3725;p21"/>
          <p:cNvSpPr/>
          <p:nvPr/>
        </p:nvSpPr>
        <p:spPr>
          <a:xfrm flipH="1">
            <a:off x="3493775" y="1117157"/>
            <a:ext cx="1757253" cy="15259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71D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26" name="Google Shape;3726;p21"/>
          <p:cNvSpPr txBox="1">
            <a:spLocks noGrp="1"/>
          </p:cNvSpPr>
          <p:nvPr>
            <p:ph type="title" idx="2"/>
          </p:nvPr>
        </p:nvSpPr>
        <p:spPr>
          <a:xfrm>
            <a:off x="3686195" y="1127961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485054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_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sic English for Korean Speakers Workshop by Slidesgo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4 Unit 3 Lesson 1 Period 1 edited" id="{C70688B8-C1DF-CB40-974B-A19909E58405}" vid="{7E29B1D8-0D1C-9549-B5D0-DCEE2D2D4C7E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4 Unit 3 Lesson 1 Period 1 edited" id="{C70688B8-C1DF-CB40-974B-A19909E58405}" vid="{78461BCD-6997-1D4F-B94E-5C1BBE732653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2548</TotalTime>
  <Words>171</Words>
  <Application>Microsoft Office PowerPoint</Application>
  <PresentationFormat>On-screen Show (16:9)</PresentationFormat>
  <Paragraphs>35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Calibri</vt:lpstr>
      <vt:lpstr>Bradley Hand</vt:lpstr>
      <vt:lpstr>American Typewriter</vt:lpstr>
      <vt:lpstr>Arial</vt:lpstr>
      <vt:lpstr>Book Antiqua</vt:lpstr>
      <vt:lpstr>Calibri Light</vt:lpstr>
      <vt:lpstr>Lucida Handwriting</vt:lpstr>
      <vt:lpstr>Comic Sans MS</vt:lpstr>
      <vt:lpstr>Barriecito</vt:lpstr>
      <vt:lpstr>Dosis</vt:lpstr>
      <vt:lpstr>2_Basic English for Korean Speakers Workshop by Slidesgo</vt:lpstr>
      <vt:lpstr>1_Basic English for Korean Speakers Workshop by Slidesgo</vt:lpstr>
      <vt:lpstr>Custom Design</vt:lpstr>
      <vt:lpstr>My week </vt:lpstr>
      <vt:lpstr>01</vt:lpstr>
      <vt:lpstr>PowerPoint Presentation</vt:lpstr>
      <vt:lpstr>PowerPoint Presentation</vt:lpstr>
      <vt:lpstr>PowerPoint Presentation</vt:lpstr>
      <vt:lpstr>PowerPoint Presentation</vt:lpstr>
      <vt:lpstr>Activity 4 Listen and tick.</vt:lpstr>
      <vt:lpstr>PowerPoint Presentation</vt:lpstr>
      <vt:lpstr>Activity 5 Look, complete  and read.</vt:lpstr>
      <vt:lpstr>PowerPoint Presentation</vt:lpstr>
      <vt:lpstr>Activity 6 Let’s play.</vt:lpstr>
      <vt:lpstr>PowerPoint Presentation</vt:lpstr>
      <vt:lpstr>Fun corner &amp; 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English for Korean Speakers Workshop</dc:title>
  <dc:creator>HP</dc:creator>
  <cp:lastModifiedBy>Do Tra Giang</cp:lastModifiedBy>
  <cp:revision>81</cp:revision>
  <dcterms:modified xsi:type="dcterms:W3CDTF">2026-01-04T03:19:04Z</dcterms:modified>
</cp:coreProperties>
</file>