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711" r:id="rId2"/>
    <p:sldMasterId id="2147483684" r:id="rId3"/>
    <p:sldMasterId id="2147483697" r:id="rId4"/>
    <p:sldMasterId id="2147483731" r:id="rId5"/>
    <p:sldMasterId id="2147483740" r:id="rId6"/>
    <p:sldMasterId id="2147483751" r:id="rId7"/>
  </p:sldMasterIdLst>
  <p:notesMasterIdLst>
    <p:notesMasterId r:id="rId14"/>
  </p:notesMasterIdLst>
  <p:handoutMasterIdLst>
    <p:handoutMasterId r:id="rId15"/>
  </p:handoutMasterIdLst>
  <p:sldIdLst>
    <p:sldId id="421" r:id="rId8"/>
    <p:sldId id="502" r:id="rId9"/>
    <p:sldId id="503" r:id="rId10"/>
    <p:sldId id="504" r:id="rId11"/>
    <p:sldId id="505" r:id="rId12"/>
    <p:sldId id="506" r:id="rId13"/>
  </p:sldIdLst>
  <p:sldSz cx="9144000" cy="5143500" type="screen16x9"/>
  <p:notesSz cx="6858000" cy="9144000"/>
  <p:embeddedFontLst>
    <p:embeddedFont>
      <p:font typeface="Barriecito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Dosis" panose="02010803020202060003" pitchFamily="2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1F1DF"/>
    <a:srgbClr val="E8E8CA"/>
    <a:srgbClr val="E1E2B4"/>
    <a:srgbClr val="A8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3" autoAdjust="0"/>
    <p:restoredTop sz="94624"/>
  </p:normalViewPr>
  <p:slideViewPr>
    <p:cSldViewPr snapToGrid="0">
      <p:cViewPr varScale="1">
        <p:scale>
          <a:sx n="122" d="100"/>
          <a:sy n="122" d="100"/>
        </p:scale>
        <p:origin x="50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3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14BAC9-8EED-05C2-D34B-6E3E20EAF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FDAC9-A39E-83DA-D5B8-E18DF4B44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0A0C-17B1-4D46-93D8-6ADAC173D0A5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E13A8-B7C6-E4F2-36A6-4D8B1BD59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03734-74CF-9AF6-E888-0350C7AC8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4114-6DDF-5E40-9010-ADFE2F9CA95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51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334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41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01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43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54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" name="Google Shape;4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1" name="Google Shape;41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80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8" name="Google Shape;44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9" name="Google Shape;445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1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373854" y="621489"/>
            <a:ext cx="55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820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847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019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4022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1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2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040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35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147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911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632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426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11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33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935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70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091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 preserve="1">
  <p:cSld name="Background 4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3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126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6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1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525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060E-72F5-37C0-44B3-607686FF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434B5-A1D3-5B8C-8309-EF767A63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8FCA-F393-A0E6-6D7E-F7E27BD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1A20-2A39-83BB-1A23-B140D7A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6F710-B47B-B032-0427-9EB711A8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472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C35-AC3D-1A10-77E7-FFB42550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D299-BD17-A1A6-2C89-E501AD20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7B26-125E-A03E-E9A8-C8228810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96C5-E5A8-0404-BA6D-034CFD60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1F2B-AB32-EDF4-0BF5-D5B7B8E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385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7A6E-1876-D611-F6D6-E74D062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972A0-F336-89AC-4489-B18D0912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F24C-228E-E649-5F3A-1E89E930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C81C-462C-2202-FF91-A6784C8C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A37A-B194-4F6D-597E-5D7C2EAA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0969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E8D2-6077-A454-B944-73A52FDA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D1E5-D286-8356-BA20-2FF0245AD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B0DF9-EFAF-B586-64FD-0810033D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B78B7-23CB-28EF-680F-CA2BB2C6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FBE6-9E03-7B30-A015-300D0EEF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478E7-CEDB-9DF4-CC62-84A7CCD4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2616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53A-685F-A350-9AAD-B0FDD83A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6DD3-B4B8-09A6-C2E1-47795DEB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8E4B-8DFC-755A-EA10-A7CAF383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B27D2-EE2D-1253-D538-E81D5FC56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5B904-62DE-7E6F-C32B-75236A0E7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8F5B3-F426-26D7-9E81-B9367DE5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3A768-72C1-2DB3-CF6C-94FAACB0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76B5D-36B2-EC1B-B050-AB17157D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634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572E-27CF-86B3-7725-3C701C63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741DB-FD4C-E549-64CA-98088D36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563F1-BE96-044C-07A1-691539D6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B64D0-02C4-C6D8-4E11-15EB9B14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12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9327F-BBC1-BD54-2CC0-B7D58035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AD77-4AED-9B50-383C-5091B5B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9C45-79C1-1169-EC44-0BF7BADC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09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92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7B5D-333B-8DB3-DF79-B9370178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AFB6-BDBA-F081-333F-552BB306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82909-E6AE-58D3-AF2D-AE899C0D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178D-F754-B197-8B16-6C1289AB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8BE1-B1C2-0ACC-580A-1BE1BE8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3706A-CCC2-F23A-5F4A-7CCDCAF2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05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A3B3-931E-6AEC-2121-E21439A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477C0-9E33-099D-F599-7D18E92A7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7FB8-1B34-621E-B5E5-62DD5AEEA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9644-003A-ED15-DF2D-ADBDF575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16D9E-A60A-1632-643C-0D16EBCF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EF1E-CA4A-CF5F-50C9-8365696D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3541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F2FA-FE22-4C05-54C5-C005BC0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62FF3-EC47-5422-6E1D-23105CBA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A930-AD33-F3EC-81D7-A102B561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F00A-468C-5FE0-F0A0-8E5A6CBD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DC0D-4F5D-4BD2-5D73-66564364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400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244D3-5610-7138-B536-190443949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0B06-986A-412B-4381-50AF58C9E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4F6F-FBD0-29A4-516B-C9DE263A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C26D-ACC8-E878-1D9B-C871A707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79D1-BC3C-56C2-3321-071E1E3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384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85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5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4" name="Google Shape;14;p5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" name="Google Shape;15;p5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5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5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5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5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30" name="Google Shape;30;p5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1" name="Google Shape;31;p5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5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40" name="Google Shape;40;p5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5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6" name="Google Shape;46;p5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5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6" name="Google Shape;56;p5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5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4" name="Google Shape;64;p5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8" name="Google Shape;68;p5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756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3800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12" name="Google Shape;112;p6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21" name="Google Shape;121;p61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122" name="Google Shape;122;p6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61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134" name="Google Shape;134;p6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" name="Google Shape;143;p61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144" name="Google Shape;144;p6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000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04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1" name="Google Shape;151;p7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7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6" name="Google Shape;156;p7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7" name="Google Shape;157;p7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7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7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7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7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7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7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7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7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70" name="Google Shape;170;p7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7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7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7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7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7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7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7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7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7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7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7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71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06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4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185" name="Google Shape;185;p74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4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4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74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195" name="Google Shape;195;p74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4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4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74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5" name="Google Shape;205;p74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4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4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4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4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4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4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4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4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4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4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4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4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4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4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4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4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4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4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244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75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26" name="Google Shape;226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5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5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32" name="Google Shape;232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5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5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38" name="Google Shape;238;p75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5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5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5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5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5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5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5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5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5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5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5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5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5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5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5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5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5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607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69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5" name="Google Shape;1535;p6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36" name="Google Shape;1536;p69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37" name="Google Shape;1537;p69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38" name="Google Shape;1538;p69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69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69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69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69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43" name="Google Shape;1543;p69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44" name="Google Shape;1544;p69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69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69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69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69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69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69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69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69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69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69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69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6" name="Google Shape;1556;p69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557" name="Google Shape;1557;p69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69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69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69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69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69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69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69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69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69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69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69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69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6517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0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72" name="Google Shape;1572;p102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573" name="Google Shape;1573;p102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574" name="Google Shape;1574;p102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75" name="Google Shape;1575;p10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10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10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10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10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10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10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102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102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102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10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102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7" name="Google Shape;1587;p102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8" name="Google Shape;1588;p102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9" name="Google Shape;1589;p102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1590" name="Google Shape;1590;p102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1591" name="Google Shape;1591;p10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10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10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10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10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10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0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10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9" name="Google Shape;1599;p102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1600" name="Google Shape;1600;p10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10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10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10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10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102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1606" name="Google Shape;1606;p10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10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10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10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10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10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10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0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10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5" name="Google Shape;1615;p102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1616" name="Google Shape;1616;p10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10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0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0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0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0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10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3" name="Google Shape;1623;p102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1624" name="Google Shape;1624;p10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0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0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102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1628" name="Google Shape;1628;p10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10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10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10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0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6419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9191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04"/>
          <p:cNvSpPr txBox="1">
            <a:spLocks noGrp="1"/>
          </p:cNvSpPr>
          <p:nvPr>
            <p:ph type="title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36" name="Google Shape;1636;p104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7" name="Google Shape;1637;p104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104"/>
          <p:cNvSpPr txBox="1">
            <a:spLocks noGrp="1"/>
          </p:cNvSpPr>
          <p:nvPr>
            <p:ph type="title" idx="3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39" name="Google Shape;1639;p104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0" name="Google Shape;1640;p104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1" name="Google Shape;1641;p104"/>
          <p:cNvSpPr txBox="1">
            <a:spLocks noGrp="1"/>
          </p:cNvSpPr>
          <p:nvPr>
            <p:ph type="title" idx="6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42" name="Google Shape;1642;p104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3" name="Google Shape;1643;p104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104"/>
          <p:cNvSpPr txBox="1">
            <a:spLocks noGrp="1"/>
          </p:cNvSpPr>
          <p:nvPr>
            <p:ph type="title" idx="9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45" name="Google Shape;1645;p104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6" name="Google Shape;1646;p104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10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48" name="Google Shape;1648;p10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649" name="Google Shape;1649;p10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0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0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04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0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4" name="Google Shape;1654;p10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655" name="Google Shape;1655;p10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0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0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04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0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0" name="Google Shape;1660;p10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1661" name="Google Shape;1661;p104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04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04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04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04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04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04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04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04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04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04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04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04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04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04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04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04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04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448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05"/>
          <p:cNvSpPr/>
          <p:nvPr/>
        </p:nvSpPr>
        <p:spPr>
          <a:xfrm>
            <a:off x="8534713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105"/>
          <p:cNvSpPr/>
          <p:nvPr/>
        </p:nvSpPr>
        <p:spPr>
          <a:xfrm rot="10800000" flipH="1">
            <a:off x="8215099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105"/>
          <p:cNvSpPr/>
          <p:nvPr/>
        </p:nvSpPr>
        <p:spPr>
          <a:xfrm>
            <a:off x="128788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105"/>
          <p:cNvSpPr/>
          <p:nvPr/>
        </p:nvSpPr>
        <p:spPr>
          <a:xfrm>
            <a:off x="-99827" y="4112027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105"/>
          <p:cNvSpPr/>
          <p:nvPr/>
        </p:nvSpPr>
        <p:spPr>
          <a:xfrm>
            <a:off x="6371173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105"/>
          <p:cNvSpPr/>
          <p:nvPr/>
        </p:nvSpPr>
        <p:spPr>
          <a:xfrm>
            <a:off x="8405925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105"/>
          <p:cNvSpPr/>
          <p:nvPr/>
        </p:nvSpPr>
        <p:spPr>
          <a:xfrm rot="10800000" flipH="1">
            <a:off x="8138125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105"/>
          <p:cNvSpPr/>
          <p:nvPr/>
        </p:nvSpPr>
        <p:spPr>
          <a:xfrm>
            <a:off x="0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105"/>
          <p:cNvSpPr/>
          <p:nvPr/>
        </p:nvSpPr>
        <p:spPr>
          <a:xfrm>
            <a:off x="-14677" y="4242040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105"/>
          <p:cNvSpPr/>
          <p:nvPr/>
        </p:nvSpPr>
        <p:spPr>
          <a:xfrm>
            <a:off x="6272999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105"/>
          <p:cNvSpPr/>
          <p:nvPr/>
        </p:nvSpPr>
        <p:spPr>
          <a:xfrm>
            <a:off x="325111" y="165212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105"/>
          <p:cNvSpPr/>
          <p:nvPr/>
        </p:nvSpPr>
        <p:spPr>
          <a:xfrm>
            <a:off x="200626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105"/>
          <p:cNvSpPr/>
          <p:nvPr/>
        </p:nvSpPr>
        <p:spPr>
          <a:xfrm>
            <a:off x="275312" y="3877811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105"/>
          <p:cNvSpPr/>
          <p:nvPr/>
        </p:nvSpPr>
        <p:spPr>
          <a:xfrm>
            <a:off x="124387" y="1799336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105"/>
          <p:cNvSpPr/>
          <p:nvPr/>
        </p:nvSpPr>
        <p:spPr>
          <a:xfrm>
            <a:off x="7311787" y="16284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105"/>
          <p:cNvSpPr/>
          <p:nvPr/>
        </p:nvSpPr>
        <p:spPr>
          <a:xfrm>
            <a:off x="8636637" y="128429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105"/>
          <p:cNvSpPr/>
          <p:nvPr/>
        </p:nvSpPr>
        <p:spPr>
          <a:xfrm>
            <a:off x="200636" y="356557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105"/>
          <p:cNvSpPr/>
          <p:nvPr/>
        </p:nvSpPr>
        <p:spPr>
          <a:xfrm>
            <a:off x="8886836" y="11848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105"/>
          <p:cNvSpPr/>
          <p:nvPr/>
        </p:nvSpPr>
        <p:spPr>
          <a:xfrm>
            <a:off x="7279886" y="4554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105"/>
          <p:cNvSpPr/>
          <p:nvPr/>
        </p:nvSpPr>
        <p:spPr>
          <a:xfrm>
            <a:off x="124376" y="376637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105"/>
          <p:cNvSpPr/>
          <p:nvPr/>
        </p:nvSpPr>
        <p:spPr>
          <a:xfrm>
            <a:off x="8859901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105"/>
          <p:cNvSpPr/>
          <p:nvPr/>
        </p:nvSpPr>
        <p:spPr>
          <a:xfrm>
            <a:off x="7503701" y="21022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05"/>
          <p:cNvSpPr/>
          <p:nvPr/>
        </p:nvSpPr>
        <p:spPr>
          <a:xfrm>
            <a:off x="8405930" y="210217"/>
            <a:ext cx="99173" cy="140119"/>
          </a:xfrm>
          <a:custGeom>
            <a:avLst/>
            <a:gdLst/>
            <a:ahLst/>
            <a:cxnLst/>
            <a:rect l="l" t="t" r="r" b="b"/>
            <a:pathLst>
              <a:path w="3013" h="4257" extrusionOk="0">
                <a:moveTo>
                  <a:pt x="513" y="0"/>
                </a:moveTo>
                <a:cubicBezTo>
                  <a:pt x="438" y="0"/>
                  <a:pt x="363" y="3"/>
                  <a:pt x="289" y="5"/>
                </a:cubicBezTo>
                <a:cubicBezTo>
                  <a:pt x="215" y="7"/>
                  <a:pt x="146" y="39"/>
                  <a:pt x="84" y="79"/>
                </a:cubicBezTo>
                <a:cubicBezTo>
                  <a:pt x="8" y="130"/>
                  <a:pt x="0" y="228"/>
                  <a:pt x="66" y="296"/>
                </a:cubicBezTo>
                <a:cubicBezTo>
                  <a:pt x="128" y="360"/>
                  <a:pt x="201" y="390"/>
                  <a:pt x="292" y="391"/>
                </a:cubicBezTo>
                <a:cubicBezTo>
                  <a:pt x="439" y="393"/>
                  <a:pt x="587" y="397"/>
                  <a:pt x="731" y="417"/>
                </a:cubicBezTo>
                <a:cubicBezTo>
                  <a:pt x="957" y="449"/>
                  <a:pt x="1002" y="517"/>
                  <a:pt x="960" y="736"/>
                </a:cubicBezTo>
                <a:cubicBezTo>
                  <a:pt x="926" y="922"/>
                  <a:pt x="863" y="1099"/>
                  <a:pt x="782" y="1273"/>
                </a:cubicBezTo>
                <a:cubicBezTo>
                  <a:pt x="664" y="1524"/>
                  <a:pt x="696" y="1765"/>
                  <a:pt x="875" y="1980"/>
                </a:cubicBezTo>
                <a:cubicBezTo>
                  <a:pt x="994" y="2121"/>
                  <a:pt x="1156" y="2196"/>
                  <a:pt x="1335" y="2239"/>
                </a:cubicBezTo>
                <a:cubicBezTo>
                  <a:pt x="1437" y="2263"/>
                  <a:pt x="1542" y="2278"/>
                  <a:pt x="1643" y="2305"/>
                </a:cubicBezTo>
                <a:cubicBezTo>
                  <a:pt x="1852" y="2360"/>
                  <a:pt x="1901" y="2434"/>
                  <a:pt x="1869" y="2646"/>
                </a:cubicBezTo>
                <a:cubicBezTo>
                  <a:pt x="1842" y="2823"/>
                  <a:pt x="1778" y="2989"/>
                  <a:pt x="1708" y="3156"/>
                </a:cubicBezTo>
                <a:cubicBezTo>
                  <a:pt x="1532" y="3567"/>
                  <a:pt x="1673" y="3981"/>
                  <a:pt x="2063" y="4178"/>
                </a:cubicBezTo>
                <a:cubicBezTo>
                  <a:pt x="2172" y="4234"/>
                  <a:pt x="2282" y="4257"/>
                  <a:pt x="2391" y="4257"/>
                </a:cubicBezTo>
                <a:cubicBezTo>
                  <a:pt x="2547" y="4257"/>
                  <a:pt x="2702" y="4211"/>
                  <a:pt x="2853" y="4145"/>
                </a:cubicBezTo>
                <a:cubicBezTo>
                  <a:pt x="2968" y="4095"/>
                  <a:pt x="3012" y="4004"/>
                  <a:pt x="2974" y="3922"/>
                </a:cubicBezTo>
                <a:cubicBezTo>
                  <a:pt x="2950" y="3872"/>
                  <a:pt x="2931" y="3841"/>
                  <a:pt x="2859" y="3841"/>
                </a:cubicBezTo>
                <a:cubicBezTo>
                  <a:pt x="2833" y="3841"/>
                  <a:pt x="2801" y="3845"/>
                  <a:pt x="2758" y="3854"/>
                </a:cubicBezTo>
                <a:cubicBezTo>
                  <a:pt x="2658" y="3875"/>
                  <a:pt x="2558" y="3895"/>
                  <a:pt x="2455" y="3895"/>
                </a:cubicBezTo>
                <a:cubicBezTo>
                  <a:pt x="2432" y="3895"/>
                  <a:pt x="2408" y="3894"/>
                  <a:pt x="2384" y="3891"/>
                </a:cubicBezTo>
                <a:cubicBezTo>
                  <a:pt x="2119" y="3865"/>
                  <a:pt x="1973" y="3662"/>
                  <a:pt x="2037" y="3406"/>
                </a:cubicBezTo>
                <a:cubicBezTo>
                  <a:pt x="2059" y="3316"/>
                  <a:pt x="2101" y="3228"/>
                  <a:pt x="2135" y="3141"/>
                </a:cubicBezTo>
                <a:cubicBezTo>
                  <a:pt x="2214" y="2934"/>
                  <a:pt x="2284" y="2725"/>
                  <a:pt x="2267" y="2497"/>
                </a:cubicBezTo>
                <a:cubicBezTo>
                  <a:pt x="2245" y="2214"/>
                  <a:pt x="2098" y="2024"/>
                  <a:pt x="1831" y="1944"/>
                </a:cubicBezTo>
                <a:cubicBezTo>
                  <a:pt x="1752" y="1920"/>
                  <a:pt x="1668" y="1906"/>
                  <a:pt x="1550" y="1877"/>
                </a:cubicBezTo>
                <a:cubicBezTo>
                  <a:pt x="1533" y="1875"/>
                  <a:pt x="1481" y="1866"/>
                  <a:pt x="1433" y="1855"/>
                </a:cubicBezTo>
                <a:cubicBezTo>
                  <a:pt x="1111" y="1778"/>
                  <a:pt x="1048" y="1657"/>
                  <a:pt x="1176" y="1360"/>
                </a:cubicBezTo>
                <a:cubicBezTo>
                  <a:pt x="1188" y="1331"/>
                  <a:pt x="1208" y="1305"/>
                  <a:pt x="1219" y="1275"/>
                </a:cubicBezTo>
                <a:cubicBezTo>
                  <a:pt x="1287" y="1098"/>
                  <a:pt x="1346" y="919"/>
                  <a:pt x="1370" y="730"/>
                </a:cubicBezTo>
                <a:cubicBezTo>
                  <a:pt x="1415" y="377"/>
                  <a:pt x="1261" y="138"/>
                  <a:pt x="916" y="45"/>
                </a:cubicBezTo>
                <a:cubicBezTo>
                  <a:pt x="783" y="9"/>
                  <a:pt x="648" y="0"/>
                  <a:pt x="5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3" name="Google Shape;1703;p105"/>
          <p:cNvGrpSpPr/>
          <p:nvPr/>
        </p:nvGrpSpPr>
        <p:grpSpPr>
          <a:xfrm>
            <a:off x="54259" y="2721730"/>
            <a:ext cx="575216" cy="647822"/>
            <a:chOff x="1498727" y="197147"/>
            <a:chExt cx="769520" cy="866652"/>
          </a:xfrm>
        </p:grpSpPr>
        <p:sp>
          <p:nvSpPr>
            <p:cNvPr id="1704" name="Google Shape;1704;p105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05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05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05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05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05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05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05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05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05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05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05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05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05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05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05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05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05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05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05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05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05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05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05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05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05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05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05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05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05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05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05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105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05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05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05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05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05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05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05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05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05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05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05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05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05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05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05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05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05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05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05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05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05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05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05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05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05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05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05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05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105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05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05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05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05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05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05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05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05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05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05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05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05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05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05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05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05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05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05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05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05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05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05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05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05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05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05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05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05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05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05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05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05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05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05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05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05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05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05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05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05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05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05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05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05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05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05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05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05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05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05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05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05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05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105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1820" name="Google Shape;1820;p10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0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0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3" name="Google Shape;1823;p105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1824" name="Google Shape;1824;p10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0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0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0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0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0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0" name="Google Shape;1830;p105"/>
          <p:cNvGrpSpPr/>
          <p:nvPr/>
        </p:nvGrpSpPr>
        <p:grpSpPr>
          <a:xfrm>
            <a:off x="7531458" y="126721"/>
            <a:ext cx="817708" cy="914412"/>
            <a:chOff x="6900658" y="3614371"/>
            <a:chExt cx="817708" cy="914412"/>
          </a:xfrm>
        </p:grpSpPr>
        <p:sp>
          <p:nvSpPr>
            <p:cNvPr id="1831" name="Google Shape;1831;p105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05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05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05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05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05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05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05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05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05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05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05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05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05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05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05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05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05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05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05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05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05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05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05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05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05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05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05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05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05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105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105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105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105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05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05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05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05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05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05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05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05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05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05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05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05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05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05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05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05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05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05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05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05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05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05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05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05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05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05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05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05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05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105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105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05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05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05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05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05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05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05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05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05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05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05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05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05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05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05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05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05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05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05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05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05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05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05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05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05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05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05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05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05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05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05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05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05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05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105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105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105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05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05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05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05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05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05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105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05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05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05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05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05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5" name="Google Shape;1945;p105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1946" name="Google Shape;1946;p105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105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05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05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05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05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05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05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05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05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05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05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05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05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05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05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05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05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05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05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05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05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05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05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0" name="Google Shape;1970;p10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414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252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Google Shape;1973;p107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974" name="Google Shape;1974;p107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07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07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07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8" name="Google Shape;1978;p107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979" name="Google Shape;1979;p107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980" name="Google Shape;1980;p107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107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107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107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107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107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107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107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107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107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107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07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107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993" name="Google Shape;1993;p107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07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107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107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107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07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07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07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07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107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107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107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107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8551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" name="Google Shape;2007;p108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2008" name="Google Shape;2008;p108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08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08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08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08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08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08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08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08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7" name="Google Shape;2017;p108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2018" name="Google Shape;2018;p108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08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08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08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08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08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08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08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08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7" name="Google Shape;2027;p108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28" name="Google Shape;2028;p108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08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08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08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08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08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08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08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08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08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08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08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08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08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08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08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08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08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08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97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211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109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049" name="Google Shape;2049;p10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0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0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109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10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4" name="Google Shape;2054;p109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055" name="Google Shape;2055;p10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10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10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109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10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0" name="Google Shape;2060;p109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061" name="Google Shape;2061;p109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109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109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09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09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09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09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09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09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09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09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09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09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09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09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09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09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09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8925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0" name="Google Shape;2080;p110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2081" name="Google Shape;2081;p110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10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10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110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10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10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10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10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9" name="Google Shape;2089;p110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2090" name="Google Shape;2090;p110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2091" name="Google Shape;2091;p110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110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110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110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110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110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110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110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110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110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110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2" name="Google Shape;2102;p110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2103" name="Google Shape;2103;p110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110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110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110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110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110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110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110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110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2" name="Google Shape;2112;p110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2113" name="Google Shape;2113;p110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10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10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10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802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6735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5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4" name="Google Shape;14;p5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" name="Google Shape;15;p5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5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5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5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5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30" name="Google Shape;30;p5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1" name="Google Shape;31;p5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5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40" name="Google Shape;40;p5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5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6" name="Google Shape;46;p5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5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6" name="Google Shape;56;p5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5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4" name="Google Shape;64;p5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8" name="Google Shape;68;p5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6775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8915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12" name="Google Shape;112;p6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21" name="Google Shape;121;p61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122" name="Google Shape;122;p6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61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134" name="Google Shape;134;p6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" name="Google Shape;143;p61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144" name="Google Shape;144;p6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8144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2269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1" name="Google Shape;151;p7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7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6" name="Google Shape;156;p7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7" name="Google Shape;157;p7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7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7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7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7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7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7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7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7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70" name="Google Shape;170;p7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7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7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7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7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7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7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7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7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7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7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7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4281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4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185" name="Google Shape;185;p74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4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4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74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195" name="Google Shape;195;p74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4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4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74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5" name="Google Shape;205;p74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4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4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4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4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4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4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4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4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4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4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4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4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4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4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4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4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4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4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3642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75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26" name="Google Shape;226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5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5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32" name="Google Shape;232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5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5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38" name="Google Shape;238;p75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5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5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5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5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5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5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5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5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5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5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5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5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5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5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5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5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5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5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21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70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10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26" r:id="rId2"/>
    <p:sldLayoutId id="2147483727" r:id="rId3"/>
    <p:sldLayoutId id="2147483717" r:id="rId4"/>
    <p:sldLayoutId id="2147483728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676" r:id="rId14"/>
    <p:sldLayoutId id="214748368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52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791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9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7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75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F"/>
        </a:solidFill>
        <a:effectLst/>
      </p:bgPr>
    </p:bg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68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1" name="Google Shape;1531;p6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1532" name="Google Shape;1532;p68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7077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7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2738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7027616" y="234447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3182813" y="4481505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838819" y="1442555"/>
            <a:ext cx="6351320" cy="2917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My week</a:t>
            </a:r>
            <a:b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2841" y="1350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158624"/>
            <a:ext cx="1152380" cy="586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443218" y="754613"/>
            <a:ext cx="628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59" y="2534837"/>
            <a:ext cx="5088217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429546" y="2573370"/>
            <a:ext cx="508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</a:t>
            </a:r>
            <a:r>
              <a:rPr 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2 - PERIOD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Google Shape;1394;p29">
            <a:extLst>
              <a:ext uri="{FF2B5EF4-FFF2-40B4-BE49-F238E27FC236}">
                <a16:creationId xmlns:a16="http://schemas.microsoft.com/office/drawing/2014/main" id="{11F77F72-9862-DBDA-6932-4110B8305023}"/>
              </a:ext>
            </a:extLst>
          </p:cNvPr>
          <p:cNvSpPr/>
          <p:nvPr/>
        </p:nvSpPr>
        <p:spPr>
          <a:xfrm>
            <a:off x="5820888" y="8026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46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/>
        </p:nvSpPr>
        <p:spPr>
          <a:xfrm rot="10800000" flipH="1">
            <a:off x="1715976" y="4692119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47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48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Google Shape;1389;p29"/>
          <p:cNvGrpSpPr/>
          <p:nvPr/>
        </p:nvGrpSpPr>
        <p:grpSpPr>
          <a:xfrm>
            <a:off x="-8811" y="-70268"/>
            <a:ext cx="9211566" cy="5243288"/>
            <a:chOff x="105589" y="-84023"/>
            <a:chExt cx="9211566" cy="5243288"/>
          </a:xfrm>
        </p:grpSpPr>
        <p:sp>
          <p:nvSpPr>
            <p:cNvPr id="58" name="Google Shape;1392;p29"/>
            <p:cNvSpPr/>
            <p:nvPr/>
          </p:nvSpPr>
          <p:spPr>
            <a:xfrm rot="16200000">
              <a:off x="-934471" y="2608364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1390;p29"/>
            <p:cNvSpPr/>
            <p:nvPr/>
          </p:nvSpPr>
          <p:spPr>
            <a:xfrm>
              <a:off x="109281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1396;p29"/>
            <p:cNvSpPr/>
            <p:nvPr/>
          </p:nvSpPr>
          <p:spPr>
            <a:xfrm rot="5400000">
              <a:off x="8976355" y="2952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1397;p29"/>
            <p:cNvSpPr/>
            <p:nvPr/>
          </p:nvSpPr>
          <p:spPr>
            <a:xfrm>
              <a:off x="7792644" y="4696950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Google Shape;1398;p29"/>
            <p:cNvSpPr/>
            <p:nvPr/>
          </p:nvSpPr>
          <p:spPr>
            <a:xfrm>
              <a:off x="105589" y="4968427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Google Shape;1394;p29"/>
            <p:cNvSpPr/>
            <p:nvPr/>
          </p:nvSpPr>
          <p:spPr>
            <a:xfrm>
              <a:off x="6293840" y="9541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4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65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6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7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8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9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2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3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5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6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87" name="Google Shape;22;p2">
            <a:extLst>
              <a:ext uri="{FF2B5EF4-FFF2-40B4-BE49-F238E27FC236}">
                <a16:creationId xmlns:a16="http://schemas.microsoft.com/office/drawing/2014/main" id="{BD6C6443-34B0-887E-ED89-0B2552387CB0}"/>
              </a:ext>
            </a:extLst>
          </p:cNvPr>
          <p:cNvSpPr/>
          <p:nvPr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Google Shape;22;p2">
            <a:extLst>
              <a:ext uri="{FF2B5EF4-FFF2-40B4-BE49-F238E27FC236}">
                <a16:creationId xmlns:a16="http://schemas.microsoft.com/office/drawing/2014/main" id="{F3F6B918-DBF1-14A8-AEBA-B880AA112A8E}"/>
              </a:ext>
            </a:extLst>
          </p:cNvPr>
          <p:cNvSpPr/>
          <p:nvPr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89" name="Google Shape;22;p2">
            <a:extLst>
              <a:ext uri="{FF2B5EF4-FFF2-40B4-BE49-F238E27FC236}">
                <a16:creationId xmlns:a16="http://schemas.microsoft.com/office/drawing/2014/main" id="{1FF2F0B7-3518-6988-46A2-2F304ED800B9}"/>
              </a:ext>
            </a:extLst>
          </p:cNvPr>
          <p:cNvSpPr/>
          <p:nvPr/>
        </p:nvSpPr>
        <p:spPr>
          <a:xfrm rot="10800000" flipH="1">
            <a:off x="6252652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B91F35-620E-F814-D76E-5E8E90DADFA9}"/>
              </a:ext>
            </a:extLst>
          </p:cNvPr>
          <p:cNvSpPr txBox="1"/>
          <p:nvPr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80422C-B3EC-DBAC-3499-BF1420A03BBA}"/>
              </a:ext>
            </a:extLst>
          </p:cNvPr>
          <p:cNvSpPr txBox="1"/>
          <p:nvPr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04EF92-50DE-2191-BDBF-8C0B51E62C15}"/>
              </a:ext>
            </a:extLst>
          </p:cNvPr>
          <p:cNvSpPr txBox="1"/>
          <p:nvPr/>
        </p:nvSpPr>
        <p:spPr>
          <a:xfrm>
            <a:off x="234218" y="4700146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96FDCE-1F38-3247-A52C-A57F893A227F}"/>
              </a:ext>
            </a:extLst>
          </p:cNvPr>
          <p:cNvSpPr txBox="1"/>
          <p:nvPr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DE45D6-3A2A-7CA6-1BFB-F4E452E07B50}"/>
              </a:ext>
            </a:extLst>
          </p:cNvPr>
          <p:cNvSpPr txBox="1"/>
          <p:nvPr/>
        </p:nvSpPr>
        <p:spPr>
          <a:xfrm>
            <a:off x="6544952" y="4894468"/>
            <a:ext cx="14884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831356-111A-54C9-9323-E44D54D26849}"/>
              </a:ext>
            </a:extLst>
          </p:cNvPr>
          <p:cNvSpPr txBox="1"/>
          <p:nvPr/>
        </p:nvSpPr>
        <p:spPr>
          <a:xfrm>
            <a:off x="7831974" y="4865243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277939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126" name="Google Shape;22;p2">
            <a:extLst>
              <a:ext uri="{FF2B5EF4-FFF2-40B4-BE49-F238E27FC236}">
                <a16:creationId xmlns:a16="http://schemas.microsoft.com/office/drawing/2014/main" id="{AB068D58-F1B6-FF6E-6FCC-2AD20511F723}"/>
              </a:ext>
            </a:extLst>
          </p:cNvPr>
          <p:cNvSpPr/>
          <p:nvPr/>
        </p:nvSpPr>
        <p:spPr>
          <a:xfrm rot="5400000" flipH="1">
            <a:off x="8218012" y="4203161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304620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40238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01</a:t>
            </a:r>
            <a:endParaRPr dirty="0"/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9576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1564105" y="2465181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1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listen and repeat.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686195" y="1086485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96277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728187" y="2437848"/>
            <a:ext cx="6387425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2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Listen, point and say.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03</a:t>
            </a:r>
            <a:endParaRPr dirty="0"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2615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Google Shape;4173;p32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4" name="Google Shape;4174;p32"/>
          <p:cNvSpPr txBox="1">
            <a:spLocks noGrp="1"/>
          </p:cNvSpPr>
          <p:nvPr>
            <p:ph type="title"/>
          </p:nvPr>
        </p:nvSpPr>
        <p:spPr>
          <a:xfrm>
            <a:off x="1784031" y="2459375"/>
            <a:ext cx="5612100" cy="165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talk.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5" name="Google Shape;4175;p32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04</a:t>
            </a:r>
            <a:endParaRPr dirty="0"/>
          </a:p>
        </p:txBody>
      </p:sp>
      <p:grpSp>
        <p:nvGrpSpPr>
          <p:cNvPr id="4176" name="Google Shape;4176;p32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177" name="Google Shape;4177;p3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3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3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3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3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3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3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3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3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3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3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3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3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3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3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3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3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3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3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3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3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3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3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3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3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3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3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3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3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3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3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3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3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3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3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3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3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3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3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3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3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3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3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3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3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3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3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3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3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3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3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3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3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3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3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3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3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3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3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3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3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3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3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3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3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3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3" name="Google Shape;4273;p32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274" name="Google Shape;4274;p32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32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32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32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32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32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32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32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32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32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32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32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32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32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32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32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32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32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32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32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32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32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32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32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32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32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32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32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32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32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32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32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32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32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32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32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32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32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32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32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32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32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32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32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32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32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32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32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32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32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32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32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32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32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32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32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32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32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32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32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32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32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32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32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32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32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32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32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32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32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32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32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32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32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32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32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32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32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32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32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32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32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32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32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32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32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32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32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32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32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32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32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32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32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2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32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32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32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32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32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32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32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32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32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32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32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1" name="Google Shape;4381;p32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382" name="Google Shape;4382;p3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3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3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5" name="Google Shape;4385;p32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386" name="Google Shape;4386;p32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32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32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32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32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32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32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393" name="Google Shape;4393;p3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3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3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3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3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3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3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3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3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3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3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4" name="Google Shape;4404;p32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405" name="Google Shape;4405;p3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3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3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3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3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3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3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3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3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4" name="Google Shape;4414;p32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415" name="Google Shape;4415;p3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3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3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3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3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3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3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3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3" name="Google Shape;4423;p32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424" name="Google Shape;4424;p3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3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3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3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3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3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519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1" name="Google Shape;4461;p35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2" name="Google Shape;4462;p35"/>
          <p:cNvSpPr txBox="1">
            <a:spLocks noGrp="1"/>
          </p:cNvSpPr>
          <p:nvPr>
            <p:ph type="title"/>
          </p:nvPr>
        </p:nvSpPr>
        <p:spPr>
          <a:xfrm>
            <a:off x="1488468" y="2441014"/>
            <a:ext cx="6243427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corner &amp; wrap-up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3" name="Google Shape;4463;p35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05</a:t>
            </a:r>
            <a:endParaRPr dirty="0"/>
          </a:p>
        </p:txBody>
      </p:sp>
      <p:grpSp>
        <p:nvGrpSpPr>
          <p:cNvPr id="4464" name="Google Shape;4464;p35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465" name="Google Shape;4465;p3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3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3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3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3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3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3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3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3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3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3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3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3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3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3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3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3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3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3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3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3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3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1" name="Google Shape;4561;p35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562" name="Google Shape;4562;p35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35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35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35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35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35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35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35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35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35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35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35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35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35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35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35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35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35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35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35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35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35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35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35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35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35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35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35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35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35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35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35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35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35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35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35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35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35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35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35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35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35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35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35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35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35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35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35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35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35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35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35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35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35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35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35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35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35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35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35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35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35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35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35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35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35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35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35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35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35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35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35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35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35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35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35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35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35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35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35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35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35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35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35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35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35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35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35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35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35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35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35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35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35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35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35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35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35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35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35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35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35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35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35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35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35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35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9" name="Google Shape;4669;p35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670" name="Google Shape;4670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3" name="Google Shape;4673;p35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674" name="Google Shape;4674;p3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3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3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3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3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3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0" name="Google Shape;4680;p35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681" name="Google Shape;4681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2" name="Google Shape;4692;p35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693" name="Google Shape;4693;p35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35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35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35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35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35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35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35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35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2" name="Google Shape;4702;p35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703" name="Google Shape;4703;p35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35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35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35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35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35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35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35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1" name="Google Shape;4711;p35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712" name="Google Shape;4712;p3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3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3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3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3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3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3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3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3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3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3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3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3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3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3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3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3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3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3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3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3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3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3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1104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8C77F644-B37F-BD43-BD34-7E5B91668847}"/>
    </a:ext>
  </a:extLst>
</a:theme>
</file>

<file path=ppt/theme/theme2.xml><?xml version="1.0" encoding="utf-8"?>
<a:theme xmlns:a="http://schemas.openxmlformats.org/drawingml/2006/main" name="2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E29B1D8-0D1C-9549-B5D0-DCEE2D2D4C7E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8461BCD-6997-1D4F-B94E-5C1BBE732653}"/>
    </a:ext>
  </a:extLst>
</a:theme>
</file>

<file path=ppt/theme/theme5.xml><?xml version="1.0" encoding="utf-8"?>
<a:theme xmlns:a="http://schemas.openxmlformats.org/drawingml/2006/main" name="3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51</Words>
  <Application>Microsoft Office PowerPoint</Application>
  <PresentationFormat>On-screen Show (16:9)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Comic Sans MS</vt:lpstr>
      <vt:lpstr>Dosis</vt:lpstr>
      <vt:lpstr>Arial</vt:lpstr>
      <vt:lpstr>American Typewriter</vt:lpstr>
      <vt:lpstr>Calibri Light</vt:lpstr>
      <vt:lpstr>Calibri</vt:lpstr>
      <vt:lpstr>Barriecito</vt:lpstr>
      <vt:lpstr>Basic English for Korean Speakers Workshop by Slidesgo</vt:lpstr>
      <vt:lpstr>2_Basic English for Korean Speakers Workshop by Slidesgo</vt:lpstr>
      <vt:lpstr>1_Basic English for Korean Speakers Workshop by Slidesgo</vt:lpstr>
      <vt:lpstr>Custom Design</vt:lpstr>
      <vt:lpstr>3_Basic English for Korean Speakers Workshop by Slidesgo</vt:lpstr>
      <vt:lpstr>4_Basic English for Korean Speakers Workshop by Slidesgo</vt:lpstr>
      <vt:lpstr>5_Basic English for Korean Speakers Workshop by Slidesgo</vt:lpstr>
      <vt:lpstr>My week </vt:lpstr>
      <vt:lpstr>Warm-up</vt:lpstr>
      <vt:lpstr>Activity 1 Look, listen and repeat.</vt:lpstr>
      <vt:lpstr>Activity 2 Listen, point and say.</vt:lpstr>
      <vt:lpstr>Activity 3 Let’s talk.</vt:lpstr>
      <vt:lpstr>Fun corner &amp;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dc:creator>HP</dc:creator>
  <cp:lastModifiedBy>Do Tra Giang</cp:lastModifiedBy>
  <cp:revision>113</cp:revision>
  <dcterms:modified xsi:type="dcterms:W3CDTF">2026-01-04T03:29:21Z</dcterms:modified>
</cp:coreProperties>
</file>