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1" r:id="rId1"/>
    <p:sldMasterId id="2147483684" r:id="rId2"/>
    <p:sldMasterId id="2147483697" r:id="rId3"/>
    <p:sldMasterId id="2147483730" r:id="rId4"/>
    <p:sldMasterId id="2147483749" r:id="rId5"/>
    <p:sldMasterId id="2147483758" r:id="rId6"/>
    <p:sldMasterId id="2147483769" r:id="rId7"/>
    <p:sldMasterId id="2147483778" r:id="rId8"/>
  </p:sldMasterIdLst>
  <p:notesMasterIdLst>
    <p:notesMasterId r:id="rId18"/>
  </p:notesMasterIdLst>
  <p:handoutMasterIdLst>
    <p:handoutMasterId r:id="rId19"/>
  </p:handoutMasterIdLst>
  <p:sldIdLst>
    <p:sldId id="531" r:id="rId9"/>
    <p:sldId id="560" r:id="rId10"/>
    <p:sldId id="536" r:id="rId11"/>
    <p:sldId id="537" r:id="rId12"/>
    <p:sldId id="539" r:id="rId13"/>
    <p:sldId id="550" r:id="rId14"/>
    <p:sldId id="543" r:id="rId15"/>
    <p:sldId id="544" r:id="rId16"/>
    <p:sldId id="545" r:id="rId17"/>
  </p:sldIdLst>
  <p:sldSz cx="9144000" cy="5143500" type="screen16x9"/>
  <p:notesSz cx="6858000" cy="9144000"/>
  <p:embeddedFontLst>
    <p:embeddedFont>
      <p:font typeface="Barriecito" panose="020B060402020202020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Dosis" panose="02010803020202060003" pitchFamily="2" charset="0"/>
      <p:regular r:id="rId32"/>
      <p:bold r:id="rId33"/>
    </p:embeddedFont>
    <p:embeddedFont>
      <p:font typeface="Lucida Handwriting" panose="03010101010101010101" pitchFamily="66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827F"/>
    <a:srgbClr val="D6B1C6"/>
    <a:srgbClr val="A8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6BB3E7-9BF9-46CC-8445-57B9A83D84A1}">
  <a:tblStyle styleId="{E06BB3E7-9BF9-46CC-8445-57B9A83D84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24"/>
  </p:normalViewPr>
  <p:slideViewPr>
    <p:cSldViewPr snapToGrid="0">
      <p:cViewPr varScale="1">
        <p:scale>
          <a:sx n="122" d="100"/>
          <a:sy n="122" d="100"/>
        </p:scale>
        <p:origin x="12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08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14BAC9-8EED-05C2-D34B-6E3E20EAF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FDAC9-A39E-83DA-D5B8-E18DF4B44B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00A0C-17B1-4D46-93D8-6ADAC173D0A5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E13A8-B7C6-E4F2-36A6-4D8B1BD59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03734-74CF-9AF6-E888-0350C7AC84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04114-6DDF-5E40-9010-ADFE2F9CA95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9514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83450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117bfa9d6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117bfa9d6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097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759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" name="Google Shape;34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1" name="Google Shape;345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544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3" name="Google Shape;376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4" name="Google Shape;376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4082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0" name="Google Shape;417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1" name="Google Shape;417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2748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Video</a:t>
            </a:r>
            <a:r>
              <a:rPr lang="en-US" baseline="0"/>
              <a:t> hoạt hình: https://www.youtube.com/watch?v=YvH0KYru6h0&amp;list=PL8_ETpRL2xNay3h-a-vBjWhplE1wXFpSJ&amp;index=1</a:t>
            </a:r>
          </a:p>
          <a:p>
            <a:pPr marL="15875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068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8" name="Google Shape;445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9" name="Google Shape;445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54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01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2;p2">
            <a:extLst>
              <a:ext uri="{FF2B5EF4-FFF2-40B4-BE49-F238E27FC236}">
                <a16:creationId xmlns:a16="http://schemas.microsoft.com/office/drawing/2014/main" id="{BE740D3D-CEB9-9314-CEAD-F659BAB94FED}"/>
              </a:ext>
            </a:extLst>
          </p:cNvPr>
          <p:cNvSpPr/>
          <p:nvPr userDrawn="1"/>
        </p:nvSpPr>
        <p:spPr>
          <a:xfrm rot="10800000" flipH="1">
            <a:off x="246674" y="2808064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1635EA-8DC8-00BD-D711-7346F1F6C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91A6BF-9F93-A9C1-9122-38A4B6F32F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AC5EDD-362B-86F1-7DFE-40E0B501A268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B45E6-36B0-A48A-C64D-303DE92DF1C9}"/>
              </a:ext>
            </a:extLst>
          </p:cNvPr>
          <p:cNvSpPr/>
          <p:nvPr userDrawn="1"/>
        </p:nvSpPr>
        <p:spPr>
          <a:xfrm>
            <a:off x="-302750" y="2755045"/>
            <a:ext cx="2833436" cy="4206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0" cap="none" spc="0" baseline="-25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" pitchFamily="2" charset="77"/>
              </a:rPr>
              <a:t>Monday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59171AA-A5F8-EECB-5E46-FE619D732BF6}"/>
              </a:ext>
            </a:extLst>
          </p:cNvPr>
          <p:cNvSpPr/>
          <p:nvPr userDrawn="1"/>
        </p:nvSpPr>
        <p:spPr>
          <a:xfrm rot="20851810">
            <a:off x="1979361" y="4166154"/>
            <a:ext cx="1290161" cy="4283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x-none" sz="1800" dirty="0">
                <a:pattFill prst="pct20">
                  <a:fgClr>
                    <a:schemeClr val="lt1"/>
                  </a:fgClr>
                  <a:bgClr>
                    <a:schemeClr val="bg1"/>
                  </a:bgClr>
                </a:pattFill>
                <a:latin typeface="Bradley Hand" pitchFamily="2" charset="77"/>
              </a:rPr>
              <a:t>Tuesday</a:t>
            </a:r>
          </a:p>
        </p:txBody>
      </p:sp>
      <p:sp>
        <p:nvSpPr>
          <p:cNvPr id="7" name="Display 6">
            <a:extLst>
              <a:ext uri="{FF2B5EF4-FFF2-40B4-BE49-F238E27FC236}">
                <a16:creationId xmlns:a16="http://schemas.microsoft.com/office/drawing/2014/main" id="{6D3A9D33-4DB5-BF1C-4110-3F69E527279A}"/>
              </a:ext>
            </a:extLst>
          </p:cNvPr>
          <p:cNvSpPr/>
          <p:nvPr userDrawn="1"/>
        </p:nvSpPr>
        <p:spPr>
          <a:xfrm rot="20882052">
            <a:off x="696931" y="4654558"/>
            <a:ext cx="2056626" cy="369332"/>
          </a:xfrm>
          <a:prstGeom prst="flowChartDispla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x-none" sz="1800" i="1" dirty="0">
                <a:latin typeface="Bradley Hand" pitchFamily="2" charset="77"/>
              </a:rPr>
              <a:t>Wednesday</a:t>
            </a:r>
          </a:p>
        </p:txBody>
      </p:sp>
      <p:sp>
        <p:nvSpPr>
          <p:cNvPr id="8" name="Decagon 7">
            <a:extLst>
              <a:ext uri="{FF2B5EF4-FFF2-40B4-BE49-F238E27FC236}">
                <a16:creationId xmlns:a16="http://schemas.microsoft.com/office/drawing/2014/main" id="{3170AF51-3A2F-CCD2-A22D-B9AE25D6DD15}"/>
              </a:ext>
            </a:extLst>
          </p:cNvPr>
          <p:cNvSpPr/>
          <p:nvPr userDrawn="1"/>
        </p:nvSpPr>
        <p:spPr>
          <a:xfrm rot="20546880">
            <a:off x="2640221" y="4388043"/>
            <a:ext cx="1383514" cy="516791"/>
          </a:xfrm>
          <a:prstGeom prst="decagon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Thursday</a:t>
            </a:r>
          </a:p>
        </p:txBody>
      </p:sp>
      <p:sp>
        <p:nvSpPr>
          <p:cNvPr id="9" name="Google Shape;26;p2">
            <a:extLst>
              <a:ext uri="{FF2B5EF4-FFF2-40B4-BE49-F238E27FC236}">
                <a16:creationId xmlns:a16="http://schemas.microsoft.com/office/drawing/2014/main" id="{2D5CFDA3-1CEF-359C-3B17-6C22463E3CC6}"/>
              </a:ext>
            </a:extLst>
          </p:cNvPr>
          <p:cNvSpPr/>
          <p:nvPr userDrawn="1"/>
        </p:nvSpPr>
        <p:spPr>
          <a:xfrm rot="20507030">
            <a:off x="3595351" y="4184512"/>
            <a:ext cx="1345609" cy="520642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</a:t>
            </a:r>
            <a:r>
              <a:rPr lang="en-US" sz="1800" dirty="0">
                <a:solidFill>
                  <a:schemeClr val="accent5"/>
                </a:solidFill>
                <a:latin typeface="Bradley Hand" pitchFamily="2" charset="77"/>
              </a:rPr>
              <a:t>Friday</a:t>
            </a:r>
            <a:endParaRPr sz="1800" dirty="0">
              <a:solidFill>
                <a:schemeClr val="accent5"/>
              </a:solidFill>
              <a:latin typeface="Bradley Hand" pitchFamily="2" charset="77"/>
            </a:endParaRP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9A2337B7-903C-0C10-EBD5-61E02EA1F515}"/>
              </a:ext>
            </a:extLst>
          </p:cNvPr>
          <p:cNvSpPr/>
          <p:nvPr userDrawn="1"/>
        </p:nvSpPr>
        <p:spPr>
          <a:xfrm rot="9335031" flipV="1">
            <a:off x="4143236" y="4270364"/>
            <a:ext cx="2364023" cy="464835"/>
          </a:xfrm>
          <a:prstGeom prst="homePlate">
            <a:avLst>
              <a:gd name="adj" fmla="val 211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Saturday</a:t>
            </a:r>
          </a:p>
        </p:txBody>
      </p:sp>
      <p:sp>
        <p:nvSpPr>
          <p:cNvPr id="11" name="Horizontal Scroll 10">
            <a:extLst>
              <a:ext uri="{FF2B5EF4-FFF2-40B4-BE49-F238E27FC236}">
                <a16:creationId xmlns:a16="http://schemas.microsoft.com/office/drawing/2014/main" id="{DF035E90-0AD5-7CFB-44EC-F432BC6C8C62}"/>
              </a:ext>
            </a:extLst>
          </p:cNvPr>
          <p:cNvSpPr/>
          <p:nvPr userDrawn="1"/>
        </p:nvSpPr>
        <p:spPr>
          <a:xfrm rot="20018079">
            <a:off x="6154338" y="4184609"/>
            <a:ext cx="996116" cy="411527"/>
          </a:xfrm>
          <a:prstGeom prst="horizontalScroll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151393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2;p2">
            <a:extLst>
              <a:ext uri="{FF2B5EF4-FFF2-40B4-BE49-F238E27FC236}">
                <a16:creationId xmlns:a16="http://schemas.microsoft.com/office/drawing/2014/main" id="{63B2B662-804C-F12E-C413-35C9493C8C15}"/>
              </a:ext>
            </a:extLst>
          </p:cNvPr>
          <p:cNvSpPr/>
          <p:nvPr userDrawn="1"/>
        </p:nvSpPr>
        <p:spPr>
          <a:xfrm rot="10800000" flipH="1">
            <a:off x="246674" y="2808064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345" name="Google Shape;1345;p28"/>
          <p:cNvGrpSpPr/>
          <p:nvPr/>
        </p:nvGrpSpPr>
        <p:grpSpPr>
          <a:xfrm>
            <a:off x="-27" y="-152372"/>
            <a:ext cx="9144056" cy="5446863"/>
            <a:chOff x="-27" y="-152372"/>
            <a:chExt cx="9144056" cy="5446863"/>
          </a:xfrm>
        </p:grpSpPr>
        <p:sp>
          <p:nvSpPr>
            <p:cNvPr id="1346" name="Google Shape;1346;p28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8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8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8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" name="Google Shape;1350;p28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351" name="Google Shape;1351;p28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352" name="Google Shape;1352;p28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8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8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8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8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8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8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8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8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8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8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8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4" name="Google Shape;1364;p28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365" name="Google Shape;1365;p28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8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8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8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8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8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8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8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8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8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8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8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8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3FAB84F-D3B5-95C8-36C0-1687202B2B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D3BF77-1585-B6C2-D624-75A2A8EBEB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76F7AD-0FE1-27CF-B264-DE4576D141B1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9624C7-ABA8-2F7A-F178-491B5D2530C4}"/>
              </a:ext>
            </a:extLst>
          </p:cNvPr>
          <p:cNvSpPr/>
          <p:nvPr userDrawn="1"/>
        </p:nvSpPr>
        <p:spPr>
          <a:xfrm>
            <a:off x="-302750" y="2755045"/>
            <a:ext cx="2833436" cy="4206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0" cap="none" spc="0" baseline="-25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" pitchFamily="2" charset="77"/>
              </a:rPr>
              <a:t>Monday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FA000AD-6C61-3553-F708-B2CCE023C01A}"/>
              </a:ext>
            </a:extLst>
          </p:cNvPr>
          <p:cNvSpPr/>
          <p:nvPr userDrawn="1"/>
        </p:nvSpPr>
        <p:spPr>
          <a:xfrm rot="20851810">
            <a:off x="1979361" y="4166154"/>
            <a:ext cx="1290161" cy="4283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x-none" sz="1800" dirty="0">
                <a:pattFill prst="pct20">
                  <a:fgClr>
                    <a:schemeClr val="lt1"/>
                  </a:fgClr>
                  <a:bgClr>
                    <a:schemeClr val="bg1"/>
                  </a:bgClr>
                </a:pattFill>
                <a:latin typeface="Bradley Hand" pitchFamily="2" charset="77"/>
              </a:rPr>
              <a:t>Tuesday</a:t>
            </a:r>
          </a:p>
        </p:txBody>
      </p:sp>
      <p:sp>
        <p:nvSpPr>
          <p:cNvPr id="7" name="Display 6">
            <a:extLst>
              <a:ext uri="{FF2B5EF4-FFF2-40B4-BE49-F238E27FC236}">
                <a16:creationId xmlns:a16="http://schemas.microsoft.com/office/drawing/2014/main" id="{76AB1B4F-C030-DD0D-3466-0561B49EC206}"/>
              </a:ext>
            </a:extLst>
          </p:cNvPr>
          <p:cNvSpPr/>
          <p:nvPr userDrawn="1"/>
        </p:nvSpPr>
        <p:spPr>
          <a:xfrm rot="20882052">
            <a:off x="696931" y="4654558"/>
            <a:ext cx="2056626" cy="369332"/>
          </a:xfrm>
          <a:prstGeom prst="flowChartDispla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x-none" sz="1800" i="1" dirty="0">
                <a:latin typeface="Bradley Hand" pitchFamily="2" charset="77"/>
              </a:rPr>
              <a:t>Wednesday</a:t>
            </a:r>
          </a:p>
        </p:txBody>
      </p:sp>
      <p:sp>
        <p:nvSpPr>
          <p:cNvPr id="8" name="Decagon 7">
            <a:extLst>
              <a:ext uri="{FF2B5EF4-FFF2-40B4-BE49-F238E27FC236}">
                <a16:creationId xmlns:a16="http://schemas.microsoft.com/office/drawing/2014/main" id="{1FCEFAC8-CDF1-8BCE-8208-68AC1360948A}"/>
              </a:ext>
            </a:extLst>
          </p:cNvPr>
          <p:cNvSpPr/>
          <p:nvPr userDrawn="1"/>
        </p:nvSpPr>
        <p:spPr>
          <a:xfrm rot="20546880">
            <a:off x="2640221" y="4388043"/>
            <a:ext cx="1383514" cy="516791"/>
          </a:xfrm>
          <a:prstGeom prst="decagon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Thursday</a:t>
            </a:r>
          </a:p>
        </p:txBody>
      </p:sp>
      <p:sp>
        <p:nvSpPr>
          <p:cNvPr id="9" name="Google Shape;26;p2">
            <a:extLst>
              <a:ext uri="{FF2B5EF4-FFF2-40B4-BE49-F238E27FC236}">
                <a16:creationId xmlns:a16="http://schemas.microsoft.com/office/drawing/2014/main" id="{5128FC99-9D97-B69F-1F88-8469F334A2AA}"/>
              </a:ext>
            </a:extLst>
          </p:cNvPr>
          <p:cNvSpPr/>
          <p:nvPr userDrawn="1"/>
        </p:nvSpPr>
        <p:spPr>
          <a:xfrm rot="20507030">
            <a:off x="3595351" y="4184512"/>
            <a:ext cx="1345609" cy="520642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</a:t>
            </a:r>
            <a:r>
              <a:rPr lang="en-US" sz="1800" dirty="0">
                <a:solidFill>
                  <a:schemeClr val="accent5"/>
                </a:solidFill>
                <a:latin typeface="Bradley Hand" pitchFamily="2" charset="77"/>
              </a:rPr>
              <a:t>Friday</a:t>
            </a:r>
            <a:endParaRPr sz="1800" dirty="0">
              <a:solidFill>
                <a:schemeClr val="accent5"/>
              </a:solidFill>
              <a:latin typeface="Bradley Hand" pitchFamily="2" charset="77"/>
            </a:endParaRP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47668B8D-44A5-4BC1-A864-8A0FA5ACB506}"/>
              </a:ext>
            </a:extLst>
          </p:cNvPr>
          <p:cNvSpPr/>
          <p:nvPr userDrawn="1"/>
        </p:nvSpPr>
        <p:spPr>
          <a:xfrm rot="9335031" flipV="1">
            <a:off x="4143236" y="4270364"/>
            <a:ext cx="2364023" cy="464835"/>
          </a:xfrm>
          <a:prstGeom prst="homePlate">
            <a:avLst>
              <a:gd name="adj" fmla="val 211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Saturday</a:t>
            </a:r>
          </a:p>
        </p:txBody>
      </p:sp>
      <p:sp>
        <p:nvSpPr>
          <p:cNvPr id="11" name="Horizontal Scroll 10">
            <a:extLst>
              <a:ext uri="{FF2B5EF4-FFF2-40B4-BE49-F238E27FC236}">
                <a16:creationId xmlns:a16="http://schemas.microsoft.com/office/drawing/2014/main" id="{696B914C-BB34-D71E-3F40-7F3A0F3583D4}"/>
              </a:ext>
            </a:extLst>
          </p:cNvPr>
          <p:cNvSpPr/>
          <p:nvPr userDrawn="1"/>
        </p:nvSpPr>
        <p:spPr>
          <a:xfrm rot="20018079">
            <a:off x="6154338" y="4184609"/>
            <a:ext cx="996116" cy="411527"/>
          </a:xfrm>
          <a:prstGeom prst="horizontalScroll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105570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2;p2">
            <a:extLst>
              <a:ext uri="{FF2B5EF4-FFF2-40B4-BE49-F238E27FC236}">
                <a16:creationId xmlns:a16="http://schemas.microsoft.com/office/drawing/2014/main" id="{B2C56FDB-1130-A43F-2D67-FFB782775605}"/>
              </a:ext>
            </a:extLst>
          </p:cNvPr>
          <p:cNvSpPr/>
          <p:nvPr userDrawn="1"/>
        </p:nvSpPr>
        <p:spPr>
          <a:xfrm rot="10800000" flipH="1">
            <a:off x="246674" y="2808064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379" name="Google Shape;1379;p29"/>
          <p:cNvGrpSpPr/>
          <p:nvPr/>
        </p:nvGrpSpPr>
        <p:grpSpPr>
          <a:xfrm>
            <a:off x="-76201" y="1350"/>
            <a:ext cx="9296401" cy="5140812"/>
            <a:chOff x="-1" y="2700"/>
            <a:chExt cx="9296401" cy="5140812"/>
          </a:xfrm>
        </p:grpSpPr>
        <p:sp>
          <p:nvSpPr>
            <p:cNvPr id="1380" name="Google Shape;1380;p29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9"/>
          <p:cNvGrpSpPr/>
          <p:nvPr/>
        </p:nvGrpSpPr>
        <p:grpSpPr>
          <a:xfrm>
            <a:off x="-1" y="2700"/>
            <a:ext cx="9144001" cy="5140812"/>
            <a:chOff x="-1" y="2700"/>
            <a:chExt cx="9144001" cy="5140812"/>
          </a:xfrm>
        </p:grpSpPr>
        <p:sp>
          <p:nvSpPr>
            <p:cNvPr id="1390" name="Google Shape;1390;p29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29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1400" name="Google Shape;1400;p29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9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9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0E0A26A-9294-15A2-1AD5-C7C6E4EC32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176E96-D589-1C7E-57E5-77101AB3ED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22DB18-202E-4F8D-3F65-60C8D54D76AB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3D358A-20E0-063F-2D2E-888C18B1A800}"/>
              </a:ext>
            </a:extLst>
          </p:cNvPr>
          <p:cNvSpPr/>
          <p:nvPr userDrawn="1"/>
        </p:nvSpPr>
        <p:spPr>
          <a:xfrm>
            <a:off x="-302750" y="2755045"/>
            <a:ext cx="2833436" cy="4206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0" cap="none" spc="0" baseline="-25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" pitchFamily="2" charset="77"/>
              </a:rPr>
              <a:t>Monday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37A66E4-4F1C-7D4F-340E-D212D107CD39}"/>
              </a:ext>
            </a:extLst>
          </p:cNvPr>
          <p:cNvSpPr/>
          <p:nvPr userDrawn="1"/>
        </p:nvSpPr>
        <p:spPr>
          <a:xfrm rot="20851810">
            <a:off x="1979361" y="4166154"/>
            <a:ext cx="1290161" cy="4283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x-none" sz="1800" dirty="0">
                <a:pattFill prst="pct20">
                  <a:fgClr>
                    <a:schemeClr val="lt1"/>
                  </a:fgClr>
                  <a:bgClr>
                    <a:schemeClr val="bg1"/>
                  </a:bgClr>
                </a:pattFill>
                <a:latin typeface="Bradley Hand" pitchFamily="2" charset="77"/>
              </a:rPr>
              <a:t>Tuesday</a:t>
            </a:r>
          </a:p>
        </p:txBody>
      </p:sp>
      <p:sp>
        <p:nvSpPr>
          <p:cNvPr id="7" name="Display 6">
            <a:extLst>
              <a:ext uri="{FF2B5EF4-FFF2-40B4-BE49-F238E27FC236}">
                <a16:creationId xmlns:a16="http://schemas.microsoft.com/office/drawing/2014/main" id="{5D040FF3-82C6-FF22-A1EF-104487EC970B}"/>
              </a:ext>
            </a:extLst>
          </p:cNvPr>
          <p:cNvSpPr/>
          <p:nvPr userDrawn="1"/>
        </p:nvSpPr>
        <p:spPr>
          <a:xfrm rot="20882052">
            <a:off x="696931" y="4654558"/>
            <a:ext cx="2056626" cy="369332"/>
          </a:xfrm>
          <a:prstGeom prst="flowChartDispla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x-none" sz="1800" i="1" dirty="0">
                <a:latin typeface="Bradley Hand" pitchFamily="2" charset="77"/>
              </a:rPr>
              <a:t>Wednesday</a:t>
            </a:r>
          </a:p>
        </p:txBody>
      </p:sp>
      <p:sp>
        <p:nvSpPr>
          <p:cNvPr id="8" name="Decagon 7">
            <a:extLst>
              <a:ext uri="{FF2B5EF4-FFF2-40B4-BE49-F238E27FC236}">
                <a16:creationId xmlns:a16="http://schemas.microsoft.com/office/drawing/2014/main" id="{EC6ED9AB-F97F-DA6B-B7EE-835D0E8286E4}"/>
              </a:ext>
            </a:extLst>
          </p:cNvPr>
          <p:cNvSpPr/>
          <p:nvPr userDrawn="1"/>
        </p:nvSpPr>
        <p:spPr>
          <a:xfrm rot="20546880">
            <a:off x="2640221" y="4388043"/>
            <a:ext cx="1383514" cy="516791"/>
          </a:xfrm>
          <a:prstGeom prst="decagon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Thursday</a:t>
            </a:r>
          </a:p>
        </p:txBody>
      </p:sp>
      <p:sp>
        <p:nvSpPr>
          <p:cNvPr id="9" name="Google Shape;26;p2">
            <a:extLst>
              <a:ext uri="{FF2B5EF4-FFF2-40B4-BE49-F238E27FC236}">
                <a16:creationId xmlns:a16="http://schemas.microsoft.com/office/drawing/2014/main" id="{33DF3DB1-335A-DE2A-F4EA-A3F1BFB9B574}"/>
              </a:ext>
            </a:extLst>
          </p:cNvPr>
          <p:cNvSpPr/>
          <p:nvPr userDrawn="1"/>
        </p:nvSpPr>
        <p:spPr>
          <a:xfrm rot="20507030">
            <a:off x="3595351" y="4184512"/>
            <a:ext cx="1345609" cy="520642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</a:t>
            </a:r>
            <a:r>
              <a:rPr lang="en-US" sz="1800" dirty="0">
                <a:solidFill>
                  <a:schemeClr val="accent5"/>
                </a:solidFill>
                <a:latin typeface="Bradley Hand" pitchFamily="2" charset="77"/>
              </a:rPr>
              <a:t>Friday</a:t>
            </a:r>
            <a:endParaRPr sz="1800" dirty="0">
              <a:solidFill>
                <a:schemeClr val="accent5"/>
              </a:solidFill>
              <a:latin typeface="Bradley Hand" pitchFamily="2" charset="77"/>
            </a:endParaRP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4DDEE9D6-E97B-6F6E-62F0-D81B90E38655}"/>
              </a:ext>
            </a:extLst>
          </p:cNvPr>
          <p:cNvSpPr/>
          <p:nvPr userDrawn="1"/>
        </p:nvSpPr>
        <p:spPr>
          <a:xfrm rot="9335031" flipV="1">
            <a:off x="4143236" y="4270364"/>
            <a:ext cx="2364023" cy="464835"/>
          </a:xfrm>
          <a:prstGeom prst="homePlate">
            <a:avLst>
              <a:gd name="adj" fmla="val 211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Saturday</a:t>
            </a:r>
          </a:p>
        </p:txBody>
      </p:sp>
      <p:sp>
        <p:nvSpPr>
          <p:cNvPr id="11" name="Horizontal Scroll 10">
            <a:extLst>
              <a:ext uri="{FF2B5EF4-FFF2-40B4-BE49-F238E27FC236}">
                <a16:creationId xmlns:a16="http://schemas.microsoft.com/office/drawing/2014/main" id="{BBA9B48B-5DC6-C47F-CD2D-C73C2D0157ED}"/>
              </a:ext>
            </a:extLst>
          </p:cNvPr>
          <p:cNvSpPr/>
          <p:nvPr userDrawn="1"/>
        </p:nvSpPr>
        <p:spPr>
          <a:xfrm rot="20018079">
            <a:off x="6154338" y="4184609"/>
            <a:ext cx="996116" cy="411527"/>
          </a:xfrm>
          <a:prstGeom prst="horizontalScroll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39690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2;p2">
            <a:extLst>
              <a:ext uri="{FF2B5EF4-FFF2-40B4-BE49-F238E27FC236}">
                <a16:creationId xmlns:a16="http://schemas.microsoft.com/office/drawing/2014/main" id="{3AE1B392-07B3-D6B6-16CC-69AED2B2B79E}"/>
              </a:ext>
            </a:extLst>
          </p:cNvPr>
          <p:cNvSpPr/>
          <p:nvPr userDrawn="1"/>
        </p:nvSpPr>
        <p:spPr>
          <a:xfrm rot="10800000" flipH="1">
            <a:off x="246674" y="2808064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20" name="Google Shape;1420;p30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1421" name="Google Shape;1421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0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30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1427" name="Google Shape;1427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0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" name="Google Shape;1432;p30"/>
          <p:cNvGrpSpPr/>
          <p:nvPr/>
        </p:nvGrpSpPr>
        <p:grpSpPr>
          <a:xfrm>
            <a:off x="124376" y="210217"/>
            <a:ext cx="8913827" cy="3762390"/>
            <a:chOff x="124376" y="210217"/>
            <a:chExt cx="8913827" cy="3762390"/>
          </a:xfrm>
        </p:grpSpPr>
        <p:sp>
          <p:nvSpPr>
            <p:cNvPr id="1433" name="Google Shape;1433;p30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0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0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0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0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0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0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0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0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0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0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0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0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0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0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0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0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0A2FFD5-28A0-4524-21AD-B1A0918C6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5EE9AA-340B-293C-29E8-727E81F8C5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95C5FD-7FE3-56F0-0256-9EF09D799AB7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737334-71F4-9EEC-B101-1209195308C5}"/>
              </a:ext>
            </a:extLst>
          </p:cNvPr>
          <p:cNvSpPr/>
          <p:nvPr userDrawn="1"/>
        </p:nvSpPr>
        <p:spPr>
          <a:xfrm>
            <a:off x="-302750" y="2755045"/>
            <a:ext cx="2833436" cy="4206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0" cap="none" spc="0" baseline="-25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" pitchFamily="2" charset="77"/>
              </a:rPr>
              <a:t>Monday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E96145F-DD11-1803-D593-6F578916EDC2}"/>
              </a:ext>
            </a:extLst>
          </p:cNvPr>
          <p:cNvSpPr/>
          <p:nvPr userDrawn="1"/>
        </p:nvSpPr>
        <p:spPr>
          <a:xfrm rot="20851810">
            <a:off x="1979361" y="4166154"/>
            <a:ext cx="1290161" cy="4283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x-none" sz="1800" dirty="0">
                <a:pattFill prst="pct20">
                  <a:fgClr>
                    <a:schemeClr val="lt1"/>
                  </a:fgClr>
                  <a:bgClr>
                    <a:schemeClr val="bg1"/>
                  </a:bgClr>
                </a:pattFill>
                <a:latin typeface="Bradley Hand" pitchFamily="2" charset="77"/>
              </a:rPr>
              <a:t>Tuesday</a:t>
            </a:r>
          </a:p>
        </p:txBody>
      </p:sp>
      <p:sp>
        <p:nvSpPr>
          <p:cNvPr id="7" name="Display 6">
            <a:extLst>
              <a:ext uri="{FF2B5EF4-FFF2-40B4-BE49-F238E27FC236}">
                <a16:creationId xmlns:a16="http://schemas.microsoft.com/office/drawing/2014/main" id="{0A9B35CE-C998-DE39-EB35-B6B94E252CFB}"/>
              </a:ext>
            </a:extLst>
          </p:cNvPr>
          <p:cNvSpPr/>
          <p:nvPr userDrawn="1"/>
        </p:nvSpPr>
        <p:spPr>
          <a:xfrm rot="20882052">
            <a:off x="696931" y="4654558"/>
            <a:ext cx="2056626" cy="369332"/>
          </a:xfrm>
          <a:prstGeom prst="flowChartDispla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x-none" sz="1800" i="1" dirty="0">
                <a:latin typeface="Bradley Hand" pitchFamily="2" charset="77"/>
              </a:rPr>
              <a:t>Wednesday</a:t>
            </a:r>
          </a:p>
        </p:txBody>
      </p:sp>
      <p:sp>
        <p:nvSpPr>
          <p:cNvPr id="8" name="Decagon 7">
            <a:extLst>
              <a:ext uri="{FF2B5EF4-FFF2-40B4-BE49-F238E27FC236}">
                <a16:creationId xmlns:a16="http://schemas.microsoft.com/office/drawing/2014/main" id="{33A17032-AE09-1C82-06A1-F68A7F383E48}"/>
              </a:ext>
            </a:extLst>
          </p:cNvPr>
          <p:cNvSpPr/>
          <p:nvPr userDrawn="1"/>
        </p:nvSpPr>
        <p:spPr>
          <a:xfrm rot="20546880">
            <a:off x="2640221" y="4388043"/>
            <a:ext cx="1383514" cy="516791"/>
          </a:xfrm>
          <a:prstGeom prst="decagon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Thursday</a:t>
            </a:r>
          </a:p>
        </p:txBody>
      </p:sp>
      <p:sp>
        <p:nvSpPr>
          <p:cNvPr id="9" name="Google Shape;26;p2">
            <a:extLst>
              <a:ext uri="{FF2B5EF4-FFF2-40B4-BE49-F238E27FC236}">
                <a16:creationId xmlns:a16="http://schemas.microsoft.com/office/drawing/2014/main" id="{3F2C7048-066F-6DC2-77EC-7BFCA239BEA9}"/>
              </a:ext>
            </a:extLst>
          </p:cNvPr>
          <p:cNvSpPr/>
          <p:nvPr userDrawn="1"/>
        </p:nvSpPr>
        <p:spPr>
          <a:xfrm rot="20507030">
            <a:off x="3595351" y="4184512"/>
            <a:ext cx="1345609" cy="520642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</a:t>
            </a:r>
            <a:r>
              <a:rPr lang="en-US" sz="1800" dirty="0">
                <a:solidFill>
                  <a:schemeClr val="accent5"/>
                </a:solidFill>
                <a:latin typeface="Bradley Hand" pitchFamily="2" charset="77"/>
              </a:rPr>
              <a:t>Friday</a:t>
            </a:r>
            <a:endParaRPr sz="1800" dirty="0">
              <a:solidFill>
                <a:schemeClr val="accent5"/>
              </a:solidFill>
              <a:latin typeface="Bradley Hand" pitchFamily="2" charset="77"/>
            </a:endParaRP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A1AC3BBB-0163-F617-714B-5DB272084F50}"/>
              </a:ext>
            </a:extLst>
          </p:cNvPr>
          <p:cNvSpPr/>
          <p:nvPr userDrawn="1"/>
        </p:nvSpPr>
        <p:spPr>
          <a:xfrm rot="9335031" flipV="1">
            <a:off x="4143236" y="4270364"/>
            <a:ext cx="2364023" cy="464835"/>
          </a:xfrm>
          <a:prstGeom prst="homePlate">
            <a:avLst>
              <a:gd name="adj" fmla="val 211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Saturday</a:t>
            </a:r>
          </a:p>
        </p:txBody>
      </p:sp>
      <p:sp>
        <p:nvSpPr>
          <p:cNvPr id="11" name="Horizontal Scroll 10">
            <a:extLst>
              <a:ext uri="{FF2B5EF4-FFF2-40B4-BE49-F238E27FC236}">
                <a16:creationId xmlns:a16="http://schemas.microsoft.com/office/drawing/2014/main" id="{F630DC7B-97F0-F0CB-85B4-59FBEB7DA863}"/>
              </a:ext>
            </a:extLst>
          </p:cNvPr>
          <p:cNvSpPr/>
          <p:nvPr userDrawn="1"/>
        </p:nvSpPr>
        <p:spPr>
          <a:xfrm rot="20018079">
            <a:off x="6154338" y="4184609"/>
            <a:ext cx="996116" cy="411527"/>
          </a:xfrm>
          <a:prstGeom prst="horizontalScroll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2777091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 preserve="1">
  <p:cSld name="Background 4"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2;p2">
            <a:extLst>
              <a:ext uri="{FF2B5EF4-FFF2-40B4-BE49-F238E27FC236}">
                <a16:creationId xmlns:a16="http://schemas.microsoft.com/office/drawing/2014/main" id="{1786C409-70C4-4A2A-DD97-EEAF57F4EEC8}"/>
              </a:ext>
            </a:extLst>
          </p:cNvPr>
          <p:cNvSpPr/>
          <p:nvPr userDrawn="1"/>
        </p:nvSpPr>
        <p:spPr>
          <a:xfrm rot="10800000" flipH="1">
            <a:off x="246674" y="2808064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52" name="Google Shape;1452;p31"/>
          <p:cNvGrpSpPr/>
          <p:nvPr/>
        </p:nvGrpSpPr>
        <p:grpSpPr>
          <a:xfrm>
            <a:off x="90049" y="-80341"/>
            <a:ext cx="9296410" cy="5219705"/>
            <a:chOff x="-12" y="-76200"/>
            <a:chExt cx="9296410" cy="5219705"/>
          </a:xfrm>
        </p:grpSpPr>
        <p:sp>
          <p:nvSpPr>
            <p:cNvPr id="1453" name="Google Shape;1453;p31"/>
            <p:cNvSpPr/>
            <p:nvPr/>
          </p:nvSpPr>
          <p:spPr>
            <a:xfrm flipH="1">
              <a:off x="15240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1"/>
            <p:cNvSpPr/>
            <p:nvPr/>
          </p:nvSpPr>
          <p:spPr>
            <a:xfrm>
              <a:off x="1900500" y="-7620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1"/>
            <p:cNvSpPr/>
            <p:nvPr/>
          </p:nvSpPr>
          <p:spPr>
            <a:xfrm rot="5400000">
              <a:off x="147188" y="-710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1"/>
            <p:cNvSpPr/>
            <p:nvPr/>
          </p:nvSpPr>
          <p:spPr>
            <a:xfrm>
              <a:off x="6784750" y="43640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1"/>
            <p:cNvSpPr/>
            <p:nvPr/>
          </p:nvSpPr>
          <p:spPr>
            <a:xfrm flipH="1">
              <a:off x="2" y="2717252"/>
              <a:ext cx="1491704" cy="2426252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1"/>
            <p:cNvSpPr/>
            <p:nvPr/>
          </p:nvSpPr>
          <p:spPr>
            <a:xfrm>
              <a:off x="1748100" y="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1"/>
            <p:cNvSpPr/>
            <p:nvPr/>
          </p:nvSpPr>
          <p:spPr>
            <a:xfrm rot="5400000">
              <a:off x="-5212" y="52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31"/>
          <p:cNvGrpSpPr/>
          <p:nvPr/>
        </p:nvGrpSpPr>
        <p:grpSpPr>
          <a:xfrm>
            <a:off x="625537" y="2713111"/>
            <a:ext cx="2356066" cy="2068695"/>
            <a:chOff x="625537" y="2713111"/>
            <a:chExt cx="2356066" cy="2068695"/>
          </a:xfrm>
        </p:grpSpPr>
        <p:grpSp>
          <p:nvGrpSpPr>
            <p:cNvPr id="1462" name="Google Shape;1462;p31"/>
            <p:cNvGrpSpPr/>
            <p:nvPr/>
          </p:nvGrpSpPr>
          <p:grpSpPr>
            <a:xfrm>
              <a:off x="625537" y="2713111"/>
              <a:ext cx="876816" cy="1150083"/>
              <a:chOff x="625537" y="2713111"/>
              <a:chExt cx="876816" cy="1150083"/>
            </a:xfrm>
          </p:grpSpPr>
          <p:sp>
            <p:nvSpPr>
              <p:cNvPr id="1463" name="Google Shape;1463;p31"/>
              <p:cNvSpPr/>
              <p:nvPr/>
            </p:nvSpPr>
            <p:spPr>
              <a:xfrm>
                <a:off x="772076" y="28079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1002805" y="289139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1168826" y="34383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891476" y="37796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1407887" y="3343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832812" y="30632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1229562" y="37234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720012" y="3628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625537" y="2713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871236" y="33556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1185236" y="323956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4" name="Google Shape;1474;p31"/>
            <p:cNvGrpSpPr/>
            <p:nvPr/>
          </p:nvGrpSpPr>
          <p:grpSpPr>
            <a:xfrm>
              <a:off x="1894587" y="4284917"/>
              <a:ext cx="1087016" cy="496890"/>
              <a:chOff x="1894587" y="4284917"/>
              <a:chExt cx="1087016" cy="496890"/>
            </a:xfrm>
          </p:grpSpPr>
          <p:sp>
            <p:nvSpPr>
              <p:cNvPr id="1475" name="Google Shape;1475;p31"/>
              <p:cNvSpPr/>
              <p:nvPr/>
            </p:nvSpPr>
            <p:spPr>
              <a:xfrm>
                <a:off x="1944811" y="46921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1894587" y="4456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2268080" y="42849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2104001" y="43132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2659026" y="46034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2270437" y="4687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2887137" y="4425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2887137" y="465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2531336" y="43724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4" name="Google Shape;1484;p31"/>
          <p:cNvGrpSpPr/>
          <p:nvPr/>
        </p:nvGrpSpPr>
        <p:grpSpPr>
          <a:xfrm>
            <a:off x="921536" y="3694067"/>
            <a:ext cx="937318" cy="1138044"/>
            <a:chOff x="921536" y="3694067"/>
            <a:chExt cx="937318" cy="1138044"/>
          </a:xfrm>
        </p:grpSpPr>
        <p:sp>
          <p:nvSpPr>
            <p:cNvPr id="1485" name="Google Shape;1485;p31"/>
            <p:cNvSpPr/>
            <p:nvPr/>
          </p:nvSpPr>
          <p:spPr>
            <a:xfrm>
              <a:off x="921536" y="4073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1002805" y="36940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1759680" y="46919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1510186" y="4719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DB4C554-4B78-4AD8-B5A0-270D9E960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8909CA-B351-F233-2337-9946591BBA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05D6F4-8F8E-AD68-C734-434403316D48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2A7F1A-F2BA-13AE-5683-1F2D8DF68BFE}"/>
              </a:ext>
            </a:extLst>
          </p:cNvPr>
          <p:cNvSpPr/>
          <p:nvPr userDrawn="1"/>
        </p:nvSpPr>
        <p:spPr>
          <a:xfrm>
            <a:off x="-302750" y="2755045"/>
            <a:ext cx="2833436" cy="4206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0" cap="none" spc="0" baseline="-25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" pitchFamily="2" charset="77"/>
              </a:rPr>
              <a:t>Monday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2BBF163-0695-9E25-CA82-F115048033A4}"/>
              </a:ext>
            </a:extLst>
          </p:cNvPr>
          <p:cNvSpPr/>
          <p:nvPr userDrawn="1"/>
        </p:nvSpPr>
        <p:spPr>
          <a:xfrm rot="20851810">
            <a:off x="1979361" y="4166154"/>
            <a:ext cx="1290161" cy="4283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x-none" sz="1800" dirty="0">
                <a:pattFill prst="pct20">
                  <a:fgClr>
                    <a:schemeClr val="lt1"/>
                  </a:fgClr>
                  <a:bgClr>
                    <a:schemeClr val="bg1"/>
                  </a:bgClr>
                </a:pattFill>
                <a:latin typeface="Bradley Hand" pitchFamily="2" charset="77"/>
              </a:rPr>
              <a:t>Tuesday</a:t>
            </a:r>
          </a:p>
        </p:txBody>
      </p:sp>
      <p:sp>
        <p:nvSpPr>
          <p:cNvPr id="8" name="Display 7">
            <a:extLst>
              <a:ext uri="{FF2B5EF4-FFF2-40B4-BE49-F238E27FC236}">
                <a16:creationId xmlns:a16="http://schemas.microsoft.com/office/drawing/2014/main" id="{A8829F6A-DBE1-4303-44A8-52F5699F5D9C}"/>
              </a:ext>
            </a:extLst>
          </p:cNvPr>
          <p:cNvSpPr/>
          <p:nvPr userDrawn="1"/>
        </p:nvSpPr>
        <p:spPr>
          <a:xfrm rot="20882052">
            <a:off x="696931" y="4654558"/>
            <a:ext cx="2056626" cy="369332"/>
          </a:xfrm>
          <a:prstGeom prst="flowChartDispla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x-none" sz="1800" i="1" dirty="0">
                <a:latin typeface="Bradley Hand" pitchFamily="2" charset="77"/>
              </a:rPr>
              <a:t>Wednesday</a:t>
            </a:r>
          </a:p>
        </p:txBody>
      </p:sp>
      <p:sp>
        <p:nvSpPr>
          <p:cNvPr id="9" name="Decagon 8">
            <a:extLst>
              <a:ext uri="{FF2B5EF4-FFF2-40B4-BE49-F238E27FC236}">
                <a16:creationId xmlns:a16="http://schemas.microsoft.com/office/drawing/2014/main" id="{8387C8A5-D7DB-A05B-6D95-1B4063A8BE06}"/>
              </a:ext>
            </a:extLst>
          </p:cNvPr>
          <p:cNvSpPr/>
          <p:nvPr userDrawn="1"/>
        </p:nvSpPr>
        <p:spPr>
          <a:xfrm rot="20546880">
            <a:off x="2640221" y="4388043"/>
            <a:ext cx="1383514" cy="516791"/>
          </a:xfrm>
          <a:prstGeom prst="decagon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Thursday</a:t>
            </a:r>
          </a:p>
        </p:txBody>
      </p:sp>
      <p:sp>
        <p:nvSpPr>
          <p:cNvPr id="10" name="Google Shape;26;p2">
            <a:extLst>
              <a:ext uri="{FF2B5EF4-FFF2-40B4-BE49-F238E27FC236}">
                <a16:creationId xmlns:a16="http://schemas.microsoft.com/office/drawing/2014/main" id="{557CA348-D7E1-9866-707F-D0CB83D0FBB2}"/>
              </a:ext>
            </a:extLst>
          </p:cNvPr>
          <p:cNvSpPr/>
          <p:nvPr userDrawn="1"/>
        </p:nvSpPr>
        <p:spPr>
          <a:xfrm rot="20507030">
            <a:off x="3595351" y="4184512"/>
            <a:ext cx="1345609" cy="520642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</a:t>
            </a:r>
            <a:r>
              <a:rPr lang="en-US" sz="1800" dirty="0">
                <a:solidFill>
                  <a:schemeClr val="accent5"/>
                </a:solidFill>
                <a:latin typeface="Bradley Hand" pitchFamily="2" charset="77"/>
              </a:rPr>
              <a:t>Friday</a:t>
            </a:r>
            <a:endParaRPr sz="1800" dirty="0">
              <a:solidFill>
                <a:schemeClr val="accent5"/>
              </a:solidFill>
              <a:latin typeface="Bradley Hand" pitchFamily="2" charset="77"/>
            </a:endParaRP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887C2EE8-E6A8-77BE-2A9A-B85620D65855}"/>
              </a:ext>
            </a:extLst>
          </p:cNvPr>
          <p:cNvSpPr/>
          <p:nvPr userDrawn="1"/>
        </p:nvSpPr>
        <p:spPr>
          <a:xfrm rot="9335031" flipV="1">
            <a:off x="4143236" y="4270364"/>
            <a:ext cx="2364023" cy="464835"/>
          </a:xfrm>
          <a:prstGeom prst="homePlate">
            <a:avLst>
              <a:gd name="adj" fmla="val 211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Saturday</a:t>
            </a:r>
          </a:p>
        </p:txBody>
      </p:sp>
      <p:sp>
        <p:nvSpPr>
          <p:cNvPr id="12" name="Horizontal Scroll 11">
            <a:extLst>
              <a:ext uri="{FF2B5EF4-FFF2-40B4-BE49-F238E27FC236}">
                <a16:creationId xmlns:a16="http://schemas.microsoft.com/office/drawing/2014/main" id="{D4F280D8-236E-1380-1BB5-49695B9D1253}"/>
              </a:ext>
            </a:extLst>
          </p:cNvPr>
          <p:cNvSpPr/>
          <p:nvPr userDrawn="1"/>
        </p:nvSpPr>
        <p:spPr>
          <a:xfrm rot="20018079">
            <a:off x="6154338" y="4184609"/>
            <a:ext cx="996116" cy="411527"/>
          </a:xfrm>
          <a:prstGeom prst="horizontalScroll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371735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56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5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78C1-4D15-C65F-0EEB-7BCE6775F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43525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8060E-72F5-37C0-44B3-607686FF7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D434B5-A1D3-5B8C-8309-EF767A63D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18FCA-F393-A0E6-6D7E-F7E27BD6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F1A20-2A39-83BB-1A23-B140D7A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6F710-B47B-B032-0427-9EB711A8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9472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A2C35-AC3D-1A10-77E7-FFB42550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DD299-BD17-A1A6-2C89-E501AD20F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A7B26-125E-A03E-E9A8-C8228810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696C5-E5A8-0404-BA6D-034CFD60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1F2B-AB32-EDF4-0BF5-D5B7B8E3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38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424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37A6E-1876-D611-F6D6-E74D062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972A0-F336-89AC-4489-B18D09126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DF24C-228E-E649-5F3A-1E89E930B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FC81C-462C-2202-FF91-A6784C8C7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7A37A-B194-4F6D-597E-5D7C2EAA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0969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7E8D2-6077-A454-B944-73A52FDA2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8D1E5-D286-8356-BA20-2FF0245AD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B0DF9-EFAF-B586-64FD-0810033D8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B78B7-23CB-28EF-680F-CA2BB2C6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DFBE6-9E03-7B30-A015-300D0EEF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478E7-CEDB-9DF4-CC62-84A7CCD4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2616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8C53A-685F-A350-9AAD-B0FDD83A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F6DD3-B4B8-09A6-C2E1-47795DEB2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88E4B-8DFC-755A-EA10-A7CAF3834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B27D2-EE2D-1253-D538-E81D5FC56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D5B904-62DE-7E6F-C32B-75236A0E7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28F5B3-F426-26D7-9E81-B9367DE5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F3A768-72C1-2DB3-CF6C-94FAACB06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376B5D-36B2-EC1B-B050-AB17157D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0634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572E-27CF-86B3-7725-3C701C632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741DB-FD4C-E549-64CA-98088D365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563F1-BE96-044C-07A1-691539D6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B64D0-02C4-C6D8-4E11-15EB9B14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7412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B9327F-BBC1-BD54-2CC0-B7D580354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DAD77-4AED-9B50-383C-5091B5B8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19C45-79C1-1169-EC44-0BF7BADC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7092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E7B5D-333B-8DB3-DF79-B9370178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DAFB6-BDBA-F081-333F-552BB306F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82909-E6AE-58D3-AF2D-AE899C0D1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A178D-F754-B197-8B16-6C1289AB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28BE1-B1C2-0ACC-580A-1BE1BE8FC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3706A-CCC2-F23A-5F4A-7CCDCAF2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905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0A3B3-931E-6AEC-2121-E21439A3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B477C0-9E33-099D-F599-7D18E92A7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A7FB8-1B34-621E-B5E5-62DD5AEEA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F9644-003A-ED15-DF2D-ADBDF575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16D9E-A60A-1632-643C-0D16EBCF4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EEF1E-CA4A-CF5F-50C9-8365696D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3541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FF2FA-FE22-4C05-54C5-C005BC0C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62FF3-EC47-5422-6E1D-23105CBAD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3A930-AD33-F3EC-81D7-A102B561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DF00A-468C-5FE0-F0A0-8E5A6CBD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9DC0D-4F5D-4BD2-5D73-66564364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8400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A244D3-5610-7138-B536-1904439490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70B06-986A-412B-4381-50AF58C9E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74F6F-FBD0-29A4-516B-C9DE263A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1C26D-ACC8-E878-1D9B-C871A7070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E79D1-BC3C-56C2-3321-071E1E39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4384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"/>
          <p:cNvGrpSpPr/>
          <p:nvPr/>
        </p:nvGrpSpPr>
        <p:grpSpPr>
          <a:xfrm>
            <a:off x="66661" y="142824"/>
            <a:ext cx="8965142" cy="4774033"/>
            <a:chOff x="66661" y="142824"/>
            <a:chExt cx="8965142" cy="4774033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66661" y="3802552"/>
              <a:ext cx="594730" cy="1114305"/>
              <a:chOff x="66661" y="3802552"/>
              <a:chExt cx="594730" cy="111430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1573837" y="4593515"/>
              <a:ext cx="891691" cy="308914"/>
              <a:chOff x="1573837" y="4593515"/>
              <a:chExt cx="891691" cy="308914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8476362" y="3440198"/>
              <a:ext cx="555441" cy="1210709"/>
              <a:chOff x="8476362" y="3440198"/>
              <a:chExt cx="555441" cy="1210709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" name="Google Shape;53;p2"/>
            <p:cNvGrpSpPr/>
            <p:nvPr/>
          </p:nvGrpSpPr>
          <p:grpSpPr>
            <a:xfrm>
              <a:off x="7998386" y="321015"/>
              <a:ext cx="671743" cy="586292"/>
              <a:chOff x="7998386" y="321015"/>
              <a:chExt cx="671743" cy="58629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3096813" y="542465"/>
              <a:ext cx="333964" cy="242942"/>
              <a:chOff x="3096813" y="542465"/>
              <a:chExt cx="333964" cy="242942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355863" y="142824"/>
              <a:ext cx="654514" cy="566658"/>
              <a:chOff x="355863" y="142824"/>
              <a:chExt cx="654514" cy="566658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ECF21308-1F33-6871-69B5-066B0A28D664}"/>
              </a:ext>
            </a:extLst>
          </p:cNvPr>
          <p:cNvSpPr txBox="1"/>
          <p:nvPr userDrawn="1"/>
        </p:nvSpPr>
        <p:spPr>
          <a:xfrm>
            <a:off x="373854" y="621489"/>
            <a:ext cx="55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erican Typewriter" panose="02090604020004020304" pitchFamily="18" charset="77"/>
              <a:cs typeface="Arial"/>
              <a:sym typeface="Arial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CAB6770-62D2-CDC2-55EA-519573435457}"/>
              </a:ext>
            </a:extLst>
          </p:cNvPr>
          <p:cNvSpPr txBox="1"/>
          <p:nvPr userDrawn="1"/>
        </p:nvSpPr>
        <p:spPr>
          <a:xfrm>
            <a:off x="2201450" y="2420210"/>
            <a:ext cx="46283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x-non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69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5" name="Google Shape;1345;p28"/>
          <p:cNvGrpSpPr/>
          <p:nvPr/>
        </p:nvGrpSpPr>
        <p:grpSpPr>
          <a:xfrm>
            <a:off x="-27" y="-152372"/>
            <a:ext cx="9144056" cy="5446863"/>
            <a:chOff x="-27" y="-152372"/>
            <a:chExt cx="9144056" cy="5446863"/>
          </a:xfrm>
        </p:grpSpPr>
        <p:sp>
          <p:nvSpPr>
            <p:cNvPr id="1346" name="Google Shape;1346;p28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8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8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8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" name="Google Shape;1350;p28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351" name="Google Shape;1351;p28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352" name="Google Shape;1352;p28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8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8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8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8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8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8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8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8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8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8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8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4" name="Google Shape;1364;p28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365" name="Google Shape;1365;p28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8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8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8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8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8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8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8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8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8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8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8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8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2040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304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287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332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855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038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92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730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927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046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803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9" name="Google Shape;1379;p29"/>
          <p:cNvGrpSpPr/>
          <p:nvPr/>
        </p:nvGrpSpPr>
        <p:grpSpPr>
          <a:xfrm>
            <a:off x="-76201" y="1350"/>
            <a:ext cx="9296401" cy="5140812"/>
            <a:chOff x="-1" y="2700"/>
            <a:chExt cx="9296401" cy="5140812"/>
          </a:xfrm>
        </p:grpSpPr>
        <p:sp>
          <p:nvSpPr>
            <p:cNvPr id="1380" name="Google Shape;1380;p29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9"/>
          <p:cNvGrpSpPr/>
          <p:nvPr/>
        </p:nvGrpSpPr>
        <p:grpSpPr>
          <a:xfrm>
            <a:off x="-1" y="2700"/>
            <a:ext cx="9144002" cy="5140812"/>
            <a:chOff x="-1" y="2700"/>
            <a:chExt cx="9144002" cy="5140812"/>
          </a:xfrm>
        </p:grpSpPr>
        <p:sp>
          <p:nvSpPr>
            <p:cNvPr id="1390" name="Google Shape;1390;p29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9"/>
            <p:cNvSpPr/>
            <p:nvPr/>
          </p:nvSpPr>
          <p:spPr>
            <a:xfrm>
              <a:off x="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9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29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1400" name="Google Shape;1400;p29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9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9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35356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997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780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1_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574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9600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78C1-4D15-C65F-0EEB-7BCE6775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94691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423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7"/>
          <p:cNvSpPr txBox="1">
            <a:spLocks noGrp="1"/>
          </p:cNvSpPr>
          <p:nvPr>
            <p:ph type="subTitle" idx="1"/>
          </p:nvPr>
        </p:nvSpPr>
        <p:spPr>
          <a:xfrm rot="-546">
            <a:off x="2683643" y="3709225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57"/>
          <p:cNvSpPr txBox="1">
            <a:spLocks noGrp="1"/>
          </p:cNvSpPr>
          <p:nvPr>
            <p:ph type="ctrTitle"/>
          </p:nvPr>
        </p:nvSpPr>
        <p:spPr>
          <a:xfrm>
            <a:off x="1675375" y="1007675"/>
            <a:ext cx="57933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57"/>
          <p:cNvGrpSpPr/>
          <p:nvPr/>
        </p:nvGrpSpPr>
        <p:grpSpPr>
          <a:xfrm>
            <a:off x="-76200" y="-381000"/>
            <a:ext cx="9316887" cy="5905508"/>
            <a:chOff x="-76200" y="-381000"/>
            <a:chExt cx="9316887" cy="5905508"/>
          </a:xfrm>
        </p:grpSpPr>
        <p:grpSp>
          <p:nvGrpSpPr>
            <p:cNvPr id="14" name="Google Shape;14;p57"/>
            <p:cNvGrpSpPr/>
            <p:nvPr/>
          </p:nvGrpSpPr>
          <p:grpSpPr>
            <a:xfrm>
              <a:off x="-76200" y="-381000"/>
              <a:ext cx="9316887" cy="5905508"/>
              <a:chOff x="-76200" y="-381000"/>
              <a:chExt cx="9316887" cy="5905508"/>
            </a:xfrm>
          </p:grpSpPr>
          <p:sp>
            <p:nvSpPr>
              <p:cNvPr id="15" name="Google Shape;15;p57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57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57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57"/>
              <p:cNvSpPr/>
              <p:nvPr/>
            </p:nvSpPr>
            <p:spPr>
              <a:xfrm rot="10800000" flipH="1">
                <a:off x="3797900" y="4949105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57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57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7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57"/>
              <p:cNvSpPr/>
              <p:nvPr/>
            </p:nvSpPr>
            <p:spPr>
              <a:xfrm rot="10800000">
                <a:off x="1402025" y="-3809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57"/>
              <p:cNvSpPr/>
              <p:nvPr/>
            </p:nvSpPr>
            <p:spPr>
              <a:xfrm>
                <a:off x="0" y="-3783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57"/>
              <p:cNvSpPr/>
              <p:nvPr/>
            </p:nvSpPr>
            <p:spPr>
              <a:xfrm rot="10800000" flipH="1">
                <a:off x="3874100" y="4686780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57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57"/>
              <p:cNvSpPr/>
              <p:nvPr/>
            </p:nvSpPr>
            <p:spPr>
              <a:xfrm>
                <a:off x="85278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" name="Google Shape;27;p57"/>
            <p:cNvSpPr/>
            <p:nvPr/>
          </p:nvSpPr>
          <p:spPr>
            <a:xfrm>
              <a:off x="1909800" y="-380975"/>
              <a:ext cx="853496" cy="426889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28;p57"/>
          <p:cNvSpPr/>
          <p:nvPr/>
        </p:nvSpPr>
        <p:spPr>
          <a:xfrm>
            <a:off x="4631150" y="-2653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29;p57"/>
          <p:cNvGrpSpPr/>
          <p:nvPr/>
        </p:nvGrpSpPr>
        <p:grpSpPr>
          <a:xfrm>
            <a:off x="66661" y="142824"/>
            <a:ext cx="8965142" cy="4774032"/>
            <a:chOff x="66661" y="142824"/>
            <a:chExt cx="8965142" cy="4774032"/>
          </a:xfrm>
        </p:grpSpPr>
        <p:grpSp>
          <p:nvGrpSpPr>
            <p:cNvPr id="30" name="Google Shape;30;p57"/>
            <p:cNvGrpSpPr/>
            <p:nvPr/>
          </p:nvGrpSpPr>
          <p:grpSpPr>
            <a:xfrm>
              <a:off x="66661" y="3802552"/>
              <a:ext cx="594729" cy="1114304"/>
              <a:chOff x="66661" y="3802552"/>
              <a:chExt cx="594729" cy="1114304"/>
            </a:xfrm>
          </p:grpSpPr>
          <p:sp>
            <p:nvSpPr>
              <p:cNvPr id="31" name="Google Shape;31;p57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57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57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57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57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57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57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57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57"/>
            <p:cNvGrpSpPr/>
            <p:nvPr/>
          </p:nvGrpSpPr>
          <p:grpSpPr>
            <a:xfrm>
              <a:off x="1573837" y="4593515"/>
              <a:ext cx="891691" cy="308913"/>
              <a:chOff x="1573837" y="4593515"/>
              <a:chExt cx="891691" cy="308913"/>
            </a:xfrm>
          </p:grpSpPr>
          <p:sp>
            <p:nvSpPr>
              <p:cNvPr id="40" name="Google Shape;40;p57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7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57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57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57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" name="Google Shape;45;p57"/>
            <p:cNvGrpSpPr/>
            <p:nvPr/>
          </p:nvGrpSpPr>
          <p:grpSpPr>
            <a:xfrm>
              <a:off x="8476362" y="3440198"/>
              <a:ext cx="555441" cy="1210708"/>
              <a:chOff x="8476362" y="3440198"/>
              <a:chExt cx="555441" cy="1210708"/>
            </a:xfrm>
          </p:grpSpPr>
          <p:sp>
            <p:nvSpPr>
              <p:cNvPr id="46" name="Google Shape;46;p57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57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57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57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57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7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57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57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57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" name="Google Shape;55;p57"/>
            <p:cNvGrpSpPr/>
            <p:nvPr/>
          </p:nvGrpSpPr>
          <p:grpSpPr>
            <a:xfrm>
              <a:off x="7998386" y="321015"/>
              <a:ext cx="671742" cy="586291"/>
              <a:chOff x="7998386" y="321015"/>
              <a:chExt cx="671742" cy="586291"/>
            </a:xfrm>
          </p:grpSpPr>
          <p:sp>
            <p:nvSpPr>
              <p:cNvPr id="56" name="Google Shape;56;p57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57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57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57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57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7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57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" name="Google Shape;63;p57"/>
            <p:cNvGrpSpPr/>
            <p:nvPr/>
          </p:nvGrpSpPr>
          <p:grpSpPr>
            <a:xfrm>
              <a:off x="3096813" y="542465"/>
              <a:ext cx="333965" cy="242941"/>
              <a:chOff x="3096813" y="542465"/>
              <a:chExt cx="333965" cy="242941"/>
            </a:xfrm>
          </p:grpSpPr>
          <p:sp>
            <p:nvSpPr>
              <p:cNvPr id="64" name="Google Shape;64;p57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57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57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Google Shape;67;p57"/>
            <p:cNvGrpSpPr/>
            <p:nvPr/>
          </p:nvGrpSpPr>
          <p:grpSpPr>
            <a:xfrm>
              <a:off x="355863" y="142824"/>
              <a:ext cx="654515" cy="566658"/>
              <a:chOff x="355863" y="142824"/>
              <a:chExt cx="654515" cy="566658"/>
            </a:xfrm>
          </p:grpSpPr>
          <p:sp>
            <p:nvSpPr>
              <p:cNvPr id="68" name="Google Shape;68;p57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57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57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57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57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08661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0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" name="Google Shape;75;p60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6" name="Google Shape;76;p60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7" name="Google Shape;77;p60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78" name="Google Shape;78;p60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60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60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60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60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83" name="Google Shape;83;p60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84" name="Google Shape;84;p60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60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60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60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60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60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60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60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60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60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60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60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60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97" name="Google Shape;97;p60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60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60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60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60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60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60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60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60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60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60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60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60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7339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61"/>
          <p:cNvGrpSpPr/>
          <p:nvPr/>
        </p:nvGrpSpPr>
        <p:grpSpPr>
          <a:xfrm>
            <a:off x="-12" y="-76200"/>
            <a:ext cx="9296410" cy="5219705"/>
            <a:chOff x="-12" y="-76200"/>
            <a:chExt cx="9296410" cy="5219705"/>
          </a:xfrm>
        </p:grpSpPr>
        <p:sp>
          <p:nvSpPr>
            <p:cNvPr id="112" name="Google Shape;112;p61"/>
            <p:cNvSpPr/>
            <p:nvPr/>
          </p:nvSpPr>
          <p:spPr>
            <a:xfrm flipH="1">
              <a:off x="15240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1"/>
            <p:cNvSpPr/>
            <p:nvPr/>
          </p:nvSpPr>
          <p:spPr>
            <a:xfrm>
              <a:off x="1900500" y="-7620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61"/>
            <p:cNvSpPr/>
            <p:nvPr/>
          </p:nvSpPr>
          <p:spPr>
            <a:xfrm rot="5400000">
              <a:off x="147188" y="-710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61"/>
            <p:cNvSpPr/>
            <p:nvPr/>
          </p:nvSpPr>
          <p:spPr>
            <a:xfrm>
              <a:off x="6784750" y="43640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61"/>
            <p:cNvSpPr/>
            <p:nvPr/>
          </p:nvSpPr>
          <p:spPr>
            <a:xfrm flipH="1">
              <a:off x="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61"/>
            <p:cNvSpPr/>
            <p:nvPr/>
          </p:nvSpPr>
          <p:spPr>
            <a:xfrm>
              <a:off x="1748100" y="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61"/>
            <p:cNvSpPr/>
            <p:nvPr/>
          </p:nvSpPr>
          <p:spPr>
            <a:xfrm rot="5400000">
              <a:off x="-5212" y="52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61"/>
            <p:cNvSpPr/>
            <p:nvPr/>
          </p:nvSpPr>
          <p:spPr>
            <a:xfrm>
              <a:off x="6632350" y="44402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61"/>
          <p:cNvGrpSpPr/>
          <p:nvPr/>
        </p:nvGrpSpPr>
        <p:grpSpPr>
          <a:xfrm>
            <a:off x="625537" y="2713111"/>
            <a:ext cx="2356066" cy="2068695"/>
            <a:chOff x="625537" y="2713111"/>
            <a:chExt cx="2356066" cy="2068695"/>
          </a:xfrm>
        </p:grpSpPr>
        <p:grpSp>
          <p:nvGrpSpPr>
            <p:cNvPr id="121" name="Google Shape;121;p61"/>
            <p:cNvGrpSpPr/>
            <p:nvPr/>
          </p:nvGrpSpPr>
          <p:grpSpPr>
            <a:xfrm>
              <a:off x="625537" y="2713111"/>
              <a:ext cx="876816" cy="1150084"/>
              <a:chOff x="625537" y="2713111"/>
              <a:chExt cx="876816" cy="1150084"/>
            </a:xfrm>
          </p:grpSpPr>
          <p:sp>
            <p:nvSpPr>
              <p:cNvPr id="122" name="Google Shape;122;p61"/>
              <p:cNvSpPr/>
              <p:nvPr/>
            </p:nvSpPr>
            <p:spPr>
              <a:xfrm>
                <a:off x="772076" y="28079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61"/>
              <p:cNvSpPr/>
              <p:nvPr/>
            </p:nvSpPr>
            <p:spPr>
              <a:xfrm>
                <a:off x="1002805" y="289139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61"/>
              <p:cNvSpPr/>
              <p:nvPr/>
            </p:nvSpPr>
            <p:spPr>
              <a:xfrm>
                <a:off x="1168826" y="34383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61"/>
              <p:cNvSpPr/>
              <p:nvPr/>
            </p:nvSpPr>
            <p:spPr>
              <a:xfrm>
                <a:off x="891476" y="37796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61"/>
              <p:cNvSpPr/>
              <p:nvPr/>
            </p:nvSpPr>
            <p:spPr>
              <a:xfrm>
                <a:off x="1407887" y="3343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61"/>
              <p:cNvSpPr/>
              <p:nvPr/>
            </p:nvSpPr>
            <p:spPr>
              <a:xfrm>
                <a:off x="832812" y="30632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61"/>
              <p:cNvSpPr/>
              <p:nvPr/>
            </p:nvSpPr>
            <p:spPr>
              <a:xfrm>
                <a:off x="1229562" y="37234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61"/>
              <p:cNvSpPr/>
              <p:nvPr/>
            </p:nvSpPr>
            <p:spPr>
              <a:xfrm>
                <a:off x="720012" y="3628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61"/>
              <p:cNvSpPr/>
              <p:nvPr/>
            </p:nvSpPr>
            <p:spPr>
              <a:xfrm>
                <a:off x="625537" y="2713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61"/>
              <p:cNvSpPr/>
              <p:nvPr/>
            </p:nvSpPr>
            <p:spPr>
              <a:xfrm>
                <a:off x="871236" y="33556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61"/>
              <p:cNvSpPr/>
              <p:nvPr/>
            </p:nvSpPr>
            <p:spPr>
              <a:xfrm>
                <a:off x="1185236" y="323956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" name="Google Shape;133;p61"/>
            <p:cNvGrpSpPr/>
            <p:nvPr/>
          </p:nvGrpSpPr>
          <p:grpSpPr>
            <a:xfrm>
              <a:off x="1894587" y="4284917"/>
              <a:ext cx="1087016" cy="496889"/>
              <a:chOff x="1894587" y="4284917"/>
              <a:chExt cx="1087016" cy="496889"/>
            </a:xfrm>
          </p:grpSpPr>
          <p:sp>
            <p:nvSpPr>
              <p:cNvPr id="134" name="Google Shape;134;p61"/>
              <p:cNvSpPr/>
              <p:nvPr/>
            </p:nvSpPr>
            <p:spPr>
              <a:xfrm>
                <a:off x="1944811" y="46921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61"/>
              <p:cNvSpPr/>
              <p:nvPr/>
            </p:nvSpPr>
            <p:spPr>
              <a:xfrm>
                <a:off x="1894587" y="4456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61"/>
              <p:cNvSpPr/>
              <p:nvPr/>
            </p:nvSpPr>
            <p:spPr>
              <a:xfrm>
                <a:off x="2268080" y="42849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1"/>
              <p:cNvSpPr/>
              <p:nvPr/>
            </p:nvSpPr>
            <p:spPr>
              <a:xfrm>
                <a:off x="2104001" y="43132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1"/>
              <p:cNvSpPr/>
              <p:nvPr/>
            </p:nvSpPr>
            <p:spPr>
              <a:xfrm>
                <a:off x="2659026" y="46034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1"/>
              <p:cNvSpPr/>
              <p:nvPr/>
            </p:nvSpPr>
            <p:spPr>
              <a:xfrm>
                <a:off x="2270437" y="4687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61"/>
              <p:cNvSpPr/>
              <p:nvPr/>
            </p:nvSpPr>
            <p:spPr>
              <a:xfrm>
                <a:off x="2887137" y="4425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61"/>
              <p:cNvSpPr/>
              <p:nvPr/>
            </p:nvSpPr>
            <p:spPr>
              <a:xfrm>
                <a:off x="2887137" y="465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1"/>
              <p:cNvSpPr/>
              <p:nvPr/>
            </p:nvSpPr>
            <p:spPr>
              <a:xfrm>
                <a:off x="2531336" y="43724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3" name="Google Shape;143;p61"/>
          <p:cNvGrpSpPr/>
          <p:nvPr/>
        </p:nvGrpSpPr>
        <p:grpSpPr>
          <a:xfrm>
            <a:off x="921536" y="3694067"/>
            <a:ext cx="937317" cy="1138044"/>
            <a:chOff x="921536" y="3694067"/>
            <a:chExt cx="937317" cy="1138044"/>
          </a:xfrm>
        </p:grpSpPr>
        <p:sp>
          <p:nvSpPr>
            <p:cNvPr id="144" name="Google Shape;144;p61"/>
            <p:cNvSpPr/>
            <p:nvPr/>
          </p:nvSpPr>
          <p:spPr>
            <a:xfrm>
              <a:off x="921536" y="4073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61"/>
            <p:cNvSpPr/>
            <p:nvPr/>
          </p:nvSpPr>
          <p:spPr>
            <a:xfrm>
              <a:off x="1002805" y="36940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61"/>
            <p:cNvSpPr/>
            <p:nvPr/>
          </p:nvSpPr>
          <p:spPr>
            <a:xfrm>
              <a:off x="1759680" y="46919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61"/>
            <p:cNvSpPr/>
            <p:nvPr/>
          </p:nvSpPr>
          <p:spPr>
            <a:xfrm>
              <a:off x="1510186" y="4719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5684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13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0" name="Google Shape;1420;p30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1421" name="Google Shape;1421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0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30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1427" name="Google Shape;1427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0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" name="Google Shape;1432;p30"/>
          <p:cNvGrpSpPr/>
          <p:nvPr/>
        </p:nvGrpSpPr>
        <p:grpSpPr>
          <a:xfrm>
            <a:off x="124376" y="210217"/>
            <a:ext cx="8913827" cy="3762390"/>
            <a:chOff x="124376" y="210217"/>
            <a:chExt cx="8913827" cy="3762390"/>
          </a:xfrm>
        </p:grpSpPr>
        <p:sp>
          <p:nvSpPr>
            <p:cNvPr id="1433" name="Google Shape;1433;p30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0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0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0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0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0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0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0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0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0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0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0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0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0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0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0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0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249113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73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151" name="Google Shape;151;p73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3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3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3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73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56" name="Google Shape;156;p73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57" name="Google Shape;157;p73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73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73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73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73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73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73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73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73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73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73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73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Google Shape;169;p73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70" name="Google Shape;170;p73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73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73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73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73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73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73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73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73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73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73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73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73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98356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4"/>
          <p:cNvGrpSpPr/>
          <p:nvPr/>
        </p:nvGrpSpPr>
        <p:grpSpPr>
          <a:xfrm>
            <a:off x="-76200" y="1350"/>
            <a:ext cx="9296401" cy="5140812"/>
            <a:chOff x="0" y="2700"/>
            <a:chExt cx="9296401" cy="5140812"/>
          </a:xfrm>
        </p:grpSpPr>
        <p:sp>
          <p:nvSpPr>
            <p:cNvPr id="185" name="Google Shape;185;p74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4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4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4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4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4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4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4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4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74"/>
          <p:cNvGrpSpPr/>
          <p:nvPr/>
        </p:nvGrpSpPr>
        <p:grpSpPr>
          <a:xfrm>
            <a:off x="0" y="2700"/>
            <a:ext cx="9144002" cy="5140812"/>
            <a:chOff x="0" y="2700"/>
            <a:chExt cx="9144002" cy="5140812"/>
          </a:xfrm>
        </p:grpSpPr>
        <p:sp>
          <p:nvSpPr>
            <p:cNvPr id="195" name="Google Shape;195;p74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4"/>
            <p:cNvSpPr/>
            <p:nvPr/>
          </p:nvSpPr>
          <p:spPr>
            <a:xfrm>
              <a:off x="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4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4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4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4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4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4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74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74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205" name="Google Shape;205;p74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74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74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74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74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74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74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74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4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74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74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74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74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74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74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74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4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4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74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45919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75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226" name="Google Shape;226;p75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75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5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5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5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75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232" name="Google Shape;232;p75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5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5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5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5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5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238" name="Google Shape;238;p75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5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5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5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75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75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75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75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5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5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75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75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75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75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75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75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75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75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8184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69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35" name="Google Shape;1535;p6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536" name="Google Shape;1536;p69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37" name="Google Shape;1537;p69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1538" name="Google Shape;1538;p69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69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69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69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69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543" name="Google Shape;1543;p69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544" name="Google Shape;1544;p69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69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69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69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69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69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69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69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69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69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69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69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6" name="Google Shape;1556;p69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557" name="Google Shape;1557;p69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69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69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69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69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69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69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69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69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69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69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69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9" name="Google Shape;1569;p69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23414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02"/>
          <p:cNvSpPr txBox="1">
            <a:spLocks noGrp="1"/>
          </p:cNvSpPr>
          <p:nvPr>
            <p:ph type="subTitle" idx="1"/>
          </p:nvPr>
        </p:nvSpPr>
        <p:spPr>
          <a:xfrm rot="-546">
            <a:off x="2683643" y="3709225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72" name="Google Shape;1572;p102"/>
          <p:cNvSpPr txBox="1">
            <a:spLocks noGrp="1"/>
          </p:cNvSpPr>
          <p:nvPr>
            <p:ph type="ctrTitle"/>
          </p:nvPr>
        </p:nvSpPr>
        <p:spPr>
          <a:xfrm>
            <a:off x="1675375" y="1007675"/>
            <a:ext cx="57933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573" name="Google Shape;1573;p102"/>
          <p:cNvGrpSpPr/>
          <p:nvPr/>
        </p:nvGrpSpPr>
        <p:grpSpPr>
          <a:xfrm>
            <a:off x="-76200" y="-381000"/>
            <a:ext cx="9316887" cy="5905508"/>
            <a:chOff x="-76200" y="-381000"/>
            <a:chExt cx="9316887" cy="5905508"/>
          </a:xfrm>
        </p:grpSpPr>
        <p:grpSp>
          <p:nvGrpSpPr>
            <p:cNvPr id="1574" name="Google Shape;1574;p102"/>
            <p:cNvGrpSpPr/>
            <p:nvPr/>
          </p:nvGrpSpPr>
          <p:grpSpPr>
            <a:xfrm>
              <a:off x="-76200" y="-381000"/>
              <a:ext cx="9316887" cy="5905508"/>
              <a:chOff x="-76200" y="-381000"/>
              <a:chExt cx="9316887" cy="5905508"/>
            </a:xfrm>
          </p:grpSpPr>
          <p:sp>
            <p:nvSpPr>
              <p:cNvPr id="1575" name="Google Shape;1575;p102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102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7" name="Google Shape;1577;p102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8" name="Google Shape;1578;p102"/>
              <p:cNvSpPr/>
              <p:nvPr/>
            </p:nvSpPr>
            <p:spPr>
              <a:xfrm rot="10800000" flipH="1">
                <a:off x="3797900" y="4949105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9" name="Google Shape;1579;p102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0" name="Google Shape;1580;p102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102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2" name="Google Shape;1582;p102"/>
              <p:cNvSpPr/>
              <p:nvPr/>
            </p:nvSpPr>
            <p:spPr>
              <a:xfrm rot="10800000">
                <a:off x="1402025" y="-3809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3" name="Google Shape;1583;p102"/>
              <p:cNvSpPr/>
              <p:nvPr/>
            </p:nvSpPr>
            <p:spPr>
              <a:xfrm>
                <a:off x="0" y="-3783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102"/>
              <p:cNvSpPr/>
              <p:nvPr/>
            </p:nvSpPr>
            <p:spPr>
              <a:xfrm rot="10800000" flipH="1">
                <a:off x="3874100" y="4686780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102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102"/>
              <p:cNvSpPr/>
              <p:nvPr/>
            </p:nvSpPr>
            <p:spPr>
              <a:xfrm>
                <a:off x="85278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7" name="Google Shape;1587;p102"/>
            <p:cNvSpPr/>
            <p:nvPr/>
          </p:nvSpPr>
          <p:spPr>
            <a:xfrm>
              <a:off x="1909800" y="-380975"/>
              <a:ext cx="853496" cy="426889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8" name="Google Shape;1588;p102"/>
          <p:cNvSpPr/>
          <p:nvPr/>
        </p:nvSpPr>
        <p:spPr>
          <a:xfrm>
            <a:off x="4631150" y="-2653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9" name="Google Shape;1589;p102"/>
          <p:cNvGrpSpPr/>
          <p:nvPr/>
        </p:nvGrpSpPr>
        <p:grpSpPr>
          <a:xfrm>
            <a:off x="66661" y="142824"/>
            <a:ext cx="8965142" cy="4774032"/>
            <a:chOff x="66661" y="142824"/>
            <a:chExt cx="8965142" cy="4774032"/>
          </a:xfrm>
        </p:grpSpPr>
        <p:grpSp>
          <p:nvGrpSpPr>
            <p:cNvPr id="1590" name="Google Shape;1590;p102"/>
            <p:cNvGrpSpPr/>
            <p:nvPr/>
          </p:nvGrpSpPr>
          <p:grpSpPr>
            <a:xfrm>
              <a:off x="66661" y="3802552"/>
              <a:ext cx="594729" cy="1114304"/>
              <a:chOff x="66661" y="3802552"/>
              <a:chExt cx="594729" cy="1114304"/>
            </a:xfrm>
          </p:grpSpPr>
          <p:sp>
            <p:nvSpPr>
              <p:cNvPr id="1591" name="Google Shape;1591;p10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10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10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10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10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10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10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p10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9" name="Google Shape;1599;p102"/>
            <p:cNvGrpSpPr/>
            <p:nvPr/>
          </p:nvGrpSpPr>
          <p:grpSpPr>
            <a:xfrm>
              <a:off x="1573837" y="4593515"/>
              <a:ext cx="891691" cy="308913"/>
              <a:chOff x="1573837" y="4593515"/>
              <a:chExt cx="891691" cy="308913"/>
            </a:xfrm>
          </p:grpSpPr>
          <p:sp>
            <p:nvSpPr>
              <p:cNvPr id="1600" name="Google Shape;1600;p10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10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p10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3" name="Google Shape;1603;p10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10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5" name="Google Shape;1605;p102"/>
            <p:cNvGrpSpPr/>
            <p:nvPr/>
          </p:nvGrpSpPr>
          <p:grpSpPr>
            <a:xfrm>
              <a:off x="8476362" y="3440198"/>
              <a:ext cx="555441" cy="1210708"/>
              <a:chOff x="8476362" y="3440198"/>
              <a:chExt cx="555441" cy="1210708"/>
            </a:xfrm>
          </p:grpSpPr>
          <p:sp>
            <p:nvSpPr>
              <p:cNvPr id="1606" name="Google Shape;1606;p10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10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10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9" name="Google Shape;1609;p10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10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1" name="Google Shape;1611;p10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2" name="Google Shape;1612;p10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10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4" name="Google Shape;1614;p10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5" name="Google Shape;1615;p102"/>
            <p:cNvGrpSpPr/>
            <p:nvPr/>
          </p:nvGrpSpPr>
          <p:grpSpPr>
            <a:xfrm>
              <a:off x="7998386" y="321015"/>
              <a:ext cx="671742" cy="586291"/>
              <a:chOff x="7998386" y="321015"/>
              <a:chExt cx="671742" cy="586291"/>
            </a:xfrm>
          </p:grpSpPr>
          <p:sp>
            <p:nvSpPr>
              <p:cNvPr id="1616" name="Google Shape;1616;p10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7" name="Google Shape;1617;p10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10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p10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10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1" name="Google Shape;1621;p10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2" name="Google Shape;1622;p10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3" name="Google Shape;1623;p102"/>
            <p:cNvGrpSpPr/>
            <p:nvPr/>
          </p:nvGrpSpPr>
          <p:grpSpPr>
            <a:xfrm>
              <a:off x="3096813" y="542465"/>
              <a:ext cx="333965" cy="242941"/>
              <a:chOff x="3096813" y="542465"/>
              <a:chExt cx="333965" cy="242941"/>
            </a:xfrm>
          </p:grpSpPr>
          <p:sp>
            <p:nvSpPr>
              <p:cNvPr id="1624" name="Google Shape;1624;p10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5" name="Google Shape;1625;p10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10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102"/>
            <p:cNvGrpSpPr/>
            <p:nvPr/>
          </p:nvGrpSpPr>
          <p:grpSpPr>
            <a:xfrm>
              <a:off x="355863" y="142824"/>
              <a:ext cx="654515" cy="566658"/>
              <a:chOff x="355863" y="142824"/>
              <a:chExt cx="654515" cy="566658"/>
            </a:xfrm>
          </p:grpSpPr>
          <p:sp>
            <p:nvSpPr>
              <p:cNvPr id="1628" name="Google Shape;1628;p10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10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0" name="Google Shape;1630;p10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1" name="Google Shape;1631;p10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10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58215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0079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104"/>
          <p:cNvSpPr txBox="1">
            <a:spLocks noGrp="1"/>
          </p:cNvSpPr>
          <p:nvPr>
            <p:ph type="title"/>
          </p:nvPr>
        </p:nvSpPr>
        <p:spPr>
          <a:xfrm rot="1973">
            <a:off x="2490887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36" name="Google Shape;1636;p104"/>
          <p:cNvSpPr txBox="1">
            <a:spLocks noGrp="1"/>
          </p:cNvSpPr>
          <p:nvPr>
            <p:ph type="title" idx="2"/>
          </p:nvPr>
        </p:nvSpPr>
        <p:spPr>
          <a:xfrm>
            <a:off x="1723188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37" name="Google Shape;1637;p104"/>
          <p:cNvSpPr txBox="1">
            <a:spLocks noGrp="1"/>
          </p:cNvSpPr>
          <p:nvPr>
            <p:ph type="subTitle" idx="1"/>
          </p:nvPr>
        </p:nvSpPr>
        <p:spPr>
          <a:xfrm>
            <a:off x="1723188" y="224226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8" name="Google Shape;1638;p104"/>
          <p:cNvSpPr txBox="1">
            <a:spLocks noGrp="1"/>
          </p:cNvSpPr>
          <p:nvPr>
            <p:ph type="title" idx="3"/>
          </p:nvPr>
        </p:nvSpPr>
        <p:spPr>
          <a:xfrm rot="1973">
            <a:off x="5607912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39" name="Google Shape;1639;p104"/>
          <p:cNvSpPr txBox="1">
            <a:spLocks noGrp="1"/>
          </p:cNvSpPr>
          <p:nvPr>
            <p:ph type="title" idx="4"/>
          </p:nvPr>
        </p:nvSpPr>
        <p:spPr>
          <a:xfrm>
            <a:off x="4840213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40" name="Google Shape;1640;p104"/>
          <p:cNvSpPr txBox="1">
            <a:spLocks noGrp="1"/>
          </p:cNvSpPr>
          <p:nvPr>
            <p:ph type="subTitle" idx="5"/>
          </p:nvPr>
        </p:nvSpPr>
        <p:spPr>
          <a:xfrm>
            <a:off x="4840213" y="224226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1" name="Google Shape;1641;p104"/>
          <p:cNvSpPr txBox="1">
            <a:spLocks noGrp="1"/>
          </p:cNvSpPr>
          <p:nvPr>
            <p:ph type="title" idx="6"/>
          </p:nvPr>
        </p:nvSpPr>
        <p:spPr>
          <a:xfrm rot="1973">
            <a:off x="2490887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42" name="Google Shape;1642;p104"/>
          <p:cNvSpPr txBox="1">
            <a:spLocks noGrp="1"/>
          </p:cNvSpPr>
          <p:nvPr>
            <p:ph type="title" idx="7"/>
          </p:nvPr>
        </p:nvSpPr>
        <p:spPr>
          <a:xfrm>
            <a:off x="1723188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43" name="Google Shape;1643;p104"/>
          <p:cNvSpPr txBox="1">
            <a:spLocks noGrp="1"/>
          </p:cNvSpPr>
          <p:nvPr>
            <p:ph type="subTitle" idx="8"/>
          </p:nvPr>
        </p:nvSpPr>
        <p:spPr>
          <a:xfrm>
            <a:off x="1723188" y="400079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4" name="Google Shape;1644;p104"/>
          <p:cNvSpPr txBox="1">
            <a:spLocks noGrp="1"/>
          </p:cNvSpPr>
          <p:nvPr>
            <p:ph type="title" idx="9"/>
          </p:nvPr>
        </p:nvSpPr>
        <p:spPr>
          <a:xfrm rot="1973">
            <a:off x="5607912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45" name="Google Shape;1645;p104"/>
          <p:cNvSpPr txBox="1">
            <a:spLocks noGrp="1"/>
          </p:cNvSpPr>
          <p:nvPr>
            <p:ph type="title" idx="13"/>
          </p:nvPr>
        </p:nvSpPr>
        <p:spPr>
          <a:xfrm>
            <a:off x="4840213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46" name="Google Shape;1646;p104"/>
          <p:cNvSpPr txBox="1">
            <a:spLocks noGrp="1"/>
          </p:cNvSpPr>
          <p:nvPr>
            <p:ph type="subTitle" idx="14"/>
          </p:nvPr>
        </p:nvSpPr>
        <p:spPr>
          <a:xfrm>
            <a:off x="4840213" y="400079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7" name="Google Shape;1647;p104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648" name="Google Shape;1648;p104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1649" name="Google Shape;1649;p104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104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104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104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104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4" name="Google Shape;1654;p104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1655" name="Google Shape;1655;p104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104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104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104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104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0" name="Google Shape;1660;p104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1661" name="Google Shape;1661;p104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104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104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104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104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104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104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104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104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104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104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104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104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104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104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104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104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104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5037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105"/>
          <p:cNvSpPr/>
          <p:nvPr/>
        </p:nvSpPr>
        <p:spPr>
          <a:xfrm>
            <a:off x="8534713" y="37626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105"/>
          <p:cNvSpPr/>
          <p:nvPr/>
        </p:nvSpPr>
        <p:spPr>
          <a:xfrm rot="10800000" flipH="1">
            <a:off x="8215099" y="4646110"/>
            <a:ext cx="952577" cy="49739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105"/>
          <p:cNvSpPr/>
          <p:nvPr/>
        </p:nvSpPr>
        <p:spPr>
          <a:xfrm>
            <a:off x="128788" y="0"/>
            <a:ext cx="824254" cy="647811"/>
          </a:xfrm>
          <a:custGeom>
            <a:avLst/>
            <a:gdLst/>
            <a:ahLst/>
            <a:cxnLst/>
            <a:rect l="l" t="t" r="r" b="b"/>
            <a:pathLst>
              <a:path w="52517" h="41275" extrusionOk="0">
                <a:moveTo>
                  <a:pt x="1" y="1"/>
                </a:moveTo>
                <a:lnTo>
                  <a:pt x="1" y="37498"/>
                </a:lnTo>
                <a:cubicBezTo>
                  <a:pt x="547" y="37894"/>
                  <a:pt x="1103" y="38262"/>
                  <a:pt x="1660" y="38595"/>
                </a:cubicBezTo>
                <a:cubicBezTo>
                  <a:pt x="4490" y="40284"/>
                  <a:pt x="7803" y="41274"/>
                  <a:pt x="11079" y="41274"/>
                </a:cubicBezTo>
                <a:cubicBezTo>
                  <a:pt x="12866" y="41274"/>
                  <a:pt x="14642" y="40980"/>
                  <a:pt x="16324" y="40344"/>
                </a:cubicBezTo>
                <a:cubicBezTo>
                  <a:pt x="21863" y="38251"/>
                  <a:pt x="26028" y="32738"/>
                  <a:pt x="31927" y="32199"/>
                </a:cubicBezTo>
                <a:cubicBezTo>
                  <a:pt x="32303" y="32164"/>
                  <a:pt x="32679" y="32152"/>
                  <a:pt x="33055" y="32152"/>
                </a:cubicBezTo>
                <a:cubicBezTo>
                  <a:pt x="34161" y="32152"/>
                  <a:pt x="35270" y="32262"/>
                  <a:pt x="36377" y="32262"/>
                </a:cubicBezTo>
                <a:cubicBezTo>
                  <a:pt x="36556" y="32262"/>
                  <a:pt x="36734" y="32259"/>
                  <a:pt x="36912" y="32253"/>
                </a:cubicBezTo>
                <a:cubicBezTo>
                  <a:pt x="40331" y="32125"/>
                  <a:pt x="43624" y="30568"/>
                  <a:pt x="46116" y="28226"/>
                </a:cubicBezTo>
                <a:cubicBezTo>
                  <a:pt x="48612" y="25883"/>
                  <a:pt x="50338" y="22793"/>
                  <a:pt x="51340" y="19521"/>
                </a:cubicBezTo>
                <a:cubicBezTo>
                  <a:pt x="52219" y="16653"/>
                  <a:pt x="52517" y="13609"/>
                  <a:pt x="52252" y="10619"/>
                </a:cubicBezTo>
                <a:cubicBezTo>
                  <a:pt x="51920" y="6836"/>
                  <a:pt x="50688" y="3141"/>
                  <a:pt x="48597" y="1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p105"/>
          <p:cNvSpPr/>
          <p:nvPr/>
        </p:nvSpPr>
        <p:spPr>
          <a:xfrm>
            <a:off x="-99827" y="4112027"/>
            <a:ext cx="912995" cy="901476"/>
          </a:xfrm>
          <a:custGeom>
            <a:avLst/>
            <a:gdLst/>
            <a:ahLst/>
            <a:cxnLst/>
            <a:rect l="l" t="t" r="r" b="b"/>
            <a:pathLst>
              <a:path w="32972" h="32556" extrusionOk="0">
                <a:moveTo>
                  <a:pt x="0" y="0"/>
                </a:moveTo>
                <a:lnTo>
                  <a:pt x="0" y="32556"/>
                </a:lnTo>
                <a:lnTo>
                  <a:pt x="32972" y="32556"/>
                </a:lnTo>
                <a:cubicBezTo>
                  <a:pt x="32428" y="32078"/>
                  <a:pt x="31964" y="31519"/>
                  <a:pt x="31611" y="30861"/>
                </a:cubicBezTo>
                <a:cubicBezTo>
                  <a:pt x="31024" y="29761"/>
                  <a:pt x="30835" y="28540"/>
                  <a:pt x="30749" y="27284"/>
                </a:cubicBezTo>
                <a:cubicBezTo>
                  <a:pt x="30608" y="25223"/>
                  <a:pt x="30743" y="23074"/>
                  <a:pt x="29849" y="21236"/>
                </a:cubicBezTo>
                <a:cubicBezTo>
                  <a:pt x="29669" y="20866"/>
                  <a:pt x="29454" y="20521"/>
                  <a:pt x="29209" y="20203"/>
                </a:cubicBezTo>
                <a:cubicBezTo>
                  <a:pt x="27815" y="18372"/>
                  <a:pt x="25472" y="17334"/>
                  <a:pt x="23237" y="16585"/>
                </a:cubicBezTo>
                <a:cubicBezTo>
                  <a:pt x="18056" y="14851"/>
                  <a:pt x="12288" y="13718"/>
                  <a:pt x="8596" y="9693"/>
                </a:cubicBezTo>
                <a:cubicBezTo>
                  <a:pt x="6106" y="6978"/>
                  <a:pt x="4825" y="3173"/>
                  <a:pt x="1836" y="1018"/>
                </a:cubicBezTo>
                <a:cubicBezTo>
                  <a:pt x="1264" y="604"/>
                  <a:pt x="648" y="268"/>
                  <a:pt x="0" y="0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105"/>
          <p:cNvSpPr/>
          <p:nvPr/>
        </p:nvSpPr>
        <p:spPr>
          <a:xfrm>
            <a:off x="6371173" y="0"/>
            <a:ext cx="1610444" cy="805510"/>
          </a:xfrm>
          <a:custGeom>
            <a:avLst/>
            <a:gdLst/>
            <a:ahLst/>
            <a:cxnLst/>
            <a:rect l="l" t="t" r="r" b="b"/>
            <a:pathLst>
              <a:path w="18174" h="9090" extrusionOk="0">
                <a:moveTo>
                  <a:pt x="967" y="1"/>
                </a:moveTo>
                <a:cubicBezTo>
                  <a:pt x="311" y="2200"/>
                  <a:pt x="0" y="4484"/>
                  <a:pt x="270" y="6761"/>
                </a:cubicBezTo>
                <a:cubicBezTo>
                  <a:pt x="384" y="7716"/>
                  <a:pt x="766" y="8842"/>
                  <a:pt x="1712" y="9056"/>
                </a:cubicBezTo>
                <a:cubicBezTo>
                  <a:pt x="1813" y="9079"/>
                  <a:pt x="1916" y="9089"/>
                  <a:pt x="2018" y="9089"/>
                </a:cubicBezTo>
                <a:cubicBezTo>
                  <a:pt x="2322" y="9089"/>
                  <a:pt x="2627" y="8997"/>
                  <a:pt x="2902" y="8866"/>
                </a:cubicBezTo>
                <a:cubicBezTo>
                  <a:pt x="4080" y="8304"/>
                  <a:pt x="4775" y="7103"/>
                  <a:pt x="5500" y="6023"/>
                </a:cubicBezTo>
                <a:cubicBezTo>
                  <a:pt x="6224" y="4945"/>
                  <a:pt x="7191" y="3848"/>
                  <a:pt x="8497" y="3722"/>
                </a:cubicBezTo>
                <a:cubicBezTo>
                  <a:pt x="8583" y="3714"/>
                  <a:pt x="8669" y="3710"/>
                  <a:pt x="8755" y="3710"/>
                </a:cubicBezTo>
                <a:cubicBezTo>
                  <a:pt x="10073" y="3710"/>
                  <a:pt x="11313" y="4642"/>
                  <a:pt x="12637" y="4642"/>
                </a:cubicBezTo>
                <a:cubicBezTo>
                  <a:pt x="12691" y="4642"/>
                  <a:pt x="12744" y="4641"/>
                  <a:pt x="12798" y="4637"/>
                </a:cubicBezTo>
                <a:cubicBezTo>
                  <a:pt x="14039" y="4565"/>
                  <a:pt x="15037" y="3643"/>
                  <a:pt x="15846" y="2715"/>
                </a:cubicBezTo>
                <a:cubicBezTo>
                  <a:pt x="16619" y="1829"/>
                  <a:pt x="17357" y="857"/>
                  <a:pt x="18173" y="1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105"/>
          <p:cNvSpPr/>
          <p:nvPr/>
        </p:nvSpPr>
        <p:spPr>
          <a:xfrm>
            <a:off x="8405925" y="37626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105"/>
          <p:cNvSpPr/>
          <p:nvPr/>
        </p:nvSpPr>
        <p:spPr>
          <a:xfrm rot="10800000" flipH="1">
            <a:off x="8138125" y="4646110"/>
            <a:ext cx="952577" cy="49739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105"/>
          <p:cNvSpPr/>
          <p:nvPr/>
        </p:nvSpPr>
        <p:spPr>
          <a:xfrm>
            <a:off x="0" y="0"/>
            <a:ext cx="824254" cy="647811"/>
          </a:xfrm>
          <a:custGeom>
            <a:avLst/>
            <a:gdLst/>
            <a:ahLst/>
            <a:cxnLst/>
            <a:rect l="l" t="t" r="r" b="b"/>
            <a:pathLst>
              <a:path w="52517" h="41275" extrusionOk="0">
                <a:moveTo>
                  <a:pt x="1" y="1"/>
                </a:moveTo>
                <a:lnTo>
                  <a:pt x="1" y="37498"/>
                </a:lnTo>
                <a:cubicBezTo>
                  <a:pt x="547" y="37894"/>
                  <a:pt x="1103" y="38262"/>
                  <a:pt x="1660" y="38595"/>
                </a:cubicBezTo>
                <a:cubicBezTo>
                  <a:pt x="4490" y="40284"/>
                  <a:pt x="7803" y="41274"/>
                  <a:pt x="11079" y="41274"/>
                </a:cubicBezTo>
                <a:cubicBezTo>
                  <a:pt x="12866" y="41274"/>
                  <a:pt x="14642" y="40980"/>
                  <a:pt x="16324" y="40344"/>
                </a:cubicBezTo>
                <a:cubicBezTo>
                  <a:pt x="21863" y="38251"/>
                  <a:pt x="26028" y="32738"/>
                  <a:pt x="31927" y="32199"/>
                </a:cubicBezTo>
                <a:cubicBezTo>
                  <a:pt x="32303" y="32164"/>
                  <a:pt x="32679" y="32152"/>
                  <a:pt x="33055" y="32152"/>
                </a:cubicBezTo>
                <a:cubicBezTo>
                  <a:pt x="34161" y="32152"/>
                  <a:pt x="35270" y="32262"/>
                  <a:pt x="36377" y="32262"/>
                </a:cubicBezTo>
                <a:cubicBezTo>
                  <a:pt x="36556" y="32262"/>
                  <a:pt x="36734" y="32259"/>
                  <a:pt x="36912" y="32253"/>
                </a:cubicBezTo>
                <a:cubicBezTo>
                  <a:pt x="40331" y="32125"/>
                  <a:pt x="43624" y="30568"/>
                  <a:pt x="46116" y="28226"/>
                </a:cubicBezTo>
                <a:cubicBezTo>
                  <a:pt x="48612" y="25883"/>
                  <a:pt x="50338" y="22793"/>
                  <a:pt x="51340" y="19521"/>
                </a:cubicBezTo>
                <a:cubicBezTo>
                  <a:pt x="52219" y="16653"/>
                  <a:pt x="52517" y="13609"/>
                  <a:pt x="52252" y="10619"/>
                </a:cubicBezTo>
                <a:cubicBezTo>
                  <a:pt x="51920" y="6836"/>
                  <a:pt x="50688" y="3141"/>
                  <a:pt x="485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105"/>
          <p:cNvSpPr/>
          <p:nvPr/>
        </p:nvSpPr>
        <p:spPr>
          <a:xfrm>
            <a:off x="-14677" y="4242040"/>
            <a:ext cx="912995" cy="901476"/>
          </a:xfrm>
          <a:custGeom>
            <a:avLst/>
            <a:gdLst/>
            <a:ahLst/>
            <a:cxnLst/>
            <a:rect l="l" t="t" r="r" b="b"/>
            <a:pathLst>
              <a:path w="32972" h="32556" extrusionOk="0">
                <a:moveTo>
                  <a:pt x="0" y="0"/>
                </a:moveTo>
                <a:lnTo>
                  <a:pt x="0" y="32556"/>
                </a:lnTo>
                <a:lnTo>
                  <a:pt x="32972" y="32556"/>
                </a:lnTo>
                <a:cubicBezTo>
                  <a:pt x="32428" y="32078"/>
                  <a:pt x="31964" y="31519"/>
                  <a:pt x="31611" y="30861"/>
                </a:cubicBezTo>
                <a:cubicBezTo>
                  <a:pt x="31024" y="29761"/>
                  <a:pt x="30835" y="28540"/>
                  <a:pt x="30749" y="27284"/>
                </a:cubicBezTo>
                <a:cubicBezTo>
                  <a:pt x="30608" y="25223"/>
                  <a:pt x="30743" y="23074"/>
                  <a:pt x="29849" y="21236"/>
                </a:cubicBezTo>
                <a:cubicBezTo>
                  <a:pt x="29669" y="20866"/>
                  <a:pt x="29454" y="20521"/>
                  <a:pt x="29209" y="20203"/>
                </a:cubicBezTo>
                <a:cubicBezTo>
                  <a:pt x="27815" y="18372"/>
                  <a:pt x="25472" y="17334"/>
                  <a:pt x="23237" y="16585"/>
                </a:cubicBezTo>
                <a:cubicBezTo>
                  <a:pt x="18056" y="14851"/>
                  <a:pt x="12288" y="13718"/>
                  <a:pt x="8596" y="9693"/>
                </a:cubicBezTo>
                <a:cubicBezTo>
                  <a:pt x="6106" y="6978"/>
                  <a:pt x="4825" y="3173"/>
                  <a:pt x="1836" y="1018"/>
                </a:cubicBezTo>
                <a:cubicBezTo>
                  <a:pt x="1264" y="604"/>
                  <a:pt x="648" y="26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9" name="Google Shape;1689;p105"/>
          <p:cNvSpPr/>
          <p:nvPr/>
        </p:nvSpPr>
        <p:spPr>
          <a:xfrm>
            <a:off x="6272999" y="0"/>
            <a:ext cx="1610444" cy="805510"/>
          </a:xfrm>
          <a:custGeom>
            <a:avLst/>
            <a:gdLst/>
            <a:ahLst/>
            <a:cxnLst/>
            <a:rect l="l" t="t" r="r" b="b"/>
            <a:pathLst>
              <a:path w="18174" h="9090" extrusionOk="0">
                <a:moveTo>
                  <a:pt x="967" y="1"/>
                </a:moveTo>
                <a:cubicBezTo>
                  <a:pt x="311" y="2200"/>
                  <a:pt x="0" y="4484"/>
                  <a:pt x="270" y="6761"/>
                </a:cubicBezTo>
                <a:cubicBezTo>
                  <a:pt x="384" y="7716"/>
                  <a:pt x="766" y="8842"/>
                  <a:pt x="1712" y="9056"/>
                </a:cubicBezTo>
                <a:cubicBezTo>
                  <a:pt x="1813" y="9079"/>
                  <a:pt x="1916" y="9089"/>
                  <a:pt x="2018" y="9089"/>
                </a:cubicBezTo>
                <a:cubicBezTo>
                  <a:pt x="2322" y="9089"/>
                  <a:pt x="2627" y="8997"/>
                  <a:pt x="2902" y="8866"/>
                </a:cubicBezTo>
                <a:cubicBezTo>
                  <a:pt x="4080" y="8304"/>
                  <a:pt x="4775" y="7103"/>
                  <a:pt x="5500" y="6023"/>
                </a:cubicBezTo>
                <a:cubicBezTo>
                  <a:pt x="6224" y="4945"/>
                  <a:pt x="7191" y="3848"/>
                  <a:pt x="8497" y="3722"/>
                </a:cubicBezTo>
                <a:cubicBezTo>
                  <a:pt x="8583" y="3714"/>
                  <a:pt x="8669" y="3710"/>
                  <a:pt x="8755" y="3710"/>
                </a:cubicBezTo>
                <a:cubicBezTo>
                  <a:pt x="10073" y="3710"/>
                  <a:pt x="11313" y="4642"/>
                  <a:pt x="12637" y="4642"/>
                </a:cubicBezTo>
                <a:cubicBezTo>
                  <a:pt x="12691" y="4642"/>
                  <a:pt x="12744" y="4641"/>
                  <a:pt x="12798" y="4637"/>
                </a:cubicBezTo>
                <a:cubicBezTo>
                  <a:pt x="14039" y="4565"/>
                  <a:pt x="15037" y="3643"/>
                  <a:pt x="15846" y="2715"/>
                </a:cubicBezTo>
                <a:cubicBezTo>
                  <a:pt x="16619" y="1829"/>
                  <a:pt x="17357" y="857"/>
                  <a:pt x="181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0" name="Google Shape;1690;p105"/>
          <p:cNvSpPr/>
          <p:nvPr/>
        </p:nvSpPr>
        <p:spPr>
          <a:xfrm>
            <a:off x="325111" y="1652123"/>
            <a:ext cx="81267" cy="84493"/>
          </a:xfrm>
          <a:custGeom>
            <a:avLst/>
            <a:gdLst/>
            <a:ahLst/>
            <a:cxnLst/>
            <a:rect l="l" t="t" r="r" b="b"/>
            <a:pathLst>
              <a:path w="2469" h="2567" extrusionOk="0">
                <a:moveTo>
                  <a:pt x="1190" y="0"/>
                </a:moveTo>
                <a:cubicBezTo>
                  <a:pt x="1183" y="0"/>
                  <a:pt x="1175" y="1"/>
                  <a:pt x="1168" y="2"/>
                </a:cubicBezTo>
                <a:cubicBezTo>
                  <a:pt x="977" y="29"/>
                  <a:pt x="1027" y="98"/>
                  <a:pt x="1039" y="890"/>
                </a:cubicBezTo>
                <a:cubicBezTo>
                  <a:pt x="1040" y="956"/>
                  <a:pt x="1022" y="982"/>
                  <a:pt x="988" y="982"/>
                </a:cubicBezTo>
                <a:cubicBezTo>
                  <a:pt x="927" y="982"/>
                  <a:pt x="816" y="895"/>
                  <a:pt x="681" y="811"/>
                </a:cubicBezTo>
                <a:cubicBezTo>
                  <a:pt x="617" y="772"/>
                  <a:pt x="534" y="740"/>
                  <a:pt x="463" y="740"/>
                </a:cubicBezTo>
                <a:cubicBezTo>
                  <a:pt x="405" y="740"/>
                  <a:pt x="355" y="762"/>
                  <a:pt x="330" y="819"/>
                </a:cubicBezTo>
                <a:cubicBezTo>
                  <a:pt x="287" y="923"/>
                  <a:pt x="380" y="984"/>
                  <a:pt x="474" y="1046"/>
                </a:cubicBezTo>
                <a:cubicBezTo>
                  <a:pt x="977" y="1377"/>
                  <a:pt x="983" y="1279"/>
                  <a:pt x="284" y="1496"/>
                </a:cubicBezTo>
                <a:cubicBezTo>
                  <a:pt x="155" y="1535"/>
                  <a:pt x="0" y="1596"/>
                  <a:pt x="50" y="1724"/>
                </a:cubicBezTo>
                <a:cubicBezTo>
                  <a:pt x="71" y="1779"/>
                  <a:pt x="123" y="1800"/>
                  <a:pt x="193" y="1800"/>
                </a:cubicBezTo>
                <a:cubicBezTo>
                  <a:pt x="398" y="1800"/>
                  <a:pt x="754" y="1623"/>
                  <a:pt x="915" y="1623"/>
                </a:cubicBezTo>
                <a:cubicBezTo>
                  <a:pt x="922" y="1623"/>
                  <a:pt x="928" y="1624"/>
                  <a:pt x="935" y="1624"/>
                </a:cubicBezTo>
                <a:cubicBezTo>
                  <a:pt x="953" y="1734"/>
                  <a:pt x="859" y="1795"/>
                  <a:pt x="823" y="1883"/>
                </a:cubicBezTo>
                <a:cubicBezTo>
                  <a:pt x="765" y="2021"/>
                  <a:pt x="653" y="2088"/>
                  <a:pt x="690" y="2245"/>
                </a:cubicBezTo>
                <a:cubicBezTo>
                  <a:pt x="703" y="2302"/>
                  <a:pt x="735" y="2325"/>
                  <a:pt x="774" y="2325"/>
                </a:cubicBezTo>
                <a:cubicBezTo>
                  <a:pt x="847" y="2325"/>
                  <a:pt x="947" y="2247"/>
                  <a:pt x="1008" y="2156"/>
                </a:cubicBezTo>
                <a:cubicBezTo>
                  <a:pt x="1115" y="1999"/>
                  <a:pt x="1160" y="1913"/>
                  <a:pt x="1200" y="1913"/>
                </a:cubicBezTo>
                <a:cubicBezTo>
                  <a:pt x="1251" y="1913"/>
                  <a:pt x="1294" y="2055"/>
                  <a:pt x="1455" y="2367"/>
                </a:cubicBezTo>
                <a:cubicBezTo>
                  <a:pt x="1502" y="2459"/>
                  <a:pt x="1567" y="2567"/>
                  <a:pt x="1650" y="2567"/>
                </a:cubicBezTo>
                <a:cubicBezTo>
                  <a:pt x="1667" y="2567"/>
                  <a:pt x="1684" y="2562"/>
                  <a:pt x="1702" y="2553"/>
                </a:cubicBezTo>
                <a:cubicBezTo>
                  <a:pt x="1820" y="2491"/>
                  <a:pt x="1760" y="2352"/>
                  <a:pt x="1702" y="2219"/>
                </a:cubicBezTo>
                <a:cubicBezTo>
                  <a:pt x="1559" y="1888"/>
                  <a:pt x="1470" y="1740"/>
                  <a:pt x="1527" y="1740"/>
                </a:cubicBezTo>
                <a:cubicBezTo>
                  <a:pt x="1572" y="1740"/>
                  <a:pt x="1709" y="1833"/>
                  <a:pt x="1985" y="2000"/>
                </a:cubicBezTo>
                <a:cubicBezTo>
                  <a:pt x="2049" y="2038"/>
                  <a:pt x="2107" y="2055"/>
                  <a:pt x="2155" y="2055"/>
                </a:cubicBezTo>
                <a:cubicBezTo>
                  <a:pt x="2312" y="2055"/>
                  <a:pt x="2350" y="1874"/>
                  <a:pt x="2075" y="1702"/>
                </a:cubicBezTo>
                <a:cubicBezTo>
                  <a:pt x="1545" y="1370"/>
                  <a:pt x="1584" y="1417"/>
                  <a:pt x="2210" y="1312"/>
                </a:cubicBezTo>
                <a:cubicBezTo>
                  <a:pt x="2269" y="1303"/>
                  <a:pt x="2469" y="1300"/>
                  <a:pt x="2428" y="1114"/>
                </a:cubicBezTo>
                <a:cubicBezTo>
                  <a:pt x="2415" y="1052"/>
                  <a:pt x="2370" y="1012"/>
                  <a:pt x="2304" y="1012"/>
                </a:cubicBezTo>
                <a:cubicBezTo>
                  <a:pt x="2297" y="1012"/>
                  <a:pt x="2289" y="1013"/>
                  <a:pt x="2280" y="1014"/>
                </a:cubicBezTo>
                <a:cubicBezTo>
                  <a:pt x="1940" y="1059"/>
                  <a:pt x="1738" y="1105"/>
                  <a:pt x="1649" y="1105"/>
                </a:cubicBezTo>
                <a:cubicBezTo>
                  <a:pt x="1575" y="1105"/>
                  <a:pt x="1579" y="1074"/>
                  <a:pt x="1646" y="985"/>
                </a:cubicBezTo>
                <a:cubicBezTo>
                  <a:pt x="1646" y="982"/>
                  <a:pt x="1644" y="982"/>
                  <a:pt x="1643" y="981"/>
                </a:cubicBezTo>
                <a:cubicBezTo>
                  <a:pt x="1821" y="782"/>
                  <a:pt x="2074" y="537"/>
                  <a:pt x="1912" y="413"/>
                </a:cubicBezTo>
                <a:cubicBezTo>
                  <a:pt x="1883" y="390"/>
                  <a:pt x="1856" y="381"/>
                  <a:pt x="1830" y="381"/>
                </a:cubicBezTo>
                <a:cubicBezTo>
                  <a:pt x="1755" y="381"/>
                  <a:pt x="1690" y="461"/>
                  <a:pt x="1612" y="550"/>
                </a:cubicBezTo>
                <a:cubicBezTo>
                  <a:pt x="1555" y="616"/>
                  <a:pt x="1416" y="816"/>
                  <a:pt x="1371" y="816"/>
                </a:cubicBezTo>
                <a:cubicBezTo>
                  <a:pt x="1369" y="816"/>
                  <a:pt x="1368" y="816"/>
                  <a:pt x="1366" y="816"/>
                </a:cubicBezTo>
                <a:cubicBezTo>
                  <a:pt x="1312" y="798"/>
                  <a:pt x="1345" y="768"/>
                  <a:pt x="1325" y="285"/>
                </a:cubicBezTo>
                <a:cubicBezTo>
                  <a:pt x="1320" y="152"/>
                  <a:pt x="1308" y="0"/>
                  <a:pt x="11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p105"/>
          <p:cNvSpPr/>
          <p:nvPr/>
        </p:nvSpPr>
        <p:spPr>
          <a:xfrm>
            <a:off x="200626" y="1460702"/>
            <a:ext cx="60728" cy="83505"/>
          </a:xfrm>
          <a:custGeom>
            <a:avLst/>
            <a:gdLst/>
            <a:ahLst/>
            <a:cxnLst/>
            <a:rect l="l" t="t" r="r" b="b"/>
            <a:pathLst>
              <a:path w="1845" h="2537" extrusionOk="0">
                <a:moveTo>
                  <a:pt x="953" y="1"/>
                </a:moveTo>
                <a:cubicBezTo>
                  <a:pt x="919" y="1"/>
                  <a:pt x="886" y="19"/>
                  <a:pt x="867" y="53"/>
                </a:cubicBezTo>
                <a:cubicBezTo>
                  <a:pt x="784" y="206"/>
                  <a:pt x="630" y="779"/>
                  <a:pt x="179" y="1162"/>
                </a:cubicBezTo>
                <a:cubicBezTo>
                  <a:pt x="0" y="1314"/>
                  <a:pt x="210" y="1394"/>
                  <a:pt x="426" y="1648"/>
                </a:cubicBezTo>
                <a:cubicBezTo>
                  <a:pt x="793" y="2081"/>
                  <a:pt x="799" y="2331"/>
                  <a:pt x="910" y="2488"/>
                </a:cubicBezTo>
                <a:cubicBezTo>
                  <a:pt x="933" y="2521"/>
                  <a:pt x="965" y="2537"/>
                  <a:pt x="997" y="2537"/>
                </a:cubicBezTo>
                <a:cubicBezTo>
                  <a:pt x="1032" y="2537"/>
                  <a:pt x="1066" y="2518"/>
                  <a:pt x="1088" y="2480"/>
                </a:cubicBezTo>
                <a:cubicBezTo>
                  <a:pt x="1117" y="2428"/>
                  <a:pt x="1140" y="2371"/>
                  <a:pt x="1161" y="2315"/>
                </a:cubicBezTo>
                <a:cubicBezTo>
                  <a:pt x="1397" y="1686"/>
                  <a:pt x="1667" y="1496"/>
                  <a:pt x="1799" y="1343"/>
                </a:cubicBezTo>
                <a:cubicBezTo>
                  <a:pt x="1844" y="1290"/>
                  <a:pt x="1812" y="1179"/>
                  <a:pt x="1782" y="1149"/>
                </a:cubicBezTo>
                <a:cubicBezTo>
                  <a:pt x="1660" y="1032"/>
                  <a:pt x="1357" y="787"/>
                  <a:pt x="1137" y="249"/>
                </a:cubicBezTo>
                <a:cubicBezTo>
                  <a:pt x="1107" y="178"/>
                  <a:pt x="1081" y="102"/>
                  <a:pt x="1032" y="41"/>
                </a:cubicBezTo>
                <a:cubicBezTo>
                  <a:pt x="1011" y="14"/>
                  <a:pt x="982" y="1"/>
                  <a:pt x="9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2" name="Google Shape;1692;p105"/>
          <p:cNvSpPr/>
          <p:nvPr/>
        </p:nvSpPr>
        <p:spPr>
          <a:xfrm>
            <a:off x="275312" y="3877811"/>
            <a:ext cx="94466" cy="94795"/>
          </a:xfrm>
          <a:custGeom>
            <a:avLst/>
            <a:gdLst/>
            <a:ahLst/>
            <a:cxnLst/>
            <a:rect l="l" t="t" r="r" b="b"/>
            <a:pathLst>
              <a:path w="2870" h="2880" extrusionOk="0">
                <a:moveTo>
                  <a:pt x="1676" y="1"/>
                </a:moveTo>
                <a:cubicBezTo>
                  <a:pt x="1636" y="1"/>
                  <a:pt x="1596" y="17"/>
                  <a:pt x="1566" y="51"/>
                </a:cubicBezTo>
                <a:lnTo>
                  <a:pt x="1075" y="618"/>
                </a:lnTo>
                <a:cubicBezTo>
                  <a:pt x="1046" y="650"/>
                  <a:pt x="1006" y="669"/>
                  <a:pt x="964" y="669"/>
                </a:cubicBezTo>
                <a:cubicBezTo>
                  <a:pt x="959" y="669"/>
                  <a:pt x="953" y="668"/>
                  <a:pt x="948" y="668"/>
                </a:cubicBezTo>
                <a:lnTo>
                  <a:pt x="201" y="584"/>
                </a:lnTo>
                <a:cubicBezTo>
                  <a:pt x="195" y="583"/>
                  <a:pt x="190" y="583"/>
                  <a:pt x="184" y="583"/>
                </a:cubicBezTo>
                <a:cubicBezTo>
                  <a:pt x="73" y="583"/>
                  <a:pt x="0" y="706"/>
                  <a:pt x="60" y="804"/>
                </a:cubicBezTo>
                <a:lnTo>
                  <a:pt x="448" y="1448"/>
                </a:lnTo>
                <a:cubicBezTo>
                  <a:pt x="474" y="1489"/>
                  <a:pt x="476" y="1540"/>
                  <a:pt x="457" y="1584"/>
                </a:cubicBezTo>
                <a:lnTo>
                  <a:pt x="146" y="2269"/>
                </a:lnTo>
                <a:cubicBezTo>
                  <a:pt x="102" y="2368"/>
                  <a:pt x="176" y="2475"/>
                  <a:pt x="278" y="2475"/>
                </a:cubicBezTo>
                <a:cubicBezTo>
                  <a:pt x="290" y="2475"/>
                  <a:pt x="301" y="2474"/>
                  <a:pt x="313" y="2471"/>
                </a:cubicBezTo>
                <a:lnTo>
                  <a:pt x="1045" y="2301"/>
                </a:lnTo>
                <a:cubicBezTo>
                  <a:pt x="1056" y="2298"/>
                  <a:pt x="1068" y="2297"/>
                  <a:pt x="1079" y="2297"/>
                </a:cubicBezTo>
                <a:cubicBezTo>
                  <a:pt x="1114" y="2297"/>
                  <a:pt x="1149" y="2310"/>
                  <a:pt x="1177" y="2335"/>
                </a:cubicBezTo>
                <a:lnTo>
                  <a:pt x="1733" y="2841"/>
                </a:lnTo>
                <a:cubicBezTo>
                  <a:pt x="1762" y="2868"/>
                  <a:pt x="1796" y="2880"/>
                  <a:pt x="1830" y="2880"/>
                </a:cubicBezTo>
                <a:cubicBezTo>
                  <a:pt x="1901" y="2880"/>
                  <a:pt x="1969" y="2828"/>
                  <a:pt x="1976" y="2746"/>
                </a:cubicBezTo>
                <a:lnTo>
                  <a:pt x="2040" y="1998"/>
                </a:lnTo>
                <a:cubicBezTo>
                  <a:pt x="2044" y="1950"/>
                  <a:pt x="2072" y="1907"/>
                  <a:pt x="2113" y="1883"/>
                </a:cubicBezTo>
                <a:lnTo>
                  <a:pt x="2766" y="1510"/>
                </a:lnTo>
                <a:cubicBezTo>
                  <a:pt x="2870" y="1453"/>
                  <a:pt x="2861" y="1299"/>
                  <a:pt x="2750" y="1251"/>
                </a:cubicBezTo>
                <a:lnTo>
                  <a:pt x="2058" y="958"/>
                </a:lnTo>
                <a:cubicBezTo>
                  <a:pt x="2013" y="940"/>
                  <a:pt x="1981" y="900"/>
                  <a:pt x="1971" y="854"/>
                </a:cubicBezTo>
                <a:lnTo>
                  <a:pt x="1820" y="117"/>
                </a:lnTo>
                <a:cubicBezTo>
                  <a:pt x="1804" y="43"/>
                  <a:pt x="1741" y="1"/>
                  <a:pt x="16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3" name="Google Shape;1693;p105"/>
          <p:cNvSpPr/>
          <p:nvPr/>
        </p:nvSpPr>
        <p:spPr>
          <a:xfrm>
            <a:off x="124387" y="1799336"/>
            <a:ext cx="94466" cy="94795"/>
          </a:xfrm>
          <a:custGeom>
            <a:avLst/>
            <a:gdLst/>
            <a:ahLst/>
            <a:cxnLst/>
            <a:rect l="l" t="t" r="r" b="b"/>
            <a:pathLst>
              <a:path w="2870" h="2880" extrusionOk="0">
                <a:moveTo>
                  <a:pt x="1676" y="1"/>
                </a:moveTo>
                <a:cubicBezTo>
                  <a:pt x="1636" y="1"/>
                  <a:pt x="1596" y="17"/>
                  <a:pt x="1566" y="51"/>
                </a:cubicBezTo>
                <a:lnTo>
                  <a:pt x="1075" y="618"/>
                </a:lnTo>
                <a:cubicBezTo>
                  <a:pt x="1046" y="650"/>
                  <a:pt x="1006" y="669"/>
                  <a:pt x="964" y="669"/>
                </a:cubicBezTo>
                <a:cubicBezTo>
                  <a:pt x="959" y="669"/>
                  <a:pt x="953" y="668"/>
                  <a:pt x="948" y="668"/>
                </a:cubicBezTo>
                <a:lnTo>
                  <a:pt x="201" y="584"/>
                </a:lnTo>
                <a:cubicBezTo>
                  <a:pt x="195" y="583"/>
                  <a:pt x="190" y="583"/>
                  <a:pt x="184" y="583"/>
                </a:cubicBezTo>
                <a:cubicBezTo>
                  <a:pt x="73" y="583"/>
                  <a:pt x="0" y="706"/>
                  <a:pt x="60" y="804"/>
                </a:cubicBezTo>
                <a:lnTo>
                  <a:pt x="448" y="1448"/>
                </a:lnTo>
                <a:cubicBezTo>
                  <a:pt x="474" y="1489"/>
                  <a:pt x="476" y="1540"/>
                  <a:pt x="457" y="1584"/>
                </a:cubicBezTo>
                <a:lnTo>
                  <a:pt x="146" y="2269"/>
                </a:lnTo>
                <a:cubicBezTo>
                  <a:pt x="102" y="2368"/>
                  <a:pt x="176" y="2475"/>
                  <a:pt x="278" y="2475"/>
                </a:cubicBezTo>
                <a:cubicBezTo>
                  <a:pt x="290" y="2475"/>
                  <a:pt x="301" y="2474"/>
                  <a:pt x="313" y="2471"/>
                </a:cubicBezTo>
                <a:lnTo>
                  <a:pt x="1045" y="2301"/>
                </a:lnTo>
                <a:cubicBezTo>
                  <a:pt x="1056" y="2298"/>
                  <a:pt x="1068" y="2297"/>
                  <a:pt x="1079" y="2297"/>
                </a:cubicBezTo>
                <a:cubicBezTo>
                  <a:pt x="1114" y="2297"/>
                  <a:pt x="1149" y="2310"/>
                  <a:pt x="1177" y="2335"/>
                </a:cubicBezTo>
                <a:lnTo>
                  <a:pt x="1733" y="2841"/>
                </a:lnTo>
                <a:cubicBezTo>
                  <a:pt x="1762" y="2868"/>
                  <a:pt x="1796" y="2880"/>
                  <a:pt x="1830" y="2880"/>
                </a:cubicBezTo>
                <a:cubicBezTo>
                  <a:pt x="1901" y="2880"/>
                  <a:pt x="1969" y="2828"/>
                  <a:pt x="1976" y="2746"/>
                </a:cubicBezTo>
                <a:lnTo>
                  <a:pt x="2040" y="1998"/>
                </a:lnTo>
                <a:cubicBezTo>
                  <a:pt x="2044" y="1950"/>
                  <a:pt x="2072" y="1907"/>
                  <a:pt x="2113" y="1883"/>
                </a:cubicBezTo>
                <a:lnTo>
                  <a:pt x="2766" y="1510"/>
                </a:lnTo>
                <a:cubicBezTo>
                  <a:pt x="2870" y="1453"/>
                  <a:pt x="2861" y="1299"/>
                  <a:pt x="2750" y="1251"/>
                </a:cubicBezTo>
                <a:lnTo>
                  <a:pt x="2058" y="958"/>
                </a:lnTo>
                <a:cubicBezTo>
                  <a:pt x="2013" y="940"/>
                  <a:pt x="1981" y="900"/>
                  <a:pt x="1971" y="854"/>
                </a:cubicBezTo>
                <a:lnTo>
                  <a:pt x="1820" y="117"/>
                </a:lnTo>
                <a:cubicBezTo>
                  <a:pt x="1804" y="43"/>
                  <a:pt x="1741" y="1"/>
                  <a:pt x="16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4" name="Google Shape;1694;p105"/>
          <p:cNvSpPr/>
          <p:nvPr/>
        </p:nvSpPr>
        <p:spPr>
          <a:xfrm>
            <a:off x="7311787" y="162849"/>
            <a:ext cx="94466" cy="94795"/>
          </a:xfrm>
          <a:custGeom>
            <a:avLst/>
            <a:gdLst/>
            <a:ahLst/>
            <a:cxnLst/>
            <a:rect l="l" t="t" r="r" b="b"/>
            <a:pathLst>
              <a:path w="2870" h="2880" extrusionOk="0">
                <a:moveTo>
                  <a:pt x="1676" y="1"/>
                </a:moveTo>
                <a:cubicBezTo>
                  <a:pt x="1636" y="1"/>
                  <a:pt x="1596" y="17"/>
                  <a:pt x="1566" y="51"/>
                </a:cubicBezTo>
                <a:lnTo>
                  <a:pt x="1075" y="618"/>
                </a:lnTo>
                <a:cubicBezTo>
                  <a:pt x="1046" y="650"/>
                  <a:pt x="1006" y="669"/>
                  <a:pt x="964" y="669"/>
                </a:cubicBezTo>
                <a:cubicBezTo>
                  <a:pt x="959" y="669"/>
                  <a:pt x="953" y="668"/>
                  <a:pt x="948" y="668"/>
                </a:cubicBezTo>
                <a:lnTo>
                  <a:pt x="201" y="584"/>
                </a:lnTo>
                <a:cubicBezTo>
                  <a:pt x="195" y="583"/>
                  <a:pt x="190" y="583"/>
                  <a:pt x="184" y="583"/>
                </a:cubicBezTo>
                <a:cubicBezTo>
                  <a:pt x="73" y="583"/>
                  <a:pt x="0" y="706"/>
                  <a:pt x="60" y="804"/>
                </a:cubicBezTo>
                <a:lnTo>
                  <a:pt x="448" y="1448"/>
                </a:lnTo>
                <a:cubicBezTo>
                  <a:pt x="474" y="1489"/>
                  <a:pt x="476" y="1540"/>
                  <a:pt x="457" y="1584"/>
                </a:cubicBezTo>
                <a:lnTo>
                  <a:pt x="146" y="2269"/>
                </a:lnTo>
                <a:cubicBezTo>
                  <a:pt x="102" y="2368"/>
                  <a:pt x="176" y="2475"/>
                  <a:pt x="278" y="2475"/>
                </a:cubicBezTo>
                <a:cubicBezTo>
                  <a:pt x="290" y="2475"/>
                  <a:pt x="301" y="2474"/>
                  <a:pt x="313" y="2471"/>
                </a:cubicBezTo>
                <a:lnTo>
                  <a:pt x="1045" y="2301"/>
                </a:lnTo>
                <a:cubicBezTo>
                  <a:pt x="1056" y="2298"/>
                  <a:pt x="1068" y="2297"/>
                  <a:pt x="1079" y="2297"/>
                </a:cubicBezTo>
                <a:cubicBezTo>
                  <a:pt x="1114" y="2297"/>
                  <a:pt x="1149" y="2310"/>
                  <a:pt x="1177" y="2335"/>
                </a:cubicBezTo>
                <a:lnTo>
                  <a:pt x="1733" y="2841"/>
                </a:lnTo>
                <a:cubicBezTo>
                  <a:pt x="1762" y="2868"/>
                  <a:pt x="1796" y="2880"/>
                  <a:pt x="1830" y="2880"/>
                </a:cubicBezTo>
                <a:cubicBezTo>
                  <a:pt x="1901" y="2880"/>
                  <a:pt x="1969" y="2828"/>
                  <a:pt x="1976" y="2746"/>
                </a:cubicBezTo>
                <a:lnTo>
                  <a:pt x="2040" y="1998"/>
                </a:lnTo>
                <a:cubicBezTo>
                  <a:pt x="2044" y="1950"/>
                  <a:pt x="2072" y="1907"/>
                  <a:pt x="2113" y="1883"/>
                </a:cubicBezTo>
                <a:lnTo>
                  <a:pt x="2766" y="1510"/>
                </a:lnTo>
                <a:cubicBezTo>
                  <a:pt x="2870" y="1453"/>
                  <a:pt x="2861" y="1299"/>
                  <a:pt x="2750" y="1251"/>
                </a:cubicBezTo>
                <a:lnTo>
                  <a:pt x="2058" y="958"/>
                </a:lnTo>
                <a:cubicBezTo>
                  <a:pt x="2013" y="940"/>
                  <a:pt x="1981" y="900"/>
                  <a:pt x="1971" y="854"/>
                </a:cubicBezTo>
                <a:lnTo>
                  <a:pt x="1820" y="117"/>
                </a:lnTo>
                <a:cubicBezTo>
                  <a:pt x="1804" y="43"/>
                  <a:pt x="1741" y="1"/>
                  <a:pt x="16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p105"/>
          <p:cNvSpPr/>
          <p:nvPr/>
        </p:nvSpPr>
        <p:spPr>
          <a:xfrm>
            <a:off x="8636637" y="1284299"/>
            <a:ext cx="94466" cy="94795"/>
          </a:xfrm>
          <a:custGeom>
            <a:avLst/>
            <a:gdLst/>
            <a:ahLst/>
            <a:cxnLst/>
            <a:rect l="l" t="t" r="r" b="b"/>
            <a:pathLst>
              <a:path w="2870" h="2880" extrusionOk="0">
                <a:moveTo>
                  <a:pt x="1676" y="1"/>
                </a:moveTo>
                <a:cubicBezTo>
                  <a:pt x="1636" y="1"/>
                  <a:pt x="1596" y="17"/>
                  <a:pt x="1566" y="51"/>
                </a:cubicBezTo>
                <a:lnTo>
                  <a:pt x="1075" y="618"/>
                </a:lnTo>
                <a:cubicBezTo>
                  <a:pt x="1046" y="650"/>
                  <a:pt x="1006" y="669"/>
                  <a:pt x="964" y="669"/>
                </a:cubicBezTo>
                <a:cubicBezTo>
                  <a:pt x="959" y="669"/>
                  <a:pt x="953" y="668"/>
                  <a:pt x="948" y="668"/>
                </a:cubicBezTo>
                <a:lnTo>
                  <a:pt x="201" y="584"/>
                </a:lnTo>
                <a:cubicBezTo>
                  <a:pt x="195" y="583"/>
                  <a:pt x="190" y="583"/>
                  <a:pt x="184" y="583"/>
                </a:cubicBezTo>
                <a:cubicBezTo>
                  <a:pt x="73" y="583"/>
                  <a:pt x="0" y="706"/>
                  <a:pt x="60" y="804"/>
                </a:cubicBezTo>
                <a:lnTo>
                  <a:pt x="448" y="1448"/>
                </a:lnTo>
                <a:cubicBezTo>
                  <a:pt x="474" y="1489"/>
                  <a:pt x="476" y="1540"/>
                  <a:pt x="457" y="1584"/>
                </a:cubicBezTo>
                <a:lnTo>
                  <a:pt x="146" y="2269"/>
                </a:lnTo>
                <a:cubicBezTo>
                  <a:pt x="102" y="2368"/>
                  <a:pt x="176" y="2475"/>
                  <a:pt x="278" y="2475"/>
                </a:cubicBezTo>
                <a:cubicBezTo>
                  <a:pt x="290" y="2475"/>
                  <a:pt x="301" y="2474"/>
                  <a:pt x="313" y="2471"/>
                </a:cubicBezTo>
                <a:lnTo>
                  <a:pt x="1045" y="2301"/>
                </a:lnTo>
                <a:cubicBezTo>
                  <a:pt x="1056" y="2298"/>
                  <a:pt x="1068" y="2297"/>
                  <a:pt x="1079" y="2297"/>
                </a:cubicBezTo>
                <a:cubicBezTo>
                  <a:pt x="1114" y="2297"/>
                  <a:pt x="1149" y="2310"/>
                  <a:pt x="1177" y="2335"/>
                </a:cubicBezTo>
                <a:lnTo>
                  <a:pt x="1733" y="2841"/>
                </a:lnTo>
                <a:cubicBezTo>
                  <a:pt x="1762" y="2868"/>
                  <a:pt x="1796" y="2880"/>
                  <a:pt x="1830" y="2880"/>
                </a:cubicBezTo>
                <a:cubicBezTo>
                  <a:pt x="1901" y="2880"/>
                  <a:pt x="1969" y="2828"/>
                  <a:pt x="1976" y="2746"/>
                </a:cubicBezTo>
                <a:lnTo>
                  <a:pt x="2040" y="1998"/>
                </a:lnTo>
                <a:cubicBezTo>
                  <a:pt x="2044" y="1950"/>
                  <a:pt x="2072" y="1907"/>
                  <a:pt x="2113" y="1883"/>
                </a:cubicBezTo>
                <a:lnTo>
                  <a:pt x="2766" y="1510"/>
                </a:lnTo>
                <a:cubicBezTo>
                  <a:pt x="2870" y="1453"/>
                  <a:pt x="2861" y="1299"/>
                  <a:pt x="2750" y="1251"/>
                </a:cubicBezTo>
                <a:lnTo>
                  <a:pt x="2058" y="958"/>
                </a:lnTo>
                <a:cubicBezTo>
                  <a:pt x="2013" y="940"/>
                  <a:pt x="1981" y="900"/>
                  <a:pt x="1971" y="854"/>
                </a:cubicBezTo>
                <a:lnTo>
                  <a:pt x="1820" y="117"/>
                </a:lnTo>
                <a:cubicBezTo>
                  <a:pt x="1804" y="43"/>
                  <a:pt x="1741" y="1"/>
                  <a:pt x="16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p105"/>
          <p:cNvSpPr/>
          <p:nvPr/>
        </p:nvSpPr>
        <p:spPr>
          <a:xfrm>
            <a:off x="200636" y="3565573"/>
            <a:ext cx="81267" cy="84493"/>
          </a:xfrm>
          <a:custGeom>
            <a:avLst/>
            <a:gdLst/>
            <a:ahLst/>
            <a:cxnLst/>
            <a:rect l="l" t="t" r="r" b="b"/>
            <a:pathLst>
              <a:path w="2469" h="2567" extrusionOk="0">
                <a:moveTo>
                  <a:pt x="1190" y="0"/>
                </a:moveTo>
                <a:cubicBezTo>
                  <a:pt x="1183" y="0"/>
                  <a:pt x="1175" y="1"/>
                  <a:pt x="1168" y="2"/>
                </a:cubicBezTo>
                <a:cubicBezTo>
                  <a:pt x="977" y="29"/>
                  <a:pt x="1027" y="98"/>
                  <a:pt x="1039" y="890"/>
                </a:cubicBezTo>
                <a:cubicBezTo>
                  <a:pt x="1040" y="956"/>
                  <a:pt x="1022" y="982"/>
                  <a:pt x="988" y="982"/>
                </a:cubicBezTo>
                <a:cubicBezTo>
                  <a:pt x="927" y="982"/>
                  <a:pt x="816" y="895"/>
                  <a:pt x="681" y="811"/>
                </a:cubicBezTo>
                <a:cubicBezTo>
                  <a:pt x="617" y="772"/>
                  <a:pt x="534" y="740"/>
                  <a:pt x="463" y="740"/>
                </a:cubicBezTo>
                <a:cubicBezTo>
                  <a:pt x="405" y="740"/>
                  <a:pt x="355" y="762"/>
                  <a:pt x="330" y="819"/>
                </a:cubicBezTo>
                <a:cubicBezTo>
                  <a:pt x="287" y="923"/>
                  <a:pt x="380" y="984"/>
                  <a:pt x="474" y="1046"/>
                </a:cubicBezTo>
                <a:cubicBezTo>
                  <a:pt x="977" y="1377"/>
                  <a:pt x="983" y="1279"/>
                  <a:pt x="284" y="1496"/>
                </a:cubicBezTo>
                <a:cubicBezTo>
                  <a:pt x="155" y="1535"/>
                  <a:pt x="0" y="1596"/>
                  <a:pt x="50" y="1724"/>
                </a:cubicBezTo>
                <a:cubicBezTo>
                  <a:pt x="71" y="1779"/>
                  <a:pt x="123" y="1800"/>
                  <a:pt x="193" y="1800"/>
                </a:cubicBezTo>
                <a:cubicBezTo>
                  <a:pt x="398" y="1800"/>
                  <a:pt x="754" y="1623"/>
                  <a:pt x="915" y="1623"/>
                </a:cubicBezTo>
                <a:cubicBezTo>
                  <a:pt x="922" y="1623"/>
                  <a:pt x="928" y="1624"/>
                  <a:pt x="935" y="1624"/>
                </a:cubicBezTo>
                <a:cubicBezTo>
                  <a:pt x="953" y="1734"/>
                  <a:pt x="859" y="1795"/>
                  <a:pt x="823" y="1883"/>
                </a:cubicBezTo>
                <a:cubicBezTo>
                  <a:pt x="765" y="2021"/>
                  <a:pt x="653" y="2088"/>
                  <a:pt x="690" y="2245"/>
                </a:cubicBezTo>
                <a:cubicBezTo>
                  <a:pt x="703" y="2302"/>
                  <a:pt x="735" y="2325"/>
                  <a:pt x="774" y="2325"/>
                </a:cubicBezTo>
                <a:cubicBezTo>
                  <a:pt x="847" y="2325"/>
                  <a:pt x="947" y="2247"/>
                  <a:pt x="1008" y="2156"/>
                </a:cubicBezTo>
                <a:cubicBezTo>
                  <a:pt x="1115" y="1999"/>
                  <a:pt x="1160" y="1913"/>
                  <a:pt x="1200" y="1913"/>
                </a:cubicBezTo>
                <a:cubicBezTo>
                  <a:pt x="1251" y="1913"/>
                  <a:pt x="1294" y="2055"/>
                  <a:pt x="1455" y="2367"/>
                </a:cubicBezTo>
                <a:cubicBezTo>
                  <a:pt x="1502" y="2459"/>
                  <a:pt x="1567" y="2567"/>
                  <a:pt x="1650" y="2567"/>
                </a:cubicBezTo>
                <a:cubicBezTo>
                  <a:pt x="1667" y="2567"/>
                  <a:pt x="1684" y="2562"/>
                  <a:pt x="1702" y="2553"/>
                </a:cubicBezTo>
                <a:cubicBezTo>
                  <a:pt x="1820" y="2491"/>
                  <a:pt x="1760" y="2352"/>
                  <a:pt x="1702" y="2219"/>
                </a:cubicBezTo>
                <a:cubicBezTo>
                  <a:pt x="1559" y="1888"/>
                  <a:pt x="1470" y="1740"/>
                  <a:pt x="1527" y="1740"/>
                </a:cubicBezTo>
                <a:cubicBezTo>
                  <a:pt x="1572" y="1740"/>
                  <a:pt x="1709" y="1833"/>
                  <a:pt x="1985" y="2000"/>
                </a:cubicBezTo>
                <a:cubicBezTo>
                  <a:pt x="2049" y="2038"/>
                  <a:pt x="2107" y="2055"/>
                  <a:pt x="2155" y="2055"/>
                </a:cubicBezTo>
                <a:cubicBezTo>
                  <a:pt x="2312" y="2055"/>
                  <a:pt x="2350" y="1874"/>
                  <a:pt x="2075" y="1702"/>
                </a:cubicBezTo>
                <a:cubicBezTo>
                  <a:pt x="1545" y="1370"/>
                  <a:pt x="1584" y="1417"/>
                  <a:pt x="2210" y="1312"/>
                </a:cubicBezTo>
                <a:cubicBezTo>
                  <a:pt x="2269" y="1303"/>
                  <a:pt x="2469" y="1300"/>
                  <a:pt x="2428" y="1114"/>
                </a:cubicBezTo>
                <a:cubicBezTo>
                  <a:pt x="2415" y="1052"/>
                  <a:pt x="2370" y="1012"/>
                  <a:pt x="2304" y="1012"/>
                </a:cubicBezTo>
                <a:cubicBezTo>
                  <a:pt x="2297" y="1012"/>
                  <a:pt x="2289" y="1013"/>
                  <a:pt x="2280" y="1014"/>
                </a:cubicBezTo>
                <a:cubicBezTo>
                  <a:pt x="1940" y="1059"/>
                  <a:pt x="1738" y="1105"/>
                  <a:pt x="1649" y="1105"/>
                </a:cubicBezTo>
                <a:cubicBezTo>
                  <a:pt x="1575" y="1105"/>
                  <a:pt x="1579" y="1074"/>
                  <a:pt x="1646" y="985"/>
                </a:cubicBezTo>
                <a:cubicBezTo>
                  <a:pt x="1646" y="982"/>
                  <a:pt x="1644" y="982"/>
                  <a:pt x="1643" y="981"/>
                </a:cubicBezTo>
                <a:cubicBezTo>
                  <a:pt x="1821" y="782"/>
                  <a:pt x="2074" y="537"/>
                  <a:pt x="1912" y="413"/>
                </a:cubicBezTo>
                <a:cubicBezTo>
                  <a:pt x="1883" y="390"/>
                  <a:pt x="1856" y="381"/>
                  <a:pt x="1830" y="381"/>
                </a:cubicBezTo>
                <a:cubicBezTo>
                  <a:pt x="1755" y="381"/>
                  <a:pt x="1690" y="461"/>
                  <a:pt x="1612" y="550"/>
                </a:cubicBezTo>
                <a:cubicBezTo>
                  <a:pt x="1555" y="616"/>
                  <a:pt x="1416" y="816"/>
                  <a:pt x="1371" y="816"/>
                </a:cubicBezTo>
                <a:cubicBezTo>
                  <a:pt x="1369" y="816"/>
                  <a:pt x="1368" y="816"/>
                  <a:pt x="1366" y="816"/>
                </a:cubicBezTo>
                <a:cubicBezTo>
                  <a:pt x="1312" y="798"/>
                  <a:pt x="1345" y="768"/>
                  <a:pt x="1325" y="285"/>
                </a:cubicBezTo>
                <a:cubicBezTo>
                  <a:pt x="1320" y="152"/>
                  <a:pt x="1308" y="0"/>
                  <a:pt x="11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7" name="Google Shape;1697;p105"/>
          <p:cNvSpPr/>
          <p:nvPr/>
        </p:nvSpPr>
        <p:spPr>
          <a:xfrm>
            <a:off x="8886836" y="1184898"/>
            <a:ext cx="81267" cy="84493"/>
          </a:xfrm>
          <a:custGeom>
            <a:avLst/>
            <a:gdLst/>
            <a:ahLst/>
            <a:cxnLst/>
            <a:rect l="l" t="t" r="r" b="b"/>
            <a:pathLst>
              <a:path w="2469" h="2567" extrusionOk="0">
                <a:moveTo>
                  <a:pt x="1190" y="0"/>
                </a:moveTo>
                <a:cubicBezTo>
                  <a:pt x="1183" y="0"/>
                  <a:pt x="1175" y="1"/>
                  <a:pt x="1168" y="2"/>
                </a:cubicBezTo>
                <a:cubicBezTo>
                  <a:pt x="977" y="29"/>
                  <a:pt x="1027" y="98"/>
                  <a:pt x="1039" y="890"/>
                </a:cubicBezTo>
                <a:cubicBezTo>
                  <a:pt x="1040" y="956"/>
                  <a:pt x="1022" y="982"/>
                  <a:pt x="988" y="982"/>
                </a:cubicBezTo>
                <a:cubicBezTo>
                  <a:pt x="927" y="982"/>
                  <a:pt x="816" y="895"/>
                  <a:pt x="681" y="811"/>
                </a:cubicBezTo>
                <a:cubicBezTo>
                  <a:pt x="617" y="772"/>
                  <a:pt x="534" y="740"/>
                  <a:pt x="463" y="740"/>
                </a:cubicBezTo>
                <a:cubicBezTo>
                  <a:pt x="405" y="740"/>
                  <a:pt x="355" y="762"/>
                  <a:pt x="330" y="819"/>
                </a:cubicBezTo>
                <a:cubicBezTo>
                  <a:pt x="287" y="923"/>
                  <a:pt x="380" y="984"/>
                  <a:pt x="474" y="1046"/>
                </a:cubicBezTo>
                <a:cubicBezTo>
                  <a:pt x="977" y="1377"/>
                  <a:pt x="983" y="1279"/>
                  <a:pt x="284" y="1496"/>
                </a:cubicBezTo>
                <a:cubicBezTo>
                  <a:pt x="155" y="1535"/>
                  <a:pt x="0" y="1596"/>
                  <a:pt x="50" y="1724"/>
                </a:cubicBezTo>
                <a:cubicBezTo>
                  <a:pt x="71" y="1779"/>
                  <a:pt x="123" y="1800"/>
                  <a:pt x="193" y="1800"/>
                </a:cubicBezTo>
                <a:cubicBezTo>
                  <a:pt x="398" y="1800"/>
                  <a:pt x="754" y="1623"/>
                  <a:pt x="915" y="1623"/>
                </a:cubicBezTo>
                <a:cubicBezTo>
                  <a:pt x="922" y="1623"/>
                  <a:pt x="928" y="1624"/>
                  <a:pt x="935" y="1624"/>
                </a:cubicBezTo>
                <a:cubicBezTo>
                  <a:pt x="953" y="1734"/>
                  <a:pt x="859" y="1795"/>
                  <a:pt x="823" y="1883"/>
                </a:cubicBezTo>
                <a:cubicBezTo>
                  <a:pt x="765" y="2021"/>
                  <a:pt x="653" y="2088"/>
                  <a:pt x="690" y="2245"/>
                </a:cubicBezTo>
                <a:cubicBezTo>
                  <a:pt x="703" y="2302"/>
                  <a:pt x="735" y="2325"/>
                  <a:pt x="774" y="2325"/>
                </a:cubicBezTo>
                <a:cubicBezTo>
                  <a:pt x="847" y="2325"/>
                  <a:pt x="947" y="2247"/>
                  <a:pt x="1008" y="2156"/>
                </a:cubicBezTo>
                <a:cubicBezTo>
                  <a:pt x="1115" y="1999"/>
                  <a:pt x="1160" y="1913"/>
                  <a:pt x="1200" y="1913"/>
                </a:cubicBezTo>
                <a:cubicBezTo>
                  <a:pt x="1251" y="1913"/>
                  <a:pt x="1294" y="2055"/>
                  <a:pt x="1455" y="2367"/>
                </a:cubicBezTo>
                <a:cubicBezTo>
                  <a:pt x="1502" y="2459"/>
                  <a:pt x="1567" y="2567"/>
                  <a:pt x="1650" y="2567"/>
                </a:cubicBezTo>
                <a:cubicBezTo>
                  <a:pt x="1667" y="2567"/>
                  <a:pt x="1684" y="2562"/>
                  <a:pt x="1702" y="2553"/>
                </a:cubicBezTo>
                <a:cubicBezTo>
                  <a:pt x="1820" y="2491"/>
                  <a:pt x="1760" y="2352"/>
                  <a:pt x="1702" y="2219"/>
                </a:cubicBezTo>
                <a:cubicBezTo>
                  <a:pt x="1559" y="1888"/>
                  <a:pt x="1470" y="1740"/>
                  <a:pt x="1527" y="1740"/>
                </a:cubicBezTo>
                <a:cubicBezTo>
                  <a:pt x="1572" y="1740"/>
                  <a:pt x="1709" y="1833"/>
                  <a:pt x="1985" y="2000"/>
                </a:cubicBezTo>
                <a:cubicBezTo>
                  <a:pt x="2049" y="2038"/>
                  <a:pt x="2107" y="2055"/>
                  <a:pt x="2155" y="2055"/>
                </a:cubicBezTo>
                <a:cubicBezTo>
                  <a:pt x="2312" y="2055"/>
                  <a:pt x="2350" y="1874"/>
                  <a:pt x="2075" y="1702"/>
                </a:cubicBezTo>
                <a:cubicBezTo>
                  <a:pt x="1545" y="1370"/>
                  <a:pt x="1584" y="1417"/>
                  <a:pt x="2210" y="1312"/>
                </a:cubicBezTo>
                <a:cubicBezTo>
                  <a:pt x="2269" y="1303"/>
                  <a:pt x="2469" y="1300"/>
                  <a:pt x="2428" y="1114"/>
                </a:cubicBezTo>
                <a:cubicBezTo>
                  <a:pt x="2415" y="1052"/>
                  <a:pt x="2370" y="1012"/>
                  <a:pt x="2304" y="1012"/>
                </a:cubicBezTo>
                <a:cubicBezTo>
                  <a:pt x="2297" y="1012"/>
                  <a:pt x="2289" y="1013"/>
                  <a:pt x="2280" y="1014"/>
                </a:cubicBezTo>
                <a:cubicBezTo>
                  <a:pt x="1940" y="1059"/>
                  <a:pt x="1738" y="1105"/>
                  <a:pt x="1649" y="1105"/>
                </a:cubicBezTo>
                <a:cubicBezTo>
                  <a:pt x="1575" y="1105"/>
                  <a:pt x="1579" y="1074"/>
                  <a:pt x="1646" y="985"/>
                </a:cubicBezTo>
                <a:cubicBezTo>
                  <a:pt x="1646" y="982"/>
                  <a:pt x="1644" y="982"/>
                  <a:pt x="1643" y="981"/>
                </a:cubicBezTo>
                <a:cubicBezTo>
                  <a:pt x="1821" y="782"/>
                  <a:pt x="2074" y="537"/>
                  <a:pt x="1912" y="413"/>
                </a:cubicBezTo>
                <a:cubicBezTo>
                  <a:pt x="1883" y="390"/>
                  <a:pt x="1856" y="381"/>
                  <a:pt x="1830" y="381"/>
                </a:cubicBezTo>
                <a:cubicBezTo>
                  <a:pt x="1755" y="381"/>
                  <a:pt x="1690" y="461"/>
                  <a:pt x="1612" y="550"/>
                </a:cubicBezTo>
                <a:cubicBezTo>
                  <a:pt x="1555" y="616"/>
                  <a:pt x="1416" y="816"/>
                  <a:pt x="1371" y="816"/>
                </a:cubicBezTo>
                <a:cubicBezTo>
                  <a:pt x="1369" y="816"/>
                  <a:pt x="1368" y="816"/>
                  <a:pt x="1366" y="816"/>
                </a:cubicBezTo>
                <a:cubicBezTo>
                  <a:pt x="1312" y="798"/>
                  <a:pt x="1345" y="768"/>
                  <a:pt x="1325" y="285"/>
                </a:cubicBezTo>
                <a:cubicBezTo>
                  <a:pt x="1320" y="152"/>
                  <a:pt x="1308" y="0"/>
                  <a:pt x="11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p105"/>
          <p:cNvSpPr/>
          <p:nvPr/>
        </p:nvSpPr>
        <p:spPr>
          <a:xfrm>
            <a:off x="7279886" y="455498"/>
            <a:ext cx="81267" cy="84493"/>
          </a:xfrm>
          <a:custGeom>
            <a:avLst/>
            <a:gdLst/>
            <a:ahLst/>
            <a:cxnLst/>
            <a:rect l="l" t="t" r="r" b="b"/>
            <a:pathLst>
              <a:path w="2469" h="2567" extrusionOk="0">
                <a:moveTo>
                  <a:pt x="1190" y="0"/>
                </a:moveTo>
                <a:cubicBezTo>
                  <a:pt x="1183" y="0"/>
                  <a:pt x="1175" y="1"/>
                  <a:pt x="1168" y="2"/>
                </a:cubicBezTo>
                <a:cubicBezTo>
                  <a:pt x="977" y="29"/>
                  <a:pt x="1027" y="98"/>
                  <a:pt x="1039" y="890"/>
                </a:cubicBezTo>
                <a:cubicBezTo>
                  <a:pt x="1040" y="956"/>
                  <a:pt x="1022" y="982"/>
                  <a:pt x="988" y="982"/>
                </a:cubicBezTo>
                <a:cubicBezTo>
                  <a:pt x="927" y="982"/>
                  <a:pt x="816" y="895"/>
                  <a:pt x="681" y="811"/>
                </a:cubicBezTo>
                <a:cubicBezTo>
                  <a:pt x="617" y="772"/>
                  <a:pt x="534" y="740"/>
                  <a:pt x="463" y="740"/>
                </a:cubicBezTo>
                <a:cubicBezTo>
                  <a:pt x="405" y="740"/>
                  <a:pt x="355" y="762"/>
                  <a:pt x="330" y="819"/>
                </a:cubicBezTo>
                <a:cubicBezTo>
                  <a:pt x="287" y="923"/>
                  <a:pt x="380" y="984"/>
                  <a:pt x="474" y="1046"/>
                </a:cubicBezTo>
                <a:cubicBezTo>
                  <a:pt x="977" y="1377"/>
                  <a:pt x="983" y="1279"/>
                  <a:pt x="284" y="1496"/>
                </a:cubicBezTo>
                <a:cubicBezTo>
                  <a:pt x="155" y="1535"/>
                  <a:pt x="0" y="1596"/>
                  <a:pt x="50" y="1724"/>
                </a:cubicBezTo>
                <a:cubicBezTo>
                  <a:pt x="71" y="1779"/>
                  <a:pt x="123" y="1800"/>
                  <a:pt x="193" y="1800"/>
                </a:cubicBezTo>
                <a:cubicBezTo>
                  <a:pt x="398" y="1800"/>
                  <a:pt x="754" y="1623"/>
                  <a:pt x="915" y="1623"/>
                </a:cubicBezTo>
                <a:cubicBezTo>
                  <a:pt x="922" y="1623"/>
                  <a:pt x="928" y="1624"/>
                  <a:pt x="935" y="1624"/>
                </a:cubicBezTo>
                <a:cubicBezTo>
                  <a:pt x="953" y="1734"/>
                  <a:pt x="859" y="1795"/>
                  <a:pt x="823" y="1883"/>
                </a:cubicBezTo>
                <a:cubicBezTo>
                  <a:pt x="765" y="2021"/>
                  <a:pt x="653" y="2088"/>
                  <a:pt x="690" y="2245"/>
                </a:cubicBezTo>
                <a:cubicBezTo>
                  <a:pt x="703" y="2302"/>
                  <a:pt x="735" y="2325"/>
                  <a:pt x="774" y="2325"/>
                </a:cubicBezTo>
                <a:cubicBezTo>
                  <a:pt x="847" y="2325"/>
                  <a:pt x="947" y="2247"/>
                  <a:pt x="1008" y="2156"/>
                </a:cubicBezTo>
                <a:cubicBezTo>
                  <a:pt x="1115" y="1999"/>
                  <a:pt x="1160" y="1913"/>
                  <a:pt x="1200" y="1913"/>
                </a:cubicBezTo>
                <a:cubicBezTo>
                  <a:pt x="1251" y="1913"/>
                  <a:pt x="1294" y="2055"/>
                  <a:pt x="1455" y="2367"/>
                </a:cubicBezTo>
                <a:cubicBezTo>
                  <a:pt x="1502" y="2459"/>
                  <a:pt x="1567" y="2567"/>
                  <a:pt x="1650" y="2567"/>
                </a:cubicBezTo>
                <a:cubicBezTo>
                  <a:pt x="1667" y="2567"/>
                  <a:pt x="1684" y="2562"/>
                  <a:pt x="1702" y="2553"/>
                </a:cubicBezTo>
                <a:cubicBezTo>
                  <a:pt x="1820" y="2491"/>
                  <a:pt x="1760" y="2352"/>
                  <a:pt x="1702" y="2219"/>
                </a:cubicBezTo>
                <a:cubicBezTo>
                  <a:pt x="1559" y="1888"/>
                  <a:pt x="1470" y="1740"/>
                  <a:pt x="1527" y="1740"/>
                </a:cubicBezTo>
                <a:cubicBezTo>
                  <a:pt x="1572" y="1740"/>
                  <a:pt x="1709" y="1833"/>
                  <a:pt x="1985" y="2000"/>
                </a:cubicBezTo>
                <a:cubicBezTo>
                  <a:pt x="2049" y="2038"/>
                  <a:pt x="2107" y="2055"/>
                  <a:pt x="2155" y="2055"/>
                </a:cubicBezTo>
                <a:cubicBezTo>
                  <a:pt x="2312" y="2055"/>
                  <a:pt x="2350" y="1874"/>
                  <a:pt x="2075" y="1702"/>
                </a:cubicBezTo>
                <a:cubicBezTo>
                  <a:pt x="1545" y="1370"/>
                  <a:pt x="1584" y="1417"/>
                  <a:pt x="2210" y="1312"/>
                </a:cubicBezTo>
                <a:cubicBezTo>
                  <a:pt x="2269" y="1303"/>
                  <a:pt x="2469" y="1300"/>
                  <a:pt x="2428" y="1114"/>
                </a:cubicBezTo>
                <a:cubicBezTo>
                  <a:pt x="2415" y="1052"/>
                  <a:pt x="2370" y="1012"/>
                  <a:pt x="2304" y="1012"/>
                </a:cubicBezTo>
                <a:cubicBezTo>
                  <a:pt x="2297" y="1012"/>
                  <a:pt x="2289" y="1013"/>
                  <a:pt x="2280" y="1014"/>
                </a:cubicBezTo>
                <a:cubicBezTo>
                  <a:pt x="1940" y="1059"/>
                  <a:pt x="1738" y="1105"/>
                  <a:pt x="1649" y="1105"/>
                </a:cubicBezTo>
                <a:cubicBezTo>
                  <a:pt x="1575" y="1105"/>
                  <a:pt x="1579" y="1074"/>
                  <a:pt x="1646" y="985"/>
                </a:cubicBezTo>
                <a:cubicBezTo>
                  <a:pt x="1646" y="982"/>
                  <a:pt x="1644" y="982"/>
                  <a:pt x="1643" y="981"/>
                </a:cubicBezTo>
                <a:cubicBezTo>
                  <a:pt x="1821" y="782"/>
                  <a:pt x="2074" y="537"/>
                  <a:pt x="1912" y="413"/>
                </a:cubicBezTo>
                <a:cubicBezTo>
                  <a:pt x="1883" y="390"/>
                  <a:pt x="1856" y="381"/>
                  <a:pt x="1830" y="381"/>
                </a:cubicBezTo>
                <a:cubicBezTo>
                  <a:pt x="1755" y="381"/>
                  <a:pt x="1690" y="461"/>
                  <a:pt x="1612" y="550"/>
                </a:cubicBezTo>
                <a:cubicBezTo>
                  <a:pt x="1555" y="616"/>
                  <a:pt x="1416" y="816"/>
                  <a:pt x="1371" y="816"/>
                </a:cubicBezTo>
                <a:cubicBezTo>
                  <a:pt x="1369" y="816"/>
                  <a:pt x="1368" y="816"/>
                  <a:pt x="1366" y="816"/>
                </a:cubicBezTo>
                <a:cubicBezTo>
                  <a:pt x="1312" y="798"/>
                  <a:pt x="1345" y="768"/>
                  <a:pt x="1325" y="285"/>
                </a:cubicBezTo>
                <a:cubicBezTo>
                  <a:pt x="1320" y="152"/>
                  <a:pt x="1308" y="0"/>
                  <a:pt x="11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p105"/>
          <p:cNvSpPr/>
          <p:nvPr/>
        </p:nvSpPr>
        <p:spPr>
          <a:xfrm>
            <a:off x="124376" y="3766377"/>
            <a:ext cx="60728" cy="83505"/>
          </a:xfrm>
          <a:custGeom>
            <a:avLst/>
            <a:gdLst/>
            <a:ahLst/>
            <a:cxnLst/>
            <a:rect l="l" t="t" r="r" b="b"/>
            <a:pathLst>
              <a:path w="1845" h="2537" extrusionOk="0">
                <a:moveTo>
                  <a:pt x="953" y="1"/>
                </a:moveTo>
                <a:cubicBezTo>
                  <a:pt x="919" y="1"/>
                  <a:pt x="886" y="19"/>
                  <a:pt x="867" y="53"/>
                </a:cubicBezTo>
                <a:cubicBezTo>
                  <a:pt x="784" y="206"/>
                  <a:pt x="630" y="779"/>
                  <a:pt x="179" y="1162"/>
                </a:cubicBezTo>
                <a:cubicBezTo>
                  <a:pt x="0" y="1314"/>
                  <a:pt x="210" y="1394"/>
                  <a:pt x="426" y="1648"/>
                </a:cubicBezTo>
                <a:cubicBezTo>
                  <a:pt x="793" y="2081"/>
                  <a:pt x="799" y="2331"/>
                  <a:pt x="910" y="2488"/>
                </a:cubicBezTo>
                <a:cubicBezTo>
                  <a:pt x="933" y="2521"/>
                  <a:pt x="965" y="2537"/>
                  <a:pt x="997" y="2537"/>
                </a:cubicBezTo>
                <a:cubicBezTo>
                  <a:pt x="1032" y="2537"/>
                  <a:pt x="1066" y="2518"/>
                  <a:pt x="1088" y="2480"/>
                </a:cubicBezTo>
                <a:cubicBezTo>
                  <a:pt x="1117" y="2428"/>
                  <a:pt x="1140" y="2371"/>
                  <a:pt x="1161" y="2315"/>
                </a:cubicBezTo>
                <a:cubicBezTo>
                  <a:pt x="1397" y="1686"/>
                  <a:pt x="1667" y="1496"/>
                  <a:pt x="1799" y="1343"/>
                </a:cubicBezTo>
                <a:cubicBezTo>
                  <a:pt x="1844" y="1290"/>
                  <a:pt x="1812" y="1179"/>
                  <a:pt x="1782" y="1149"/>
                </a:cubicBezTo>
                <a:cubicBezTo>
                  <a:pt x="1660" y="1032"/>
                  <a:pt x="1357" y="787"/>
                  <a:pt x="1137" y="249"/>
                </a:cubicBezTo>
                <a:cubicBezTo>
                  <a:pt x="1107" y="178"/>
                  <a:pt x="1081" y="102"/>
                  <a:pt x="1032" y="41"/>
                </a:cubicBezTo>
                <a:cubicBezTo>
                  <a:pt x="1011" y="14"/>
                  <a:pt x="982" y="1"/>
                  <a:pt x="9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0" name="Google Shape;1700;p105"/>
          <p:cNvSpPr/>
          <p:nvPr/>
        </p:nvSpPr>
        <p:spPr>
          <a:xfrm>
            <a:off x="8859901" y="1460702"/>
            <a:ext cx="60728" cy="83505"/>
          </a:xfrm>
          <a:custGeom>
            <a:avLst/>
            <a:gdLst/>
            <a:ahLst/>
            <a:cxnLst/>
            <a:rect l="l" t="t" r="r" b="b"/>
            <a:pathLst>
              <a:path w="1845" h="2537" extrusionOk="0">
                <a:moveTo>
                  <a:pt x="953" y="1"/>
                </a:moveTo>
                <a:cubicBezTo>
                  <a:pt x="919" y="1"/>
                  <a:pt x="886" y="19"/>
                  <a:pt x="867" y="53"/>
                </a:cubicBezTo>
                <a:cubicBezTo>
                  <a:pt x="784" y="206"/>
                  <a:pt x="630" y="779"/>
                  <a:pt x="179" y="1162"/>
                </a:cubicBezTo>
                <a:cubicBezTo>
                  <a:pt x="0" y="1314"/>
                  <a:pt x="210" y="1394"/>
                  <a:pt x="426" y="1648"/>
                </a:cubicBezTo>
                <a:cubicBezTo>
                  <a:pt x="793" y="2081"/>
                  <a:pt x="799" y="2331"/>
                  <a:pt x="910" y="2488"/>
                </a:cubicBezTo>
                <a:cubicBezTo>
                  <a:pt x="933" y="2521"/>
                  <a:pt x="965" y="2537"/>
                  <a:pt x="997" y="2537"/>
                </a:cubicBezTo>
                <a:cubicBezTo>
                  <a:pt x="1032" y="2537"/>
                  <a:pt x="1066" y="2518"/>
                  <a:pt x="1088" y="2480"/>
                </a:cubicBezTo>
                <a:cubicBezTo>
                  <a:pt x="1117" y="2428"/>
                  <a:pt x="1140" y="2371"/>
                  <a:pt x="1161" y="2315"/>
                </a:cubicBezTo>
                <a:cubicBezTo>
                  <a:pt x="1397" y="1686"/>
                  <a:pt x="1667" y="1496"/>
                  <a:pt x="1799" y="1343"/>
                </a:cubicBezTo>
                <a:cubicBezTo>
                  <a:pt x="1844" y="1290"/>
                  <a:pt x="1812" y="1179"/>
                  <a:pt x="1782" y="1149"/>
                </a:cubicBezTo>
                <a:cubicBezTo>
                  <a:pt x="1660" y="1032"/>
                  <a:pt x="1357" y="787"/>
                  <a:pt x="1137" y="249"/>
                </a:cubicBezTo>
                <a:cubicBezTo>
                  <a:pt x="1107" y="178"/>
                  <a:pt x="1081" y="102"/>
                  <a:pt x="1032" y="41"/>
                </a:cubicBezTo>
                <a:cubicBezTo>
                  <a:pt x="1011" y="14"/>
                  <a:pt x="982" y="1"/>
                  <a:pt x="9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105"/>
          <p:cNvSpPr/>
          <p:nvPr/>
        </p:nvSpPr>
        <p:spPr>
          <a:xfrm>
            <a:off x="7503701" y="210227"/>
            <a:ext cx="60728" cy="83505"/>
          </a:xfrm>
          <a:custGeom>
            <a:avLst/>
            <a:gdLst/>
            <a:ahLst/>
            <a:cxnLst/>
            <a:rect l="l" t="t" r="r" b="b"/>
            <a:pathLst>
              <a:path w="1845" h="2537" extrusionOk="0">
                <a:moveTo>
                  <a:pt x="953" y="1"/>
                </a:moveTo>
                <a:cubicBezTo>
                  <a:pt x="919" y="1"/>
                  <a:pt x="886" y="19"/>
                  <a:pt x="867" y="53"/>
                </a:cubicBezTo>
                <a:cubicBezTo>
                  <a:pt x="784" y="206"/>
                  <a:pt x="630" y="779"/>
                  <a:pt x="179" y="1162"/>
                </a:cubicBezTo>
                <a:cubicBezTo>
                  <a:pt x="0" y="1314"/>
                  <a:pt x="210" y="1394"/>
                  <a:pt x="426" y="1648"/>
                </a:cubicBezTo>
                <a:cubicBezTo>
                  <a:pt x="793" y="2081"/>
                  <a:pt x="799" y="2331"/>
                  <a:pt x="910" y="2488"/>
                </a:cubicBezTo>
                <a:cubicBezTo>
                  <a:pt x="933" y="2521"/>
                  <a:pt x="965" y="2537"/>
                  <a:pt x="997" y="2537"/>
                </a:cubicBezTo>
                <a:cubicBezTo>
                  <a:pt x="1032" y="2537"/>
                  <a:pt x="1066" y="2518"/>
                  <a:pt x="1088" y="2480"/>
                </a:cubicBezTo>
                <a:cubicBezTo>
                  <a:pt x="1117" y="2428"/>
                  <a:pt x="1140" y="2371"/>
                  <a:pt x="1161" y="2315"/>
                </a:cubicBezTo>
                <a:cubicBezTo>
                  <a:pt x="1397" y="1686"/>
                  <a:pt x="1667" y="1496"/>
                  <a:pt x="1799" y="1343"/>
                </a:cubicBezTo>
                <a:cubicBezTo>
                  <a:pt x="1844" y="1290"/>
                  <a:pt x="1812" y="1179"/>
                  <a:pt x="1782" y="1149"/>
                </a:cubicBezTo>
                <a:cubicBezTo>
                  <a:pt x="1660" y="1032"/>
                  <a:pt x="1357" y="787"/>
                  <a:pt x="1137" y="249"/>
                </a:cubicBezTo>
                <a:cubicBezTo>
                  <a:pt x="1107" y="178"/>
                  <a:pt x="1081" y="102"/>
                  <a:pt x="1032" y="41"/>
                </a:cubicBezTo>
                <a:cubicBezTo>
                  <a:pt x="1011" y="14"/>
                  <a:pt x="982" y="1"/>
                  <a:pt x="9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105"/>
          <p:cNvSpPr/>
          <p:nvPr/>
        </p:nvSpPr>
        <p:spPr>
          <a:xfrm>
            <a:off x="8405930" y="210217"/>
            <a:ext cx="99173" cy="140119"/>
          </a:xfrm>
          <a:custGeom>
            <a:avLst/>
            <a:gdLst/>
            <a:ahLst/>
            <a:cxnLst/>
            <a:rect l="l" t="t" r="r" b="b"/>
            <a:pathLst>
              <a:path w="3013" h="4257" extrusionOk="0">
                <a:moveTo>
                  <a:pt x="513" y="0"/>
                </a:moveTo>
                <a:cubicBezTo>
                  <a:pt x="438" y="0"/>
                  <a:pt x="363" y="3"/>
                  <a:pt x="289" y="5"/>
                </a:cubicBezTo>
                <a:cubicBezTo>
                  <a:pt x="215" y="7"/>
                  <a:pt x="146" y="39"/>
                  <a:pt x="84" y="79"/>
                </a:cubicBezTo>
                <a:cubicBezTo>
                  <a:pt x="8" y="130"/>
                  <a:pt x="0" y="228"/>
                  <a:pt x="66" y="296"/>
                </a:cubicBezTo>
                <a:cubicBezTo>
                  <a:pt x="128" y="360"/>
                  <a:pt x="201" y="390"/>
                  <a:pt x="292" y="391"/>
                </a:cubicBezTo>
                <a:cubicBezTo>
                  <a:pt x="439" y="393"/>
                  <a:pt x="587" y="397"/>
                  <a:pt x="731" y="417"/>
                </a:cubicBezTo>
                <a:cubicBezTo>
                  <a:pt x="957" y="449"/>
                  <a:pt x="1002" y="517"/>
                  <a:pt x="960" y="736"/>
                </a:cubicBezTo>
                <a:cubicBezTo>
                  <a:pt x="926" y="922"/>
                  <a:pt x="863" y="1099"/>
                  <a:pt x="782" y="1273"/>
                </a:cubicBezTo>
                <a:cubicBezTo>
                  <a:pt x="664" y="1524"/>
                  <a:pt x="696" y="1765"/>
                  <a:pt x="875" y="1980"/>
                </a:cubicBezTo>
                <a:cubicBezTo>
                  <a:pt x="994" y="2121"/>
                  <a:pt x="1156" y="2196"/>
                  <a:pt x="1335" y="2239"/>
                </a:cubicBezTo>
                <a:cubicBezTo>
                  <a:pt x="1437" y="2263"/>
                  <a:pt x="1542" y="2278"/>
                  <a:pt x="1643" y="2305"/>
                </a:cubicBezTo>
                <a:cubicBezTo>
                  <a:pt x="1852" y="2360"/>
                  <a:pt x="1901" y="2434"/>
                  <a:pt x="1869" y="2646"/>
                </a:cubicBezTo>
                <a:cubicBezTo>
                  <a:pt x="1842" y="2823"/>
                  <a:pt x="1778" y="2989"/>
                  <a:pt x="1708" y="3156"/>
                </a:cubicBezTo>
                <a:cubicBezTo>
                  <a:pt x="1532" y="3567"/>
                  <a:pt x="1673" y="3981"/>
                  <a:pt x="2063" y="4178"/>
                </a:cubicBezTo>
                <a:cubicBezTo>
                  <a:pt x="2172" y="4234"/>
                  <a:pt x="2282" y="4257"/>
                  <a:pt x="2391" y="4257"/>
                </a:cubicBezTo>
                <a:cubicBezTo>
                  <a:pt x="2547" y="4257"/>
                  <a:pt x="2702" y="4211"/>
                  <a:pt x="2853" y="4145"/>
                </a:cubicBezTo>
                <a:cubicBezTo>
                  <a:pt x="2968" y="4095"/>
                  <a:pt x="3012" y="4004"/>
                  <a:pt x="2974" y="3922"/>
                </a:cubicBezTo>
                <a:cubicBezTo>
                  <a:pt x="2950" y="3872"/>
                  <a:pt x="2931" y="3841"/>
                  <a:pt x="2859" y="3841"/>
                </a:cubicBezTo>
                <a:cubicBezTo>
                  <a:pt x="2833" y="3841"/>
                  <a:pt x="2801" y="3845"/>
                  <a:pt x="2758" y="3854"/>
                </a:cubicBezTo>
                <a:cubicBezTo>
                  <a:pt x="2658" y="3875"/>
                  <a:pt x="2558" y="3895"/>
                  <a:pt x="2455" y="3895"/>
                </a:cubicBezTo>
                <a:cubicBezTo>
                  <a:pt x="2432" y="3895"/>
                  <a:pt x="2408" y="3894"/>
                  <a:pt x="2384" y="3891"/>
                </a:cubicBezTo>
                <a:cubicBezTo>
                  <a:pt x="2119" y="3865"/>
                  <a:pt x="1973" y="3662"/>
                  <a:pt x="2037" y="3406"/>
                </a:cubicBezTo>
                <a:cubicBezTo>
                  <a:pt x="2059" y="3316"/>
                  <a:pt x="2101" y="3228"/>
                  <a:pt x="2135" y="3141"/>
                </a:cubicBezTo>
                <a:cubicBezTo>
                  <a:pt x="2214" y="2934"/>
                  <a:pt x="2284" y="2725"/>
                  <a:pt x="2267" y="2497"/>
                </a:cubicBezTo>
                <a:cubicBezTo>
                  <a:pt x="2245" y="2214"/>
                  <a:pt x="2098" y="2024"/>
                  <a:pt x="1831" y="1944"/>
                </a:cubicBezTo>
                <a:cubicBezTo>
                  <a:pt x="1752" y="1920"/>
                  <a:pt x="1668" y="1906"/>
                  <a:pt x="1550" y="1877"/>
                </a:cubicBezTo>
                <a:cubicBezTo>
                  <a:pt x="1533" y="1875"/>
                  <a:pt x="1481" y="1866"/>
                  <a:pt x="1433" y="1855"/>
                </a:cubicBezTo>
                <a:cubicBezTo>
                  <a:pt x="1111" y="1778"/>
                  <a:pt x="1048" y="1657"/>
                  <a:pt x="1176" y="1360"/>
                </a:cubicBezTo>
                <a:cubicBezTo>
                  <a:pt x="1188" y="1331"/>
                  <a:pt x="1208" y="1305"/>
                  <a:pt x="1219" y="1275"/>
                </a:cubicBezTo>
                <a:cubicBezTo>
                  <a:pt x="1287" y="1098"/>
                  <a:pt x="1346" y="919"/>
                  <a:pt x="1370" y="730"/>
                </a:cubicBezTo>
                <a:cubicBezTo>
                  <a:pt x="1415" y="377"/>
                  <a:pt x="1261" y="138"/>
                  <a:pt x="916" y="45"/>
                </a:cubicBezTo>
                <a:cubicBezTo>
                  <a:pt x="783" y="9"/>
                  <a:pt x="648" y="0"/>
                  <a:pt x="5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3" name="Google Shape;1703;p105"/>
          <p:cNvGrpSpPr/>
          <p:nvPr/>
        </p:nvGrpSpPr>
        <p:grpSpPr>
          <a:xfrm>
            <a:off x="54259" y="2721730"/>
            <a:ext cx="575216" cy="647822"/>
            <a:chOff x="1498727" y="197147"/>
            <a:chExt cx="769520" cy="866652"/>
          </a:xfrm>
        </p:grpSpPr>
        <p:sp>
          <p:nvSpPr>
            <p:cNvPr id="1704" name="Google Shape;1704;p105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105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105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105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105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105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105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105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105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105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105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105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105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105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105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105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105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105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105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105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105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105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105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105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105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105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105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105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105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105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105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105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105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105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105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105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105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105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105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105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105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105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105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105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105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105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105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105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105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105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105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105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105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105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105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105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105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105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105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105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105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105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105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105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105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105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105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105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105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105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105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105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105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105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105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105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105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105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105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105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105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105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105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105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105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105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105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105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105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105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105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105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105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105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105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105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105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105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105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105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105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105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105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105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105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105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105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105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105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105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105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105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105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105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105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9" name="Google Shape;1819;p105"/>
          <p:cNvGrpSpPr/>
          <p:nvPr/>
        </p:nvGrpSpPr>
        <p:grpSpPr>
          <a:xfrm>
            <a:off x="325091" y="2045363"/>
            <a:ext cx="201736" cy="526377"/>
            <a:chOff x="4641641" y="852713"/>
            <a:chExt cx="201736" cy="526377"/>
          </a:xfrm>
        </p:grpSpPr>
        <p:sp>
          <p:nvSpPr>
            <p:cNvPr id="1820" name="Google Shape;1820;p105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105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105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3" name="Google Shape;1823;p105"/>
          <p:cNvGrpSpPr/>
          <p:nvPr/>
        </p:nvGrpSpPr>
        <p:grpSpPr>
          <a:xfrm>
            <a:off x="8619111" y="162842"/>
            <a:ext cx="245941" cy="414400"/>
            <a:chOff x="3801586" y="1135617"/>
            <a:chExt cx="245941" cy="414400"/>
          </a:xfrm>
        </p:grpSpPr>
        <p:sp>
          <p:nvSpPr>
            <p:cNvPr id="1824" name="Google Shape;1824;p105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105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105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105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105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105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0" name="Google Shape;1830;p105"/>
          <p:cNvGrpSpPr/>
          <p:nvPr/>
        </p:nvGrpSpPr>
        <p:grpSpPr>
          <a:xfrm>
            <a:off x="7531458" y="126721"/>
            <a:ext cx="817708" cy="914412"/>
            <a:chOff x="6900658" y="3614371"/>
            <a:chExt cx="817708" cy="914412"/>
          </a:xfrm>
        </p:grpSpPr>
        <p:sp>
          <p:nvSpPr>
            <p:cNvPr id="1831" name="Google Shape;1831;p105"/>
            <p:cNvSpPr/>
            <p:nvPr/>
          </p:nvSpPr>
          <p:spPr>
            <a:xfrm>
              <a:off x="6909743" y="3618683"/>
              <a:ext cx="804048" cy="905722"/>
            </a:xfrm>
            <a:custGeom>
              <a:avLst/>
              <a:gdLst/>
              <a:ahLst/>
              <a:cxnLst/>
              <a:rect l="l" t="t" r="r" b="b"/>
              <a:pathLst>
                <a:path w="24428" h="27517" extrusionOk="0">
                  <a:moveTo>
                    <a:pt x="13099" y="0"/>
                  </a:moveTo>
                  <a:cubicBezTo>
                    <a:pt x="12593" y="0"/>
                    <a:pt x="12130" y="258"/>
                    <a:pt x="11863" y="686"/>
                  </a:cubicBezTo>
                  <a:lnTo>
                    <a:pt x="352" y="19175"/>
                  </a:lnTo>
                  <a:cubicBezTo>
                    <a:pt x="0" y="19743"/>
                    <a:pt x="74" y="20471"/>
                    <a:pt x="533" y="20947"/>
                  </a:cubicBezTo>
                  <a:cubicBezTo>
                    <a:pt x="1940" y="22406"/>
                    <a:pt x="3523" y="23696"/>
                    <a:pt x="5241" y="24777"/>
                  </a:cubicBezTo>
                  <a:cubicBezTo>
                    <a:pt x="7029" y="25905"/>
                    <a:pt x="8955" y="26803"/>
                    <a:pt x="10966" y="27446"/>
                  </a:cubicBezTo>
                  <a:cubicBezTo>
                    <a:pt x="11111" y="27493"/>
                    <a:pt x="11262" y="27517"/>
                    <a:pt x="11413" y="27517"/>
                  </a:cubicBezTo>
                  <a:cubicBezTo>
                    <a:pt x="11919" y="27517"/>
                    <a:pt x="12381" y="27260"/>
                    <a:pt x="12647" y="26830"/>
                  </a:cubicBezTo>
                  <a:lnTo>
                    <a:pt x="24158" y="8342"/>
                  </a:lnTo>
                  <a:cubicBezTo>
                    <a:pt x="24364" y="8012"/>
                    <a:pt x="24428" y="7622"/>
                    <a:pt x="24340" y="7243"/>
                  </a:cubicBezTo>
                  <a:cubicBezTo>
                    <a:pt x="24252" y="6865"/>
                    <a:pt x="24021" y="6542"/>
                    <a:pt x="23692" y="6338"/>
                  </a:cubicBezTo>
                  <a:lnTo>
                    <a:pt x="13866" y="220"/>
                  </a:lnTo>
                  <a:cubicBezTo>
                    <a:pt x="13635" y="77"/>
                    <a:pt x="13370" y="0"/>
                    <a:pt x="13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105"/>
            <p:cNvSpPr/>
            <p:nvPr/>
          </p:nvSpPr>
          <p:spPr>
            <a:xfrm>
              <a:off x="7356497" y="3654988"/>
              <a:ext cx="200321" cy="125274"/>
            </a:xfrm>
            <a:custGeom>
              <a:avLst/>
              <a:gdLst/>
              <a:ahLst/>
              <a:cxnLst/>
              <a:rect l="l" t="t" r="r" b="b"/>
              <a:pathLst>
                <a:path w="6086" h="3806" extrusionOk="0">
                  <a:moveTo>
                    <a:pt x="111" y="1"/>
                  </a:moveTo>
                  <a:cubicBezTo>
                    <a:pt x="84" y="1"/>
                    <a:pt x="61" y="8"/>
                    <a:pt x="46" y="22"/>
                  </a:cubicBezTo>
                  <a:cubicBezTo>
                    <a:pt x="1" y="60"/>
                    <a:pt x="36" y="146"/>
                    <a:pt x="123" y="212"/>
                  </a:cubicBezTo>
                  <a:cubicBezTo>
                    <a:pt x="1526" y="1260"/>
                    <a:pt x="4187" y="2931"/>
                    <a:pt x="5822" y="3768"/>
                  </a:cubicBezTo>
                  <a:cubicBezTo>
                    <a:pt x="5873" y="3794"/>
                    <a:pt x="5917" y="3805"/>
                    <a:pt x="5952" y="3805"/>
                  </a:cubicBezTo>
                  <a:cubicBezTo>
                    <a:pt x="6065" y="3805"/>
                    <a:pt x="6085" y="3689"/>
                    <a:pt x="5939" y="3581"/>
                  </a:cubicBezTo>
                  <a:cubicBezTo>
                    <a:pt x="4458" y="2478"/>
                    <a:pt x="1785" y="827"/>
                    <a:pt x="233" y="35"/>
                  </a:cubicBezTo>
                  <a:cubicBezTo>
                    <a:pt x="190" y="13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105"/>
            <p:cNvSpPr/>
            <p:nvPr/>
          </p:nvSpPr>
          <p:spPr>
            <a:xfrm>
              <a:off x="7150713" y="4317598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1" y="200"/>
                  </a:cubicBezTo>
                  <a:lnTo>
                    <a:pt x="80" y="990"/>
                  </a:lnTo>
                  <a:cubicBezTo>
                    <a:pt x="20" y="1085"/>
                    <a:pt x="1" y="1198"/>
                    <a:pt x="27" y="1309"/>
                  </a:cubicBezTo>
                  <a:cubicBezTo>
                    <a:pt x="52" y="1419"/>
                    <a:pt x="118" y="1512"/>
                    <a:pt x="214" y="1573"/>
                  </a:cubicBezTo>
                  <a:lnTo>
                    <a:pt x="1662" y="2474"/>
                  </a:lnTo>
                  <a:cubicBezTo>
                    <a:pt x="1730" y="2515"/>
                    <a:pt x="1808" y="2538"/>
                    <a:pt x="1885" y="2538"/>
                  </a:cubicBezTo>
                  <a:cubicBezTo>
                    <a:pt x="2032" y="2538"/>
                    <a:pt x="2166" y="2463"/>
                    <a:pt x="2245" y="2339"/>
                  </a:cubicBezTo>
                  <a:lnTo>
                    <a:pt x="2736" y="1548"/>
                  </a:lnTo>
                  <a:cubicBezTo>
                    <a:pt x="2797" y="1452"/>
                    <a:pt x="2815" y="1340"/>
                    <a:pt x="2790" y="1229"/>
                  </a:cubicBezTo>
                  <a:cubicBezTo>
                    <a:pt x="2765" y="1118"/>
                    <a:pt x="2698" y="1026"/>
                    <a:pt x="2602" y="966"/>
                  </a:cubicBezTo>
                  <a:lnTo>
                    <a:pt x="1154" y="64"/>
                  </a:lnTo>
                  <a:cubicBezTo>
                    <a:pt x="1086" y="23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105"/>
            <p:cNvSpPr/>
            <p:nvPr/>
          </p:nvSpPr>
          <p:spPr>
            <a:xfrm>
              <a:off x="7241624" y="4374179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200"/>
                    <a:pt x="26" y="1309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3" y="2474"/>
                  </a:lnTo>
                  <a:cubicBezTo>
                    <a:pt x="1730" y="2516"/>
                    <a:pt x="1807" y="2538"/>
                    <a:pt x="1886" y="2538"/>
                  </a:cubicBezTo>
                  <a:cubicBezTo>
                    <a:pt x="2033" y="2538"/>
                    <a:pt x="2166" y="2463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1" y="1229"/>
                  </a:cubicBezTo>
                  <a:cubicBezTo>
                    <a:pt x="2765" y="1120"/>
                    <a:pt x="2698" y="1026"/>
                    <a:pt x="2602" y="967"/>
                  </a:cubicBezTo>
                  <a:lnTo>
                    <a:pt x="1154" y="64"/>
                  </a:lnTo>
                  <a:cubicBezTo>
                    <a:pt x="1086" y="24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105"/>
            <p:cNvSpPr/>
            <p:nvPr/>
          </p:nvSpPr>
          <p:spPr>
            <a:xfrm>
              <a:off x="7281319" y="4310587"/>
              <a:ext cx="92623" cy="83505"/>
            </a:xfrm>
            <a:custGeom>
              <a:avLst/>
              <a:gdLst/>
              <a:ahLst/>
              <a:cxnLst/>
              <a:rect l="l" t="t" r="r" b="b"/>
              <a:pathLst>
                <a:path w="2814" h="2537" extrusionOk="0">
                  <a:moveTo>
                    <a:pt x="930" y="0"/>
                  </a:moveTo>
                  <a:cubicBezTo>
                    <a:pt x="782" y="0"/>
                    <a:pt x="648" y="75"/>
                    <a:pt x="571" y="200"/>
                  </a:cubicBezTo>
                  <a:lnTo>
                    <a:pt x="79" y="990"/>
                  </a:lnTo>
                  <a:cubicBezTo>
                    <a:pt x="18" y="1086"/>
                    <a:pt x="0" y="1198"/>
                    <a:pt x="26" y="1309"/>
                  </a:cubicBezTo>
                  <a:cubicBezTo>
                    <a:pt x="50" y="1419"/>
                    <a:pt x="117" y="1511"/>
                    <a:pt x="213" y="1571"/>
                  </a:cubicBezTo>
                  <a:lnTo>
                    <a:pt x="1661" y="2473"/>
                  </a:lnTo>
                  <a:cubicBezTo>
                    <a:pt x="1729" y="2513"/>
                    <a:pt x="1806" y="2537"/>
                    <a:pt x="1885" y="2537"/>
                  </a:cubicBezTo>
                  <a:cubicBezTo>
                    <a:pt x="2031" y="2537"/>
                    <a:pt x="2165" y="2462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3" y="1340"/>
                    <a:pt x="2788" y="1229"/>
                  </a:cubicBezTo>
                  <a:cubicBezTo>
                    <a:pt x="2762" y="1119"/>
                    <a:pt x="2696" y="1026"/>
                    <a:pt x="2601" y="966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105"/>
            <p:cNvSpPr/>
            <p:nvPr/>
          </p:nvSpPr>
          <p:spPr>
            <a:xfrm>
              <a:off x="7320916" y="4246864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0"/>
                  </a:moveTo>
                  <a:cubicBezTo>
                    <a:pt x="783" y="0"/>
                    <a:pt x="649" y="74"/>
                    <a:pt x="571" y="200"/>
                  </a:cubicBezTo>
                  <a:lnTo>
                    <a:pt x="79" y="989"/>
                  </a:lnTo>
                  <a:cubicBezTo>
                    <a:pt x="20" y="1085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3"/>
                  </a:cubicBezTo>
                  <a:lnTo>
                    <a:pt x="1661" y="2474"/>
                  </a:lnTo>
                  <a:cubicBezTo>
                    <a:pt x="1730" y="2515"/>
                    <a:pt x="1807" y="2537"/>
                    <a:pt x="1885" y="2537"/>
                  </a:cubicBezTo>
                  <a:cubicBezTo>
                    <a:pt x="2033" y="2537"/>
                    <a:pt x="2166" y="2463"/>
                    <a:pt x="2246" y="2336"/>
                  </a:cubicBezTo>
                  <a:lnTo>
                    <a:pt x="2738" y="1547"/>
                  </a:lnTo>
                  <a:cubicBezTo>
                    <a:pt x="2861" y="1350"/>
                    <a:pt x="2800" y="1088"/>
                    <a:pt x="2602" y="966"/>
                  </a:cubicBezTo>
                  <a:lnTo>
                    <a:pt x="1154" y="64"/>
                  </a:lnTo>
                  <a:cubicBezTo>
                    <a:pt x="1086" y="22"/>
                    <a:pt x="1009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105"/>
            <p:cNvSpPr/>
            <p:nvPr/>
          </p:nvSpPr>
          <p:spPr>
            <a:xfrm>
              <a:off x="7360513" y="4183239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199"/>
                    <a:pt x="27" y="1310"/>
                  </a:cubicBezTo>
                  <a:cubicBezTo>
                    <a:pt x="52" y="1418"/>
                    <a:pt x="118" y="1512"/>
                    <a:pt x="214" y="1571"/>
                  </a:cubicBezTo>
                  <a:lnTo>
                    <a:pt x="1663" y="2473"/>
                  </a:lnTo>
                  <a:cubicBezTo>
                    <a:pt x="1730" y="2514"/>
                    <a:pt x="1808" y="2537"/>
                    <a:pt x="1886" y="2537"/>
                  </a:cubicBezTo>
                  <a:cubicBezTo>
                    <a:pt x="2033" y="2537"/>
                    <a:pt x="2168" y="2463"/>
                    <a:pt x="2246" y="2337"/>
                  </a:cubicBezTo>
                  <a:lnTo>
                    <a:pt x="2738" y="1548"/>
                  </a:lnTo>
                  <a:cubicBezTo>
                    <a:pt x="2861" y="1351"/>
                    <a:pt x="2799" y="1089"/>
                    <a:pt x="2602" y="966"/>
                  </a:cubicBezTo>
                  <a:lnTo>
                    <a:pt x="1154" y="65"/>
                  </a:lnTo>
                  <a:cubicBezTo>
                    <a:pt x="1086" y="23"/>
                    <a:pt x="1010" y="1"/>
                    <a:pt x="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105"/>
            <p:cNvSpPr/>
            <p:nvPr/>
          </p:nvSpPr>
          <p:spPr>
            <a:xfrm>
              <a:off x="7217991" y="3685336"/>
              <a:ext cx="437045" cy="376153"/>
            </a:xfrm>
            <a:custGeom>
              <a:avLst/>
              <a:gdLst/>
              <a:ahLst/>
              <a:cxnLst/>
              <a:rect l="l" t="t" r="r" b="b"/>
              <a:pathLst>
                <a:path w="13278" h="11428" extrusionOk="0">
                  <a:moveTo>
                    <a:pt x="3566" y="0"/>
                  </a:moveTo>
                  <a:cubicBezTo>
                    <a:pt x="3355" y="0"/>
                    <a:pt x="3149" y="106"/>
                    <a:pt x="3030" y="298"/>
                  </a:cubicBezTo>
                  <a:lnTo>
                    <a:pt x="186" y="4865"/>
                  </a:lnTo>
                  <a:cubicBezTo>
                    <a:pt x="1" y="5160"/>
                    <a:pt x="91" y="5549"/>
                    <a:pt x="388" y="5734"/>
                  </a:cubicBezTo>
                  <a:lnTo>
                    <a:pt x="9379" y="11332"/>
                  </a:lnTo>
                  <a:cubicBezTo>
                    <a:pt x="9483" y="11397"/>
                    <a:pt x="9599" y="11428"/>
                    <a:pt x="9713" y="11428"/>
                  </a:cubicBezTo>
                  <a:cubicBezTo>
                    <a:pt x="9924" y="11428"/>
                    <a:pt x="10129" y="11322"/>
                    <a:pt x="10250" y="11130"/>
                  </a:cubicBezTo>
                  <a:lnTo>
                    <a:pt x="13092" y="6563"/>
                  </a:lnTo>
                  <a:cubicBezTo>
                    <a:pt x="13278" y="6266"/>
                    <a:pt x="13186" y="5878"/>
                    <a:pt x="12890" y="5693"/>
                  </a:cubicBezTo>
                  <a:lnTo>
                    <a:pt x="3899" y="96"/>
                  </a:lnTo>
                  <a:cubicBezTo>
                    <a:pt x="3795" y="31"/>
                    <a:pt x="3680" y="0"/>
                    <a:pt x="3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105"/>
            <p:cNvSpPr/>
            <p:nvPr/>
          </p:nvSpPr>
          <p:spPr>
            <a:xfrm>
              <a:off x="6967377" y="4204404"/>
              <a:ext cx="94071" cy="83472"/>
            </a:xfrm>
            <a:custGeom>
              <a:avLst/>
              <a:gdLst/>
              <a:ahLst/>
              <a:cxnLst/>
              <a:rect l="l" t="t" r="r" b="b"/>
              <a:pathLst>
                <a:path w="2858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199"/>
                  </a:cubicBezTo>
                  <a:lnTo>
                    <a:pt x="123" y="990"/>
                  </a:lnTo>
                  <a:cubicBezTo>
                    <a:pt x="0" y="1187"/>
                    <a:pt x="61" y="1447"/>
                    <a:pt x="258" y="1571"/>
                  </a:cubicBezTo>
                  <a:lnTo>
                    <a:pt x="1707" y="2472"/>
                  </a:lnTo>
                  <a:cubicBezTo>
                    <a:pt x="1774" y="2514"/>
                    <a:pt x="1851" y="2536"/>
                    <a:pt x="1930" y="2536"/>
                  </a:cubicBezTo>
                  <a:cubicBezTo>
                    <a:pt x="2077" y="2536"/>
                    <a:pt x="2212" y="2461"/>
                    <a:pt x="2288" y="2338"/>
                  </a:cubicBezTo>
                  <a:lnTo>
                    <a:pt x="2779" y="1549"/>
                  </a:lnTo>
                  <a:cubicBezTo>
                    <a:pt x="2840" y="1453"/>
                    <a:pt x="2858" y="1339"/>
                    <a:pt x="2832" y="1229"/>
                  </a:cubicBezTo>
                  <a:cubicBezTo>
                    <a:pt x="2808" y="1119"/>
                    <a:pt x="2741" y="1025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105"/>
            <p:cNvSpPr/>
            <p:nvPr/>
          </p:nvSpPr>
          <p:spPr>
            <a:xfrm>
              <a:off x="7007006" y="4140746"/>
              <a:ext cx="94137" cy="83505"/>
            </a:xfrm>
            <a:custGeom>
              <a:avLst/>
              <a:gdLst/>
              <a:ahLst/>
              <a:cxnLst/>
              <a:rect l="l" t="t" r="r" b="b"/>
              <a:pathLst>
                <a:path w="2860" h="2537" extrusionOk="0">
                  <a:moveTo>
                    <a:pt x="974" y="0"/>
                  </a:moveTo>
                  <a:cubicBezTo>
                    <a:pt x="827" y="0"/>
                    <a:pt x="692" y="75"/>
                    <a:pt x="616" y="200"/>
                  </a:cubicBezTo>
                  <a:lnTo>
                    <a:pt x="123" y="990"/>
                  </a:lnTo>
                  <a:cubicBezTo>
                    <a:pt x="1" y="1187"/>
                    <a:pt x="61" y="1448"/>
                    <a:pt x="259" y="1571"/>
                  </a:cubicBezTo>
                  <a:lnTo>
                    <a:pt x="1707" y="2473"/>
                  </a:lnTo>
                  <a:cubicBezTo>
                    <a:pt x="1775" y="2513"/>
                    <a:pt x="1852" y="2537"/>
                    <a:pt x="1931" y="2537"/>
                  </a:cubicBezTo>
                  <a:cubicBezTo>
                    <a:pt x="2077" y="2537"/>
                    <a:pt x="2211" y="2462"/>
                    <a:pt x="2288" y="2338"/>
                  </a:cubicBezTo>
                  <a:lnTo>
                    <a:pt x="2781" y="1548"/>
                  </a:lnTo>
                  <a:cubicBezTo>
                    <a:pt x="2840" y="1453"/>
                    <a:pt x="2859" y="1340"/>
                    <a:pt x="2834" y="1229"/>
                  </a:cubicBezTo>
                  <a:cubicBezTo>
                    <a:pt x="2808" y="1118"/>
                    <a:pt x="2742" y="1026"/>
                    <a:pt x="2647" y="966"/>
                  </a:cubicBezTo>
                  <a:lnTo>
                    <a:pt x="1198" y="64"/>
                  </a:lnTo>
                  <a:cubicBezTo>
                    <a:pt x="1130" y="23"/>
                    <a:pt x="1053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105"/>
            <p:cNvSpPr/>
            <p:nvPr/>
          </p:nvSpPr>
          <p:spPr>
            <a:xfrm>
              <a:off x="7048150" y="4076990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79" y="990"/>
                  </a:lnTo>
                  <a:cubicBezTo>
                    <a:pt x="20" y="1086"/>
                    <a:pt x="1" y="1199"/>
                    <a:pt x="26" y="1310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0" y="2475"/>
                  </a:lnTo>
                  <a:cubicBezTo>
                    <a:pt x="1729" y="2516"/>
                    <a:pt x="1806" y="2538"/>
                    <a:pt x="1884" y="2538"/>
                  </a:cubicBezTo>
                  <a:cubicBezTo>
                    <a:pt x="2032" y="2538"/>
                    <a:pt x="2166" y="2465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0" y="1230"/>
                  </a:cubicBezTo>
                  <a:cubicBezTo>
                    <a:pt x="2765" y="1119"/>
                    <a:pt x="2698" y="1027"/>
                    <a:pt x="2602" y="967"/>
                  </a:cubicBezTo>
                  <a:lnTo>
                    <a:pt x="1154" y="65"/>
                  </a:lnTo>
                  <a:cubicBezTo>
                    <a:pt x="1086" y="23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105"/>
            <p:cNvSpPr/>
            <p:nvPr/>
          </p:nvSpPr>
          <p:spPr>
            <a:xfrm>
              <a:off x="7087812" y="4013366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29" y="1"/>
                  </a:moveTo>
                  <a:cubicBezTo>
                    <a:pt x="782" y="1"/>
                    <a:pt x="647" y="75"/>
                    <a:pt x="570" y="200"/>
                  </a:cubicBezTo>
                  <a:lnTo>
                    <a:pt x="78" y="990"/>
                  </a:lnTo>
                  <a:cubicBezTo>
                    <a:pt x="18" y="1086"/>
                    <a:pt x="0" y="1199"/>
                    <a:pt x="25" y="1309"/>
                  </a:cubicBezTo>
                  <a:cubicBezTo>
                    <a:pt x="50" y="1419"/>
                    <a:pt x="117" y="1513"/>
                    <a:pt x="213" y="1572"/>
                  </a:cubicBezTo>
                  <a:lnTo>
                    <a:pt x="1661" y="2474"/>
                  </a:lnTo>
                  <a:cubicBezTo>
                    <a:pt x="1728" y="2515"/>
                    <a:pt x="1806" y="2538"/>
                    <a:pt x="1884" y="2538"/>
                  </a:cubicBezTo>
                  <a:cubicBezTo>
                    <a:pt x="2030" y="2538"/>
                    <a:pt x="2165" y="2464"/>
                    <a:pt x="2243" y="2338"/>
                  </a:cubicBezTo>
                  <a:lnTo>
                    <a:pt x="2735" y="1549"/>
                  </a:lnTo>
                  <a:cubicBezTo>
                    <a:pt x="2795" y="1453"/>
                    <a:pt x="2814" y="1339"/>
                    <a:pt x="2789" y="1230"/>
                  </a:cubicBezTo>
                  <a:cubicBezTo>
                    <a:pt x="2763" y="1119"/>
                    <a:pt x="2697" y="1025"/>
                    <a:pt x="2601" y="966"/>
                  </a:cubicBezTo>
                  <a:lnTo>
                    <a:pt x="1152" y="65"/>
                  </a:lnTo>
                  <a:cubicBezTo>
                    <a:pt x="1085" y="23"/>
                    <a:pt x="1008" y="1"/>
                    <a:pt x="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105"/>
            <p:cNvSpPr/>
            <p:nvPr/>
          </p:nvSpPr>
          <p:spPr>
            <a:xfrm>
              <a:off x="7127409" y="3949741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80" y="990"/>
                  </a:lnTo>
                  <a:cubicBezTo>
                    <a:pt x="45" y="1045"/>
                    <a:pt x="25" y="1104"/>
                    <a:pt x="18" y="1166"/>
                  </a:cubicBezTo>
                  <a:cubicBezTo>
                    <a:pt x="0" y="1327"/>
                    <a:pt x="77" y="1487"/>
                    <a:pt x="214" y="1572"/>
                  </a:cubicBezTo>
                  <a:lnTo>
                    <a:pt x="1662" y="2473"/>
                  </a:lnTo>
                  <a:cubicBezTo>
                    <a:pt x="1729" y="2515"/>
                    <a:pt x="1806" y="2537"/>
                    <a:pt x="1885" y="2537"/>
                  </a:cubicBezTo>
                  <a:cubicBezTo>
                    <a:pt x="2031" y="2537"/>
                    <a:pt x="2165" y="2463"/>
                    <a:pt x="2245" y="2338"/>
                  </a:cubicBezTo>
                  <a:lnTo>
                    <a:pt x="2737" y="1548"/>
                  </a:lnTo>
                  <a:cubicBezTo>
                    <a:pt x="2859" y="1350"/>
                    <a:pt x="2799" y="1089"/>
                    <a:pt x="2602" y="967"/>
                  </a:cubicBezTo>
                  <a:lnTo>
                    <a:pt x="1154" y="64"/>
                  </a:lnTo>
                  <a:cubicBezTo>
                    <a:pt x="1087" y="24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105"/>
            <p:cNvSpPr/>
            <p:nvPr/>
          </p:nvSpPr>
          <p:spPr>
            <a:xfrm>
              <a:off x="7058321" y="4261017"/>
              <a:ext cx="95585" cy="83538"/>
            </a:xfrm>
            <a:custGeom>
              <a:avLst/>
              <a:gdLst/>
              <a:ahLst/>
              <a:cxnLst/>
              <a:rect l="l" t="t" r="r" b="b"/>
              <a:pathLst>
                <a:path w="2904" h="2538" extrusionOk="0">
                  <a:moveTo>
                    <a:pt x="974" y="1"/>
                  </a:moveTo>
                  <a:cubicBezTo>
                    <a:pt x="827" y="1"/>
                    <a:pt x="692" y="75"/>
                    <a:pt x="615" y="201"/>
                  </a:cubicBezTo>
                  <a:lnTo>
                    <a:pt x="123" y="990"/>
                  </a:lnTo>
                  <a:cubicBezTo>
                    <a:pt x="0" y="1187"/>
                    <a:pt x="61" y="1449"/>
                    <a:pt x="259" y="1571"/>
                  </a:cubicBezTo>
                  <a:lnTo>
                    <a:pt x="1707" y="2473"/>
                  </a:lnTo>
                  <a:cubicBezTo>
                    <a:pt x="1775" y="2515"/>
                    <a:pt x="1851" y="2537"/>
                    <a:pt x="1930" y="2537"/>
                  </a:cubicBezTo>
                  <a:cubicBezTo>
                    <a:pt x="2077" y="2537"/>
                    <a:pt x="2211" y="2462"/>
                    <a:pt x="2290" y="2337"/>
                  </a:cubicBezTo>
                  <a:lnTo>
                    <a:pt x="2781" y="1548"/>
                  </a:lnTo>
                  <a:cubicBezTo>
                    <a:pt x="2904" y="1351"/>
                    <a:pt x="2844" y="1089"/>
                    <a:pt x="2646" y="967"/>
                  </a:cubicBezTo>
                  <a:lnTo>
                    <a:pt x="1197" y="65"/>
                  </a:lnTo>
                  <a:cubicBezTo>
                    <a:pt x="1130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105"/>
            <p:cNvSpPr/>
            <p:nvPr/>
          </p:nvSpPr>
          <p:spPr>
            <a:xfrm>
              <a:off x="7099431" y="4197294"/>
              <a:ext cx="94170" cy="83571"/>
            </a:xfrm>
            <a:custGeom>
              <a:avLst/>
              <a:gdLst/>
              <a:ahLst/>
              <a:cxnLst/>
              <a:rect l="l" t="t" r="r" b="b"/>
              <a:pathLst>
                <a:path w="2861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9" y="1086"/>
                    <a:pt x="0" y="1199"/>
                    <a:pt x="26" y="1309"/>
                  </a:cubicBezTo>
                  <a:cubicBezTo>
                    <a:pt x="51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1" y="2538"/>
                    <a:pt x="2165" y="2464"/>
                    <a:pt x="2245" y="2337"/>
                  </a:cubicBezTo>
                  <a:lnTo>
                    <a:pt x="2738" y="1548"/>
                  </a:lnTo>
                  <a:cubicBezTo>
                    <a:pt x="2860" y="1351"/>
                    <a:pt x="2800" y="1090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105"/>
            <p:cNvSpPr/>
            <p:nvPr/>
          </p:nvSpPr>
          <p:spPr>
            <a:xfrm>
              <a:off x="7139028" y="4133669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3" y="0"/>
                    <a:pt x="649" y="75"/>
                    <a:pt x="572" y="199"/>
                  </a:cubicBezTo>
                  <a:lnTo>
                    <a:pt x="79" y="990"/>
                  </a:lnTo>
                  <a:cubicBezTo>
                    <a:pt x="20" y="1086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2"/>
                  </a:cubicBezTo>
                  <a:lnTo>
                    <a:pt x="1662" y="2474"/>
                  </a:lnTo>
                  <a:cubicBezTo>
                    <a:pt x="1730" y="2514"/>
                    <a:pt x="1807" y="2538"/>
                    <a:pt x="1886" y="2538"/>
                  </a:cubicBezTo>
                  <a:cubicBezTo>
                    <a:pt x="2033" y="2538"/>
                    <a:pt x="2168" y="2463"/>
                    <a:pt x="2244" y="2337"/>
                  </a:cubicBezTo>
                  <a:lnTo>
                    <a:pt x="2737" y="1546"/>
                  </a:lnTo>
                  <a:cubicBezTo>
                    <a:pt x="2797" y="1451"/>
                    <a:pt x="2815" y="1338"/>
                    <a:pt x="2790" y="1227"/>
                  </a:cubicBezTo>
                  <a:cubicBezTo>
                    <a:pt x="2765" y="1119"/>
                    <a:pt x="2698" y="1025"/>
                    <a:pt x="2602" y="965"/>
                  </a:cubicBezTo>
                  <a:lnTo>
                    <a:pt x="1154" y="64"/>
                  </a:lnTo>
                  <a:cubicBezTo>
                    <a:pt x="1086" y="23"/>
                    <a:pt x="1009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105"/>
            <p:cNvSpPr/>
            <p:nvPr/>
          </p:nvSpPr>
          <p:spPr>
            <a:xfrm>
              <a:off x="7178723" y="4070012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2" y="0"/>
                    <a:pt x="648" y="75"/>
                    <a:pt x="570" y="200"/>
                  </a:cubicBezTo>
                  <a:lnTo>
                    <a:pt x="79" y="990"/>
                  </a:lnTo>
                  <a:cubicBezTo>
                    <a:pt x="18" y="1085"/>
                    <a:pt x="0" y="1198"/>
                    <a:pt x="26" y="1309"/>
                  </a:cubicBezTo>
                  <a:cubicBezTo>
                    <a:pt x="50" y="1419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5"/>
                    <a:pt x="1806" y="2538"/>
                    <a:pt x="1884" y="2538"/>
                  </a:cubicBezTo>
                  <a:cubicBezTo>
                    <a:pt x="2032" y="2538"/>
                    <a:pt x="2165" y="2462"/>
                    <a:pt x="2244" y="2339"/>
                  </a:cubicBezTo>
                  <a:lnTo>
                    <a:pt x="2735" y="1548"/>
                  </a:lnTo>
                  <a:cubicBezTo>
                    <a:pt x="2795" y="1452"/>
                    <a:pt x="2814" y="1340"/>
                    <a:pt x="2789" y="1229"/>
                  </a:cubicBezTo>
                  <a:cubicBezTo>
                    <a:pt x="2763" y="1118"/>
                    <a:pt x="2697" y="1026"/>
                    <a:pt x="2601" y="966"/>
                  </a:cubicBezTo>
                  <a:lnTo>
                    <a:pt x="1153" y="64"/>
                  </a:lnTo>
                  <a:cubicBezTo>
                    <a:pt x="1085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105"/>
            <p:cNvSpPr/>
            <p:nvPr/>
          </p:nvSpPr>
          <p:spPr>
            <a:xfrm>
              <a:off x="7218320" y="400628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20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1" y="2475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2" y="2538"/>
                    <a:pt x="2167" y="2464"/>
                    <a:pt x="2244" y="2339"/>
                  </a:cubicBezTo>
                  <a:lnTo>
                    <a:pt x="2736" y="1549"/>
                  </a:lnTo>
                  <a:cubicBezTo>
                    <a:pt x="2796" y="1453"/>
                    <a:pt x="2814" y="1340"/>
                    <a:pt x="2789" y="1230"/>
                  </a:cubicBezTo>
                  <a:cubicBezTo>
                    <a:pt x="2764" y="1120"/>
                    <a:pt x="2697" y="1026"/>
                    <a:pt x="2602" y="967"/>
                  </a:cubicBezTo>
                  <a:lnTo>
                    <a:pt x="1154" y="65"/>
                  </a:lnTo>
                  <a:cubicBezTo>
                    <a:pt x="1086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105"/>
            <p:cNvSpPr/>
            <p:nvPr/>
          </p:nvSpPr>
          <p:spPr>
            <a:xfrm>
              <a:off x="7190342" y="4253875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2" y="201"/>
                  </a:cubicBezTo>
                  <a:lnTo>
                    <a:pt x="79" y="990"/>
                  </a:lnTo>
                  <a:cubicBezTo>
                    <a:pt x="19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2" y="2475"/>
                  </a:lnTo>
                  <a:cubicBezTo>
                    <a:pt x="1729" y="2516"/>
                    <a:pt x="1807" y="2538"/>
                    <a:pt x="1886" y="2538"/>
                  </a:cubicBezTo>
                  <a:cubicBezTo>
                    <a:pt x="2032" y="2538"/>
                    <a:pt x="2168" y="2466"/>
                    <a:pt x="2244" y="2339"/>
                  </a:cubicBezTo>
                  <a:lnTo>
                    <a:pt x="2737" y="1549"/>
                  </a:lnTo>
                  <a:cubicBezTo>
                    <a:pt x="2796" y="1453"/>
                    <a:pt x="2814" y="1340"/>
                    <a:pt x="2790" y="1230"/>
                  </a:cubicBezTo>
                  <a:cubicBezTo>
                    <a:pt x="2764" y="1120"/>
                    <a:pt x="2697" y="1027"/>
                    <a:pt x="2602" y="967"/>
                  </a:cubicBezTo>
                  <a:lnTo>
                    <a:pt x="1154" y="65"/>
                  </a:lnTo>
                  <a:cubicBezTo>
                    <a:pt x="1085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105"/>
            <p:cNvSpPr/>
            <p:nvPr/>
          </p:nvSpPr>
          <p:spPr>
            <a:xfrm>
              <a:off x="7228491" y="4190283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74" y="1"/>
                  </a:moveTo>
                  <a:cubicBezTo>
                    <a:pt x="828" y="1"/>
                    <a:pt x="693" y="75"/>
                    <a:pt x="616" y="201"/>
                  </a:cubicBezTo>
                  <a:lnTo>
                    <a:pt x="123" y="990"/>
                  </a:lnTo>
                  <a:cubicBezTo>
                    <a:pt x="1" y="1187"/>
                    <a:pt x="62" y="1448"/>
                    <a:pt x="259" y="1571"/>
                  </a:cubicBezTo>
                  <a:lnTo>
                    <a:pt x="1708" y="2473"/>
                  </a:lnTo>
                  <a:cubicBezTo>
                    <a:pt x="1776" y="2515"/>
                    <a:pt x="1852" y="2537"/>
                    <a:pt x="1931" y="2537"/>
                  </a:cubicBezTo>
                  <a:cubicBezTo>
                    <a:pt x="2078" y="2537"/>
                    <a:pt x="2212" y="2463"/>
                    <a:pt x="2288" y="2338"/>
                  </a:cubicBezTo>
                  <a:lnTo>
                    <a:pt x="2781" y="1549"/>
                  </a:lnTo>
                  <a:cubicBezTo>
                    <a:pt x="2841" y="1453"/>
                    <a:pt x="2860" y="1340"/>
                    <a:pt x="2834" y="1230"/>
                  </a:cubicBezTo>
                  <a:cubicBezTo>
                    <a:pt x="2809" y="1119"/>
                    <a:pt x="2743" y="1026"/>
                    <a:pt x="2647" y="967"/>
                  </a:cubicBezTo>
                  <a:lnTo>
                    <a:pt x="1198" y="65"/>
                  </a:lnTo>
                  <a:cubicBezTo>
                    <a:pt x="1131" y="23"/>
                    <a:pt x="1053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105"/>
            <p:cNvSpPr/>
            <p:nvPr/>
          </p:nvSpPr>
          <p:spPr>
            <a:xfrm>
              <a:off x="7268153" y="4126659"/>
              <a:ext cx="95552" cy="83472"/>
            </a:xfrm>
            <a:custGeom>
              <a:avLst/>
              <a:gdLst/>
              <a:ahLst/>
              <a:cxnLst/>
              <a:rect l="l" t="t" r="r" b="b"/>
              <a:pathLst>
                <a:path w="2903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200"/>
                  </a:cubicBezTo>
                  <a:lnTo>
                    <a:pt x="123" y="990"/>
                  </a:lnTo>
                  <a:cubicBezTo>
                    <a:pt x="0" y="1187"/>
                    <a:pt x="60" y="1449"/>
                    <a:pt x="258" y="1571"/>
                  </a:cubicBezTo>
                  <a:lnTo>
                    <a:pt x="1706" y="2472"/>
                  </a:lnTo>
                  <a:cubicBezTo>
                    <a:pt x="1774" y="2514"/>
                    <a:pt x="1852" y="2536"/>
                    <a:pt x="1929" y="2536"/>
                  </a:cubicBezTo>
                  <a:cubicBezTo>
                    <a:pt x="2077" y="2536"/>
                    <a:pt x="2211" y="2461"/>
                    <a:pt x="2289" y="2337"/>
                  </a:cubicBezTo>
                  <a:lnTo>
                    <a:pt x="2780" y="1546"/>
                  </a:lnTo>
                  <a:cubicBezTo>
                    <a:pt x="2903" y="1350"/>
                    <a:pt x="2843" y="1088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105"/>
            <p:cNvSpPr/>
            <p:nvPr/>
          </p:nvSpPr>
          <p:spPr>
            <a:xfrm>
              <a:off x="7309330" y="4062935"/>
              <a:ext cx="92623" cy="83538"/>
            </a:xfrm>
            <a:custGeom>
              <a:avLst/>
              <a:gdLst/>
              <a:ahLst/>
              <a:cxnLst/>
              <a:rect l="l" t="t" r="r" b="b"/>
              <a:pathLst>
                <a:path w="2814" h="2538" extrusionOk="0">
                  <a:moveTo>
                    <a:pt x="930" y="0"/>
                  </a:moveTo>
                  <a:cubicBezTo>
                    <a:pt x="782" y="0"/>
                    <a:pt x="648" y="75"/>
                    <a:pt x="571" y="199"/>
                  </a:cubicBezTo>
                  <a:lnTo>
                    <a:pt x="79" y="990"/>
                  </a:lnTo>
                  <a:cubicBezTo>
                    <a:pt x="19" y="1085"/>
                    <a:pt x="1" y="1198"/>
                    <a:pt x="26" y="1309"/>
                  </a:cubicBezTo>
                  <a:cubicBezTo>
                    <a:pt x="51" y="1418"/>
                    <a:pt x="118" y="1512"/>
                    <a:pt x="213" y="1572"/>
                  </a:cubicBezTo>
                  <a:lnTo>
                    <a:pt x="1660" y="2474"/>
                  </a:lnTo>
                  <a:cubicBezTo>
                    <a:pt x="1727" y="2514"/>
                    <a:pt x="1805" y="2538"/>
                    <a:pt x="1884" y="2538"/>
                  </a:cubicBezTo>
                  <a:cubicBezTo>
                    <a:pt x="2029" y="2538"/>
                    <a:pt x="2165" y="2463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4" y="1339"/>
                    <a:pt x="2788" y="1229"/>
                  </a:cubicBezTo>
                  <a:cubicBezTo>
                    <a:pt x="2762" y="1118"/>
                    <a:pt x="2697" y="1025"/>
                    <a:pt x="2601" y="965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105"/>
            <p:cNvSpPr/>
            <p:nvPr/>
          </p:nvSpPr>
          <p:spPr>
            <a:xfrm>
              <a:off x="7400208" y="411954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8" y="1086"/>
                    <a:pt x="0" y="1199"/>
                    <a:pt x="26" y="1309"/>
                  </a:cubicBezTo>
                  <a:cubicBezTo>
                    <a:pt x="50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6" y="2538"/>
                    <a:pt x="1885" y="2538"/>
                  </a:cubicBezTo>
                  <a:cubicBezTo>
                    <a:pt x="2031" y="2538"/>
                    <a:pt x="2166" y="2464"/>
                    <a:pt x="2244" y="2339"/>
                  </a:cubicBezTo>
                  <a:lnTo>
                    <a:pt x="2736" y="1549"/>
                  </a:lnTo>
                  <a:cubicBezTo>
                    <a:pt x="2795" y="1453"/>
                    <a:pt x="2815" y="1340"/>
                    <a:pt x="2789" y="1229"/>
                  </a:cubicBezTo>
                  <a:cubicBezTo>
                    <a:pt x="2763" y="1119"/>
                    <a:pt x="2697" y="1026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8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105"/>
            <p:cNvSpPr/>
            <p:nvPr/>
          </p:nvSpPr>
          <p:spPr>
            <a:xfrm>
              <a:off x="7166710" y="3898394"/>
              <a:ext cx="85217" cy="71162"/>
            </a:xfrm>
            <a:custGeom>
              <a:avLst/>
              <a:gdLst/>
              <a:ahLst/>
              <a:cxnLst/>
              <a:rect l="l" t="t" r="r" b="b"/>
              <a:pathLst>
                <a:path w="2589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39" y="713"/>
                    <a:pt x="31" y="763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570" y="1453"/>
                    <a:pt x="2589" y="1340"/>
                    <a:pt x="2563" y="1230"/>
                  </a:cubicBezTo>
                  <a:cubicBezTo>
                    <a:pt x="2538" y="1119"/>
                    <a:pt x="2472" y="1027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105"/>
            <p:cNvSpPr/>
            <p:nvPr/>
          </p:nvSpPr>
          <p:spPr>
            <a:xfrm>
              <a:off x="7348564" y="4011654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1"/>
                  </a:moveTo>
                  <a:cubicBezTo>
                    <a:pt x="558" y="1"/>
                    <a:pt x="425" y="75"/>
                    <a:pt x="346" y="200"/>
                  </a:cubicBezTo>
                  <a:lnTo>
                    <a:pt x="87" y="615"/>
                  </a:lnTo>
                  <a:cubicBezTo>
                    <a:pt x="59" y="661"/>
                    <a:pt x="38" y="712"/>
                    <a:pt x="31" y="762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2" y="2098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4"/>
                  </a:cubicBezTo>
                  <a:lnTo>
                    <a:pt x="2510" y="1549"/>
                  </a:lnTo>
                  <a:cubicBezTo>
                    <a:pt x="2633" y="1351"/>
                    <a:pt x="2572" y="1088"/>
                    <a:pt x="2375" y="966"/>
                  </a:cubicBezTo>
                  <a:lnTo>
                    <a:pt x="927" y="64"/>
                  </a:lnTo>
                  <a:cubicBezTo>
                    <a:pt x="861" y="23"/>
                    <a:pt x="783" y="1"/>
                    <a:pt x="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105"/>
            <p:cNvSpPr/>
            <p:nvPr/>
          </p:nvSpPr>
          <p:spPr>
            <a:xfrm>
              <a:off x="7260879" y="3723813"/>
              <a:ext cx="353178" cy="299132"/>
            </a:xfrm>
            <a:custGeom>
              <a:avLst/>
              <a:gdLst/>
              <a:ahLst/>
              <a:cxnLst/>
              <a:rect l="l" t="t" r="r" b="b"/>
              <a:pathLst>
                <a:path w="10730" h="9088" extrusionOk="0">
                  <a:moveTo>
                    <a:pt x="2593" y="1"/>
                  </a:moveTo>
                  <a:cubicBezTo>
                    <a:pt x="2447" y="1"/>
                    <a:pt x="2303" y="74"/>
                    <a:pt x="2219" y="208"/>
                  </a:cubicBezTo>
                  <a:lnTo>
                    <a:pt x="70" y="3660"/>
                  </a:lnTo>
                  <a:cubicBezTo>
                    <a:pt x="25" y="3736"/>
                    <a:pt x="0" y="3820"/>
                    <a:pt x="5" y="3904"/>
                  </a:cubicBezTo>
                  <a:cubicBezTo>
                    <a:pt x="9" y="4048"/>
                    <a:pt x="80" y="4187"/>
                    <a:pt x="212" y="4268"/>
                  </a:cubicBezTo>
                  <a:lnTo>
                    <a:pt x="7845" y="9021"/>
                  </a:lnTo>
                  <a:cubicBezTo>
                    <a:pt x="7918" y="9066"/>
                    <a:pt x="7998" y="9087"/>
                    <a:pt x="8077" y="9087"/>
                  </a:cubicBezTo>
                  <a:cubicBezTo>
                    <a:pt x="8224" y="9087"/>
                    <a:pt x="8368" y="9013"/>
                    <a:pt x="8452" y="8879"/>
                  </a:cubicBezTo>
                  <a:lnTo>
                    <a:pt x="10601" y="5426"/>
                  </a:lnTo>
                  <a:cubicBezTo>
                    <a:pt x="10730" y="5220"/>
                    <a:pt x="10667" y="4950"/>
                    <a:pt x="10460" y="4821"/>
                  </a:cubicBezTo>
                  <a:lnTo>
                    <a:pt x="2826" y="68"/>
                  </a:lnTo>
                  <a:cubicBezTo>
                    <a:pt x="2753" y="22"/>
                    <a:pt x="2673" y="1"/>
                    <a:pt x="25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105"/>
            <p:cNvSpPr/>
            <p:nvPr/>
          </p:nvSpPr>
          <p:spPr>
            <a:xfrm>
              <a:off x="7261044" y="3850898"/>
              <a:ext cx="353013" cy="172047"/>
            </a:xfrm>
            <a:custGeom>
              <a:avLst/>
              <a:gdLst/>
              <a:ahLst/>
              <a:cxnLst/>
              <a:rect l="l" t="t" r="r" b="b"/>
              <a:pathLst>
                <a:path w="10725" h="5227" extrusionOk="0">
                  <a:moveTo>
                    <a:pt x="487" y="0"/>
                  </a:moveTo>
                  <a:cubicBezTo>
                    <a:pt x="321" y="0"/>
                    <a:pt x="158" y="14"/>
                    <a:pt x="0" y="43"/>
                  </a:cubicBezTo>
                  <a:cubicBezTo>
                    <a:pt x="4" y="187"/>
                    <a:pt x="75" y="326"/>
                    <a:pt x="207" y="407"/>
                  </a:cubicBezTo>
                  <a:lnTo>
                    <a:pt x="7840" y="5160"/>
                  </a:lnTo>
                  <a:cubicBezTo>
                    <a:pt x="7913" y="5205"/>
                    <a:pt x="7993" y="5226"/>
                    <a:pt x="8072" y="5226"/>
                  </a:cubicBezTo>
                  <a:cubicBezTo>
                    <a:pt x="8219" y="5226"/>
                    <a:pt x="8363" y="5152"/>
                    <a:pt x="8447" y="5018"/>
                  </a:cubicBezTo>
                  <a:lnTo>
                    <a:pt x="10596" y="1565"/>
                  </a:lnTo>
                  <a:cubicBezTo>
                    <a:pt x="10725" y="1359"/>
                    <a:pt x="10662" y="1089"/>
                    <a:pt x="10455" y="960"/>
                  </a:cubicBezTo>
                  <a:lnTo>
                    <a:pt x="10389" y="918"/>
                  </a:lnTo>
                  <a:cubicBezTo>
                    <a:pt x="10190" y="920"/>
                    <a:pt x="9975" y="984"/>
                    <a:pt x="9746" y="1125"/>
                  </a:cubicBezTo>
                  <a:cubicBezTo>
                    <a:pt x="8760" y="1734"/>
                    <a:pt x="8611" y="3491"/>
                    <a:pt x="7641" y="3491"/>
                  </a:cubicBezTo>
                  <a:cubicBezTo>
                    <a:pt x="7416" y="3491"/>
                    <a:pt x="7148" y="3397"/>
                    <a:pt x="6815" y="3173"/>
                  </a:cubicBezTo>
                  <a:cubicBezTo>
                    <a:pt x="5068" y="1997"/>
                    <a:pt x="2503" y="0"/>
                    <a:pt x="487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105"/>
            <p:cNvSpPr/>
            <p:nvPr/>
          </p:nvSpPr>
          <p:spPr>
            <a:xfrm>
              <a:off x="7305775" y="3756169"/>
              <a:ext cx="53520" cy="79226"/>
            </a:xfrm>
            <a:custGeom>
              <a:avLst/>
              <a:gdLst/>
              <a:ahLst/>
              <a:cxnLst/>
              <a:rect l="l" t="t" r="r" b="b"/>
              <a:pathLst>
                <a:path w="1626" h="2407" extrusionOk="0">
                  <a:moveTo>
                    <a:pt x="1494" y="0"/>
                  </a:moveTo>
                  <a:cubicBezTo>
                    <a:pt x="1462" y="0"/>
                    <a:pt x="1431" y="12"/>
                    <a:pt x="1408" y="35"/>
                  </a:cubicBezTo>
                  <a:cubicBezTo>
                    <a:pt x="901" y="523"/>
                    <a:pt x="254" y="1541"/>
                    <a:pt x="31" y="2232"/>
                  </a:cubicBezTo>
                  <a:cubicBezTo>
                    <a:pt x="0" y="2328"/>
                    <a:pt x="77" y="2406"/>
                    <a:pt x="159" y="2406"/>
                  </a:cubicBezTo>
                  <a:cubicBezTo>
                    <a:pt x="190" y="2406"/>
                    <a:pt x="222" y="2395"/>
                    <a:pt x="249" y="2369"/>
                  </a:cubicBezTo>
                  <a:cubicBezTo>
                    <a:pt x="769" y="1865"/>
                    <a:pt x="1400" y="836"/>
                    <a:pt x="1614" y="163"/>
                  </a:cubicBezTo>
                  <a:cubicBezTo>
                    <a:pt x="1626" y="123"/>
                    <a:pt x="1616" y="75"/>
                    <a:pt x="1583" y="40"/>
                  </a:cubicBezTo>
                  <a:cubicBezTo>
                    <a:pt x="1559" y="13"/>
                    <a:pt x="1526" y="0"/>
                    <a:pt x="1494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105"/>
            <p:cNvSpPr/>
            <p:nvPr/>
          </p:nvSpPr>
          <p:spPr>
            <a:xfrm>
              <a:off x="7325425" y="4281556"/>
              <a:ext cx="84657" cy="44501"/>
            </a:xfrm>
            <a:custGeom>
              <a:avLst/>
              <a:gdLst/>
              <a:ahLst/>
              <a:cxnLst/>
              <a:rect l="l" t="t" r="r" b="b"/>
              <a:pathLst>
                <a:path w="2572" h="1352" extrusionOk="0">
                  <a:moveTo>
                    <a:pt x="2356" y="0"/>
                  </a:moveTo>
                  <a:cubicBezTo>
                    <a:pt x="2119" y="176"/>
                    <a:pt x="1735" y="365"/>
                    <a:pt x="1179" y="365"/>
                  </a:cubicBezTo>
                  <a:cubicBezTo>
                    <a:pt x="851" y="365"/>
                    <a:pt x="464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105"/>
            <p:cNvSpPr/>
            <p:nvPr/>
          </p:nvSpPr>
          <p:spPr>
            <a:xfrm>
              <a:off x="7285763" y="434521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1"/>
                    <a:pt x="1750" y="1351"/>
                  </a:cubicBezTo>
                  <a:cubicBezTo>
                    <a:pt x="1846" y="1351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105"/>
            <p:cNvSpPr/>
            <p:nvPr/>
          </p:nvSpPr>
          <p:spPr>
            <a:xfrm>
              <a:off x="7155255" y="4352257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0"/>
                  </a:moveTo>
                  <a:cubicBezTo>
                    <a:pt x="2118" y="175"/>
                    <a:pt x="1734" y="365"/>
                    <a:pt x="1177" y="365"/>
                  </a:cubicBezTo>
                  <a:cubicBezTo>
                    <a:pt x="850" y="365"/>
                    <a:pt x="463" y="299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5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10"/>
                    <a:pt x="2393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105"/>
            <p:cNvSpPr/>
            <p:nvPr/>
          </p:nvSpPr>
          <p:spPr>
            <a:xfrm>
              <a:off x="7246166" y="4408904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105"/>
            <p:cNvSpPr/>
            <p:nvPr/>
          </p:nvSpPr>
          <p:spPr>
            <a:xfrm>
              <a:off x="7365055" y="4217932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105"/>
            <p:cNvSpPr/>
            <p:nvPr/>
          </p:nvSpPr>
          <p:spPr>
            <a:xfrm>
              <a:off x="7257653" y="3955073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0"/>
                  </a:moveTo>
                  <a:cubicBezTo>
                    <a:pt x="557" y="0"/>
                    <a:pt x="423" y="75"/>
                    <a:pt x="346" y="199"/>
                  </a:cubicBezTo>
                  <a:lnTo>
                    <a:pt x="87" y="614"/>
                  </a:lnTo>
                  <a:cubicBezTo>
                    <a:pt x="59" y="661"/>
                    <a:pt x="38" y="711"/>
                    <a:pt x="30" y="762"/>
                  </a:cubicBezTo>
                  <a:cubicBezTo>
                    <a:pt x="0" y="931"/>
                    <a:pt x="78" y="1105"/>
                    <a:pt x="224" y="1195"/>
                  </a:cubicBezTo>
                  <a:lnTo>
                    <a:pt x="1672" y="2097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2"/>
                  </a:cubicBezTo>
                  <a:lnTo>
                    <a:pt x="2509" y="1547"/>
                  </a:lnTo>
                  <a:cubicBezTo>
                    <a:pt x="2633" y="1349"/>
                    <a:pt x="2572" y="1088"/>
                    <a:pt x="2375" y="965"/>
                  </a:cubicBezTo>
                  <a:lnTo>
                    <a:pt x="927" y="64"/>
                  </a:lnTo>
                  <a:cubicBezTo>
                    <a:pt x="860" y="23"/>
                    <a:pt x="783" y="0"/>
                    <a:pt x="7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105"/>
            <p:cNvSpPr/>
            <p:nvPr/>
          </p:nvSpPr>
          <p:spPr>
            <a:xfrm>
              <a:off x="7439508" y="4068235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40" y="713"/>
                    <a:pt x="31" y="763"/>
                  </a:cubicBezTo>
                  <a:cubicBezTo>
                    <a:pt x="0" y="935"/>
                    <a:pt x="77" y="1105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633" y="1351"/>
                    <a:pt x="2573" y="1089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105"/>
            <p:cNvSpPr/>
            <p:nvPr/>
          </p:nvSpPr>
          <p:spPr>
            <a:xfrm>
              <a:off x="6900658" y="4233862"/>
              <a:ext cx="433227" cy="286229"/>
            </a:xfrm>
            <a:custGeom>
              <a:avLst/>
              <a:gdLst/>
              <a:ahLst/>
              <a:cxnLst/>
              <a:rect l="l" t="t" r="r" b="b"/>
              <a:pathLst>
                <a:path w="13162" h="8696" extrusionOk="0">
                  <a:moveTo>
                    <a:pt x="1087" y="0"/>
                  </a:moveTo>
                  <a:cubicBezTo>
                    <a:pt x="1023" y="185"/>
                    <a:pt x="0" y="1226"/>
                    <a:pt x="905" y="2166"/>
                  </a:cubicBezTo>
                  <a:cubicBezTo>
                    <a:pt x="3748" y="5118"/>
                    <a:pt x="7305" y="7356"/>
                    <a:pt x="11283" y="8631"/>
                  </a:cubicBezTo>
                  <a:cubicBezTo>
                    <a:pt x="11418" y="8674"/>
                    <a:pt x="11555" y="8695"/>
                    <a:pt x="11691" y="8695"/>
                  </a:cubicBezTo>
                  <a:cubicBezTo>
                    <a:pt x="12138" y="8695"/>
                    <a:pt x="12566" y="8468"/>
                    <a:pt x="12812" y="8071"/>
                  </a:cubicBezTo>
                  <a:lnTo>
                    <a:pt x="13161" y="7512"/>
                  </a:lnTo>
                  <a:lnTo>
                    <a:pt x="13161" y="7512"/>
                  </a:lnTo>
                  <a:cubicBezTo>
                    <a:pt x="13046" y="7542"/>
                    <a:pt x="12926" y="7558"/>
                    <a:pt x="12805" y="7558"/>
                  </a:cubicBezTo>
                  <a:cubicBezTo>
                    <a:pt x="12664" y="7558"/>
                    <a:pt x="12521" y="7537"/>
                    <a:pt x="12381" y="7491"/>
                  </a:cubicBezTo>
                  <a:cubicBezTo>
                    <a:pt x="8262" y="6176"/>
                    <a:pt x="4490" y="3840"/>
                    <a:pt x="1442" y="677"/>
                  </a:cubicBezTo>
                  <a:cubicBezTo>
                    <a:pt x="1256" y="483"/>
                    <a:pt x="1138" y="249"/>
                    <a:pt x="1087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105"/>
            <p:cNvSpPr/>
            <p:nvPr/>
          </p:nvSpPr>
          <p:spPr>
            <a:xfrm>
              <a:off x="7343792" y="3828779"/>
              <a:ext cx="65797" cy="43119"/>
            </a:xfrm>
            <a:custGeom>
              <a:avLst/>
              <a:gdLst/>
              <a:ahLst/>
              <a:cxnLst/>
              <a:rect l="l" t="t" r="r" b="b"/>
              <a:pathLst>
                <a:path w="1999" h="1310" extrusionOk="0">
                  <a:moveTo>
                    <a:pt x="849" y="1"/>
                  </a:moveTo>
                  <a:cubicBezTo>
                    <a:pt x="788" y="1"/>
                    <a:pt x="728" y="7"/>
                    <a:pt x="671" y="20"/>
                  </a:cubicBezTo>
                  <a:cubicBezTo>
                    <a:pt x="0" y="170"/>
                    <a:pt x="360" y="1120"/>
                    <a:pt x="1157" y="1284"/>
                  </a:cubicBezTo>
                  <a:cubicBezTo>
                    <a:pt x="1243" y="1301"/>
                    <a:pt x="1321" y="1310"/>
                    <a:pt x="1392" y="1310"/>
                  </a:cubicBezTo>
                  <a:cubicBezTo>
                    <a:pt x="1879" y="1310"/>
                    <a:pt x="1998" y="921"/>
                    <a:pt x="1820" y="593"/>
                  </a:cubicBezTo>
                  <a:cubicBezTo>
                    <a:pt x="1607" y="205"/>
                    <a:pt x="1200" y="1"/>
                    <a:pt x="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105"/>
            <p:cNvSpPr/>
            <p:nvPr/>
          </p:nvSpPr>
          <p:spPr>
            <a:xfrm>
              <a:off x="7445466" y="3892140"/>
              <a:ext cx="65830" cy="43086"/>
            </a:xfrm>
            <a:custGeom>
              <a:avLst/>
              <a:gdLst/>
              <a:ahLst/>
              <a:cxnLst/>
              <a:rect l="l" t="t" r="r" b="b"/>
              <a:pathLst>
                <a:path w="2000" h="1309" extrusionOk="0">
                  <a:moveTo>
                    <a:pt x="851" y="1"/>
                  </a:moveTo>
                  <a:cubicBezTo>
                    <a:pt x="789" y="1"/>
                    <a:pt x="729" y="7"/>
                    <a:pt x="672" y="20"/>
                  </a:cubicBezTo>
                  <a:cubicBezTo>
                    <a:pt x="0" y="169"/>
                    <a:pt x="361" y="1118"/>
                    <a:pt x="1159" y="1282"/>
                  </a:cubicBezTo>
                  <a:cubicBezTo>
                    <a:pt x="1245" y="1300"/>
                    <a:pt x="1324" y="1309"/>
                    <a:pt x="1395" y="1309"/>
                  </a:cubicBezTo>
                  <a:cubicBezTo>
                    <a:pt x="1881" y="1309"/>
                    <a:pt x="2000" y="920"/>
                    <a:pt x="1821" y="593"/>
                  </a:cubicBezTo>
                  <a:cubicBezTo>
                    <a:pt x="1609" y="205"/>
                    <a:pt x="1202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105"/>
            <p:cNvSpPr/>
            <p:nvPr/>
          </p:nvSpPr>
          <p:spPr>
            <a:xfrm>
              <a:off x="7262262" y="3980911"/>
              <a:ext cx="77186" cy="40979"/>
            </a:xfrm>
            <a:custGeom>
              <a:avLst/>
              <a:gdLst/>
              <a:ahLst/>
              <a:cxnLst/>
              <a:rect l="l" t="t" r="r" b="b"/>
              <a:pathLst>
                <a:path w="2345" h="1245" extrusionOk="0">
                  <a:moveTo>
                    <a:pt x="22" y="1"/>
                  </a:moveTo>
                  <a:lnTo>
                    <a:pt x="22" y="1"/>
                  </a:lnTo>
                  <a:cubicBezTo>
                    <a:pt x="1" y="114"/>
                    <a:pt x="50" y="234"/>
                    <a:pt x="154" y="298"/>
                  </a:cubicBezTo>
                  <a:lnTo>
                    <a:pt x="1602" y="1201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6"/>
                    <a:pt x="2303" y="377"/>
                    <a:pt x="2167" y="292"/>
                  </a:cubicBezTo>
                  <a:lnTo>
                    <a:pt x="1922" y="141"/>
                  </a:lnTo>
                  <a:cubicBezTo>
                    <a:pt x="1747" y="205"/>
                    <a:pt x="1524" y="252"/>
                    <a:pt x="1248" y="252"/>
                  </a:cubicBezTo>
                  <a:cubicBezTo>
                    <a:pt x="918" y="252"/>
                    <a:pt x="513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105"/>
            <p:cNvSpPr/>
            <p:nvPr/>
          </p:nvSpPr>
          <p:spPr>
            <a:xfrm>
              <a:off x="7444149" y="4094172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cubicBezTo>
                    <a:pt x="1" y="113"/>
                    <a:pt x="50" y="233"/>
                    <a:pt x="154" y="298"/>
                  </a:cubicBezTo>
                  <a:lnTo>
                    <a:pt x="1602" y="1200"/>
                  </a:lnTo>
                  <a:cubicBezTo>
                    <a:pt x="1649" y="1230"/>
                    <a:pt x="1702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8" y="692"/>
                  </a:lnTo>
                  <a:cubicBezTo>
                    <a:pt x="2343" y="555"/>
                    <a:pt x="2301" y="376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105"/>
            <p:cNvSpPr/>
            <p:nvPr/>
          </p:nvSpPr>
          <p:spPr>
            <a:xfrm>
              <a:off x="7131853" y="3984400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105"/>
            <p:cNvSpPr/>
            <p:nvPr/>
          </p:nvSpPr>
          <p:spPr>
            <a:xfrm>
              <a:off x="7222829" y="4041047"/>
              <a:ext cx="84657" cy="44435"/>
            </a:xfrm>
            <a:custGeom>
              <a:avLst/>
              <a:gdLst/>
              <a:ahLst/>
              <a:cxnLst/>
              <a:rect l="l" t="t" r="r" b="b"/>
              <a:pathLst>
                <a:path w="2572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1" y="364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8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105"/>
            <p:cNvSpPr/>
            <p:nvPr/>
          </p:nvSpPr>
          <p:spPr>
            <a:xfrm>
              <a:off x="7313741" y="409766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4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1" y="235"/>
                    <a:pt x="48" y="344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1"/>
                    <a:pt x="1748" y="1351"/>
                  </a:cubicBezTo>
                  <a:cubicBezTo>
                    <a:pt x="1845" y="1351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1" y="108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105"/>
            <p:cNvSpPr/>
            <p:nvPr/>
          </p:nvSpPr>
          <p:spPr>
            <a:xfrm>
              <a:off x="7404652" y="415424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10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105"/>
            <p:cNvSpPr/>
            <p:nvPr/>
          </p:nvSpPr>
          <p:spPr>
            <a:xfrm>
              <a:off x="7092256" y="4048091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4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105"/>
            <p:cNvSpPr/>
            <p:nvPr/>
          </p:nvSpPr>
          <p:spPr>
            <a:xfrm>
              <a:off x="7183233" y="4104704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5" y="1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0" y="365"/>
                    <a:pt x="464" y="300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4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09"/>
                    <a:pt x="2392" y="25"/>
                  </a:cubicBezTo>
                  <a:lnTo>
                    <a:pt x="2355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105"/>
            <p:cNvSpPr/>
            <p:nvPr/>
          </p:nvSpPr>
          <p:spPr>
            <a:xfrm>
              <a:off x="7274144" y="4161318"/>
              <a:ext cx="84624" cy="44468"/>
            </a:xfrm>
            <a:custGeom>
              <a:avLst/>
              <a:gdLst/>
              <a:ahLst/>
              <a:cxnLst/>
              <a:rect l="l" t="t" r="r" b="b"/>
              <a:pathLst>
                <a:path w="2571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2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7" y="423"/>
                  </a:lnTo>
                  <a:cubicBezTo>
                    <a:pt x="2571" y="288"/>
                    <a:pt x="2529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105"/>
            <p:cNvSpPr/>
            <p:nvPr/>
          </p:nvSpPr>
          <p:spPr>
            <a:xfrm>
              <a:off x="7052626" y="411171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6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105"/>
            <p:cNvSpPr/>
            <p:nvPr/>
          </p:nvSpPr>
          <p:spPr>
            <a:xfrm>
              <a:off x="7143537" y="4168362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9" y="176"/>
                    <a:pt x="1735" y="365"/>
                    <a:pt x="1178" y="365"/>
                  </a:cubicBezTo>
                  <a:cubicBezTo>
                    <a:pt x="851" y="365"/>
                    <a:pt x="464" y="299"/>
                    <a:pt x="13" y="127"/>
                  </a:cubicBezTo>
                  <a:lnTo>
                    <a:pt x="13" y="127"/>
                  </a:lnTo>
                  <a:cubicBezTo>
                    <a:pt x="1" y="235"/>
                    <a:pt x="49" y="343"/>
                    <a:pt x="148" y="405"/>
                  </a:cubicBezTo>
                  <a:lnTo>
                    <a:pt x="1596" y="1306"/>
                  </a:lnTo>
                  <a:cubicBezTo>
                    <a:pt x="1643" y="1336"/>
                    <a:pt x="1697" y="1351"/>
                    <a:pt x="1749" y="1351"/>
                  </a:cubicBezTo>
                  <a:cubicBezTo>
                    <a:pt x="1846" y="1351"/>
                    <a:pt x="1941" y="1302"/>
                    <a:pt x="1996" y="1214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4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105"/>
            <p:cNvSpPr/>
            <p:nvPr/>
          </p:nvSpPr>
          <p:spPr>
            <a:xfrm>
              <a:off x="7234514" y="422497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5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4"/>
                  </a:cubicBezTo>
                  <a:lnTo>
                    <a:pt x="1595" y="1307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6" y="1350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7"/>
                    <a:pt x="2530" y="108"/>
                    <a:pt x="2393" y="25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105"/>
            <p:cNvSpPr/>
            <p:nvPr/>
          </p:nvSpPr>
          <p:spPr>
            <a:xfrm>
              <a:off x="7012964" y="417537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0"/>
                    <a:pt x="1750" y="1350"/>
                  </a:cubicBezTo>
                  <a:cubicBezTo>
                    <a:pt x="1846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105"/>
            <p:cNvSpPr/>
            <p:nvPr/>
          </p:nvSpPr>
          <p:spPr>
            <a:xfrm>
              <a:off x="7103941" y="4231986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1"/>
                  </a:moveTo>
                  <a:cubicBezTo>
                    <a:pt x="2118" y="176"/>
                    <a:pt x="1734" y="366"/>
                    <a:pt x="1178" y="366"/>
                  </a:cubicBezTo>
                  <a:cubicBezTo>
                    <a:pt x="851" y="366"/>
                    <a:pt x="464" y="300"/>
                    <a:pt x="12" y="128"/>
                  </a:cubicBezTo>
                  <a:lnTo>
                    <a:pt x="12" y="128"/>
                  </a:lnTo>
                  <a:cubicBezTo>
                    <a:pt x="1" y="235"/>
                    <a:pt x="48" y="345"/>
                    <a:pt x="146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8" y="1352"/>
                  </a:cubicBezTo>
                  <a:cubicBezTo>
                    <a:pt x="1845" y="1352"/>
                    <a:pt x="1940" y="1303"/>
                    <a:pt x="1995" y="1214"/>
                  </a:cubicBezTo>
                  <a:lnTo>
                    <a:pt x="2487" y="424"/>
                  </a:lnTo>
                  <a:cubicBezTo>
                    <a:pt x="2571" y="288"/>
                    <a:pt x="2530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105"/>
            <p:cNvSpPr/>
            <p:nvPr/>
          </p:nvSpPr>
          <p:spPr>
            <a:xfrm>
              <a:off x="7194852" y="4288633"/>
              <a:ext cx="84723" cy="44435"/>
            </a:xfrm>
            <a:custGeom>
              <a:avLst/>
              <a:gdLst/>
              <a:ahLst/>
              <a:cxnLst/>
              <a:rect l="l" t="t" r="r" b="b"/>
              <a:pathLst>
                <a:path w="2574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2" y="364"/>
                    <a:pt x="465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105"/>
            <p:cNvSpPr/>
            <p:nvPr/>
          </p:nvSpPr>
          <p:spPr>
            <a:xfrm>
              <a:off x="6973367" y="4239063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105"/>
            <p:cNvSpPr/>
            <p:nvPr/>
          </p:nvSpPr>
          <p:spPr>
            <a:xfrm>
              <a:off x="7064344" y="4295677"/>
              <a:ext cx="84624" cy="44435"/>
            </a:xfrm>
            <a:custGeom>
              <a:avLst/>
              <a:gdLst/>
              <a:ahLst/>
              <a:cxnLst/>
              <a:rect l="l" t="t" r="r" b="b"/>
              <a:pathLst>
                <a:path w="2571" h="1350" extrusionOk="0">
                  <a:moveTo>
                    <a:pt x="2355" y="0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6" y="404"/>
                  </a:cubicBezTo>
                  <a:lnTo>
                    <a:pt x="1594" y="1306"/>
                  </a:lnTo>
                  <a:cubicBezTo>
                    <a:pt x="1642" y="1336"/>
                    <a:pt x="1695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7"/>
                    <a:pt x="2529" y="108"/>
                    <a:pt x="2392" y="24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105"/>
            <p:cNvSpPr/>
            <p:nvPr/>
          </p:nvSpPr>
          <p:spPr>
            <a:xfrm>
              <a:off x="7171351" y="3924298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113"/>
                    <a:pt x="50" y="233"/>
                    <a:pt x="154" y="298"/>
                  </a:cubicBezTo>
                  <a:lnTo>
                    <a:pt x="1602" y="1199"/>
                  </a:lnTo>
                  <a:cubicBezTo>
                    <a:pt x="1650" y="1229"/>
                    <a:pt x="1703" y="1243"/>
                    <a:pt x="1755" y="1243"/>
                  </a:cubicBezTo>
                  <a:cubicBezTo>
                    <a:pt x="1852" y="1243"/>
                    <a:pt x="1946" y="1195"/>
                    <a:pt x="2001" y="1107"/>
                  </a:cubicBezTo>
                  <a:lnTo>
                    <a:pt x="2258" y="692"/>
                  </a:lnTo>
                  <a:cubicBezTo>
                    <a:pt x="2343" y="556"/>
                    <a:pt x="2303" y="377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105"/>
            <p:cNvSpPr/>
            <p:nvPr/>
          </p:nvSpPr>
          <p:spPr>
            <a:xfrm>
              <a:off x="7353173" y="4037525"/>
              <a:ext cx="77186" cy="40946"/>
            </a:xfrm>
            <a:custGeom>
              <a:avLst/>
              <a:gdLst/>
              <a:ahLst/>
              <a:cxnLst/>
              <a:rect l="l" t="t" r="r" b="b"/>
              <a:pathLst>
                <a:path w="2345" h="1244" extrusionOk="0">
                  <a:moveTo>
                    <a:pt x="22" y="1"/>
                  </a:moveTo>
                  <a:cubicBezTo>
                    <a:pt x="1" y="114"/>
                    <a:pt x="51" y="233"/>
                    <a:pt x="154" y="299"/>
                  </a:cubicBezTo>
                  <a:lnTo>
                    <a:pt x="1602" y="1200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2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5"/>
                    <a:pt x="2303" y="376"/>
                    <a:pt x="2168" y="291"/>
                  </a:cubicBezTo>
                  <a:lnTo>
                    <a:pt x="1923" y="140"/>
                  </a:lnTo>
                  <a:cubicBezTo>
                    <a:pt x="1748" y="205"/>
                    <a:pt x="1524" y="252"/>
                    <a:pt x="1246" y="252"/>
                  </a:cubicBezTo>
                  <a:cubicBezTo>
                    <a:pt x="917" y="252"/>
                    <a:pt x="512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105"/>
            <p:cNvSpPr/>
            <p:nvPr/>
          </p:nvSpPr>
          <p:spPr>
            <a:xfrm>
              <a:off x="6905003" y="3614371"/>
              <a:ext cx="813363" cy="914412"/>
            </a:xfrm>
            <a:custGeom>
              <a:avLst/>
              <a:gdLst/>
              <a:ahLst/>
              <a:cxnLst/>
              <a:rect l="l" t="t" r="r" b="b"/>
              <a:pathLst>
                <a:path w="24711" h="27781" extrusionOk="0">
                  <a:moveTo>
                    <a:pt x="13244" y="265"/>
                  </a:moveTo>
                  <a:cubicBezTo>
                    <a:pt x="13482" y="265"/>
                    <a:pt x="13725" y="330"/>
                    <a:pt x="13943" y="464"/>
                  </a:cubicBezTo>
                  <a:lnTo>
                    <a:pt x="23769" y="6582"/>
                  </a:lnTo>
                  <a:cubicBezTo>
                    <a:pt x="24388" y="6968"/>
                    <a:pt x="24577" y="7784"/>
                    <a:pt x="24191" y="8404"/>
                  </a:cubicBezTo>
                  <a:lnTo>
                    <a:pt x="12680" y="26892"/>
                  </a:lnTo>
                  <a:cubicBezTo>
                    <a:pt x="12433" y="27289"/>
                    <a:pt x="12005" y="27516"/>
                    <a:pt x="11557" y="27516"/>
                  </a:cubicBezTo>
                  <a:cubicBezTo>
                    <a:pt x="11422" y="27516"/>
                    <a:pt x="11285" y="27494"/>
                    <a:pt x="11151" y="27452"/>
                  </a:cubicBezTo>
                  <a:cubicBezTo>
                    <a:pt x="9561" y="26943"/>
                    <a:pt x="7567" y="26127"/>
                    <a:pt x="5456" y="24797"/>
                  </a:cubicBezTo>
                  <a:cubicBezTo>
                    <a:pt x="3440" y="23528"/>
                    <a:pt x="1896" y="22154"/>
                    <a:pt x="774" y="20987"/>
                  </a:cubicBezTo>
                  <a:cubicBezTo>
                    <a:pt x="357" y="20554"/>
                    <a:pt x="291" y="19889"/>
                    <a:pt x="610" y="19377"/>
                  </a:cubicBezTo>
                  <a:lnTo>
                    <a:pt x="12121" y="889"/>
                  </a:lnTo>
                  <a:cubicBezTo>
                    <a:pt x="12371" y="485"/>
                    <a:pt x="12803" y="265"/>
                    <a:pt x="13244" y="265"/>
                  </a:cubicBezTo>
                  <a:close/>
                  <a:moveTo>
                    <a:pt x="13243" y="0"/>
                  </a:moveTo>
                  <a:cubicBezTo>
                    <a:pt x="12690" y="0"/>
                    <a:pt x="12186" y="279"/>
                    <a:pt x="11895" y="749"/>
                  </a:cubicBezTo>
                  <a:lnTo>
                    <a:pt x="384" y="19237"/>
                  </a:lnTo>
                  <a:cubicBezTo>
                    <a:pt x="0" y="19855"/>
                    <a:pt x="81" y="20650"/>
                    <a:pt x="582" y="21172"/>
                  </a:cubicBezTo>
                  <a:cubicBezTo>
                    <a:pt x="1996" y="22640"/>
                    <a:pt x="3588" y="23935"/>
                    <a:pt x="5314" y="25023"/>
                  </a:cubicBezTo>
                  <a:cubicBezTo>
                    <a:pt x="7113" y="26156"/>
                    <a:pt x="9048" y="27057"/>
                    <a:pt x="11070" y="27705"/>
                  </a:cubicBezTo>
                  <a:cubicBezTo>
                    <a:pt x="11228" y="27755"/>
                    <a:pt x="11392" y="27781"/>
                    <a:pt x="11557" y="27781"/>
                  </a:cubicBezTo>
                  <a:cubicBezTo>
                    <a:pt x="12109" y="27781"/>
                    <a:pt x="12612" y="27502"/>
                    <a:pt x="12904" y="27032"/>
                  </a:cubicBezTo>
                  <a:lnTo>
                    <a:pt x="24414" y="8544"/>
                  </a:lnTo>
                  <a:cubicBezTo>
                    <a:pt x="24639" y="8183"/>
                    <a:pt x="24710" y="7757"/>
                    <a:pt x="24614" y="7346"/>
                  </a:cubicBezTo>
                  <a:cubicBezTo>
                    <a:pt x="24518" y="6933"/>
                    <a:pt x="24266" y="6582"/>
                    <a:pt x="23906" y="6357"/>
                  </a:cubicBezTo>
                  <a:lnTo>
                    <a:pt x="14081" y="240"/>
                  </a:lnTo>
                  <a:cubicBezTo>
                    <a:pt x="13828" y="82"/>
                    <a:pt x="13540" y="0"/>
                    <a:pt x="1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105"/>
            <p:cNvSpPr/>
            <p:nvPr/>
          </p:nvSpPr>
          <p:spPr>
            <a:xfrm>
              <a:off x="7215720" y="3680958"/>
              <a:ext cx="444254" cy="384842"/>
            </a:xfrm>
            <a:custGeom>
              <a:avLst/>
              <a:gdLst/>
              <a:ahLst/>
              <a:cxnLst/>
              <a:rect l="l" t="t" r="r" b="b"/>
              <a:pathLst>
                <a:path w="13497" h="11692" extrusionOk="0">
                  <a:moveTo>
                    <a:pt x="3637" y="264"/>
                  </a:moveTo>
                  <a:cubicBezTo>
                    <a:pt x="3728" y="264"/>
                    <a:pt x="3818" y="287"/>
                    <a:pt x="3900" y="339"/>
                  </a:cubicBezTo>
                  <a:lnTo>
                    <a:pt x="12892" y="5937"/>
                  </a:lnTo>
                  <a:cubicBezTo>
                    <a:pt x="13123" y="6083"/>
                    <a:pt x="13195" y="6392"/>
                    <a:pt x="13050" y="6626"/>
                  </a:cubicBezTo>
                  <a:lnTo>
                    <a:pt x="10207" y="11192"/>
                  </a:lnTo>
                  <a:cubicBezTo>
                    <a:pt x="10113" y="11344"/>
                    <a:pt x="9950" y="11428"/>
                    <a:pt x="9783" y="11428"/>
                  </a:cubicBezTo>
                  <a:cubicBezTo>
                    <a:pt x="9693" y="11428"/>
                    <a:pt x="9602" y="11404"/>
                    <a:pt x="9520" y="11352"/>
                  </a:cubicBezTo>
                  <a:lnTo>
                    <a:pt x="527" y="5755"/>
                  </a:lnTo>
                  <a:cubicBezTo>
                    <a:pt x="414" y="5684"/>
                    <a:pt x="336" y="5574"/>
                    <a:pt x="306" y="5443"/>
                  </a:cubicBezTo>
                  <a:cubicBezTo>
                    <a:pt x="275" y="5313"/>
                    <a:pt x="297" y="5180"/>
                    <a:pt x="368" y="5065"/>
                  </a:cubicBezTo>
                  <a:lnTo>
                    <a:pt x="3212" y="499"/>
                  </a:lnTo>
                  <a:cubicBezTo>
                    <a:pt x="3306" y="347"/>
                    <a:pt x="3469" y="264"/>
                    <a:pt x="3637" y="264"/>
                  </a:cubicBezTo>
                  <a:close/>
                  <a:moveTo>
                    <a:pt x="3636" y="0"/>
                  </a:moveTo>
                  <a:cubicBezTo>
                    <a:pt x="3381" y="0"/>
                    <a:pt x="3131" y="128"/>
                    <a:pt x="2987" y="361"/>
                  </a:cubicBezTo>
                  <a:lnTo>
                    <a:pt x="143" y="4927"/>
                  </a:lnTo>
                  <a:cubicBezTo>
                    <a:pt x="36" y="5100"/>
                    <a:pt x="1" y="5305"/>
                    <a:pt x="47" y="5503"/>
                  </a:cubicBezTo>
                  <a:cubicBezTo>
                    <a:pt x="94" y="5701"/>
                    <a:pt x="216" y="5870"/>
                    <a:pt x="388" y="5978"/>
                  </a:cubicBezTo>
                  <a:lnTo>
                    <a:pt x="9379" y="11575"/>
                  </a:lnTo>
                  <a:cubicBezTo>
                    <a:pt x="9505" y="11654"/>
                    <a:pt x="9644" y="11691"/>
                    <a:pt x="9781" y="11691"/>
                  </a:cubicBezTo>
                  <a:cubicBezTo>
                    <a:pt x="10037" y="11691"/>
                    <a:pt x="10287" y="11564"/>
                    <a:pt x="10430" y="11331"/>
                  </a:cubicBezTo>
                  <a:lnTo>
                    <a:pt x="13273" y="6764"/>
                  </a:lnTo>
                  <a:cubicBezTo>
                    <a:pt x="13497" y="6408"/>
                    <a:pt x="13387" y="5937"/>
                    <a:pt x="13031" y="5713"/>
                  </a:cubicBezTo>
                  <a:lnTo>
                    <a:pt x="4038" y="116"/>
                  </a:lnTo>
                  <a:cubicBezTo>
                    <a:pt x="3913" y="38"/>
                    <a:pt x="3774" y="0"/>
                    <a:pt x="36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105"/>
            <p:cNvSpPr/>
            <p:nvPr/>
          </p:nvSpPr>
          <p:spPr>
            <a:xfrm>
              <a:off x="6964382" y="4200026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3" y="1295"/>
                    <a:pt x="2844" y="1474"/>
                    <a:pt x="2761" y="1610"/>
                  </a:cubicBezTo>
                  <a:lnTo>
                    <a:pt x="2268" y="2401"/>
                  </a:lnTo>
                  <a:cubicBezTo>
                    <a:pt x="2214" y="2488"/>
                    <a:pt x="2118" y="2538"/>
                    <a:pt x="2022" y="2538"/>
                  </a:cubicBezTo>
                  <a:cubicBezTo>
                    <a:pt x="1970" y="2538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5" y="1507"/>
                    <a:pt x="242" y="1328"/>
                    <a:pt x="327" y="1192"/>
                  </a:cubicBezTo>
                  <a:lnTo>
                    <a:pt x="820" y="402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7"/>
                    <a:pt x="596" y="262"/>
                  </a:cubicBezTo>
                  <a:lnTo>
                    <a:pt x="103" y="1052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5"/>
                    <a:pt x="155" y="1738"/>
                    <a:pt x="282" y="1816"/>
                  </a:cubicBezTo>
                  <a:lnTo>
                    <a:pt x="1730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49"/>
                  </a:lnTo>
                  <a:cubicBezTo>
                    <a:pt x="3146" y="1490"/>
                    <a:pt x="3066" y="1147"/>
                    <a:pt x="2806" y="986"/>
                  </a:cubicBezTo>
                  <a:lnTo>
                    <a:pt x="1358" y="84"/>
                  </a:lnTo>
                  <a:cubicBezTo>
                    <a:pt x="1271" y="29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105"/>
            <p:cNvSpPr/>
            <p:nvPr/>
          </p:nvSpPr>
          <p:spPr>
            <a:xfrm>
              <a:off x="7000983" y="4230439"/>
              <a:ext cx="28044" cy="28998"/>
            </a:xfrm>
            <a:custGeom>
              <a:avLst/>
              <a:gdLst/>
              <a:ahLst/>
              <a:cxnLst/>
              <a:rect l="l" t="t" r="r" b="b"/>
              <a:pathLst>
                <a:path w="852" h="881" extrusionOk="0">
                  <a:moveTo>
                    <a:pt x="537" y="207"/>
                  </a:moveTo>
                  <a:cubicBezTo>
                    <a:pt x="544" y="207"/>
                    <a:pt x="550" y="208"/>
                    <a:pt x="556" y="210"/>
                  </a:cubicBezTo>
                  <a:cubicBezTo>
                    <a:pt x="592" y="217"/>
                    <a:pt x="611" y="238"/>
                    <a:pt x="613" y="270"/>
                  </a:cubicBezTo>
                  <a:cubicBezTo>
                    <a:pt x="618" y="344"/>
                    <a:pt x="544" y="460"/>
                    <a:pt x="491" y="537"/>
                  </a:cubicBezTo>
                  <a:cubicBezTo>
                    <a:pt x="463" y="575"/>
                    <a:pt x="444" y="610"/>
                    <a:pt x="410" y="638"/>
                  </a:cubicBezTo>
                  <a:cubicBezTo>
                    <a:pt x="392" y="654"/>
                    <a:pt x="375" y="667"/>
                    <a:pt x="351" y="667"/>
                  </a:cubicBezTo>
                  <a:cubicBezTo>
                    <a:pt x="345" y="667"/>
                    <a:pt x="338" y="666"/>
                    <a:pt x="330" y="664"/>
                  </a:cubicBezTo>
                  <a:cubicBezTo>
                    <a:pt x="314" y="662"/>
                    <a:pt x="301" y="648"/>
                    <a:pt x="290" y="636"/>
                  </a:cubicBezTo>
                  <a:cubicBezTo>
                    <a:pt x="260" y="610"/>
                    <a:pt x="283" y="572"/>
                    <a:pt x="289" y="541"/>
                  </a:cubicBezTo>
                  <a:cubicBezTo>
                    <a:pt x="317" y="447"/>
                    <a:pt x="364" y="378"/>
                    <a:pt x="431" y="287"/>
                  </a:cubicBezTo>
                  <a:cubicBezTo>
                    <a:pt x="459" y="253"/>
                    <a:pt x="485" y="223"/>
                    <a:pt x="500" y="216"/>
                  </a:cubicBezTo>
                  <a:cubicBezTo>
                    <a:pt x="510" y="210"/>
                    <a:pt x="524" y="207"/>
                    <a:pt x="537" y="207"/>
                  </a:cubicBezTo>
                  <a:close/>
                  <a:moveTo>
                    <a:pt x="554" y="1"/>
                  </a:moveTo>
                  <a:cubicBezTo>
                    <a:pt x="522" y="1"/>
                    <a:pt x="490" y="6"/>
                    <a:pt x="457" y="16"/>
                  </a:cubicBezTo>
                  <a:cubicBezTo>
                    <a:pt x="450" y="18"/>
                    <a:pt x="443" y="20"/>
                    <a:pt x="437" y="25"/>
                  </a:cubicBezTo>
                  <a:cubicBezTo>
                    <a:pt x="306" y="85"/>
                    <a:pt x="234" y="212"/>
                    <a:pt x="168" y="330"/>
                  </a:cubicBezTo>
                  <a:cubicBezTo>
                    <a:pt x="88" y="466"/>
                    <a:pt x="1" y="617"/>
                    <a:pt x="118" y="768"/>
                  </a:cubicBezTo>
                  <a:cubicBezTo>
                    <a:pt x="135" y="789"/>
                    <a:pt x="157" y="812"/>
                    <a:pt x="188" y="832"/>
                  </a:cubicBezTo>
                  <a:cubicBezTo>
                    <a:pt x="235" y="866"/>
                    <a:pt x="284" y="880"/>
                    <a:pt x="333" y="880"/>
                  </a:cubicBezTo>
                  <a:cubicBezTo>
                    <a:pt x="492" y="880"/>
                    <a:pt x="647" y="724"/>
                    <a:pt x="724" y="584"/>
                  </a:cubicBezTo>
                  <a:cubicBezTo>
                    <a:pt x="754" y="543"/>
                    <a:pt x="777" y="497"/>
                    <a:pt x="799" y="444"/>
                  </a:cubicBezTo>
                  <a:cubicBezTo>
                    <a:pt x="852" y="303"/>
                    <a:pt x="845" y="127"/>
                    <a:pt x="687" y="36"/>
                  </a:cubicBezTo>
                  <a:cubicBezTo>
                    <a:pt x="642" y="11"/>
                    <a:pt x="598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105"/>
            <p:cNvSpPr/>
            <p:nvPr/>
          </p:nvSpPr>
          <p:spPr>
            <a:xfrm>
              <a:off x="7004011" y="4136368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5"/>
                  </a:moveTo>
                  <a:cubicBezTo>
                    <a:pt x="1117" y="265"/>
                    <a:pt x="1170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5" y="1474"/>
                    <a:pt x="2760" y="1611"/>
                  </a:cubicBezTo>
                  <a:lnTo>
                    <a:pt x="2267" y="2401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69" y="2538"/>
                    <a:pt x="1916" y="2523"/>
                    <a:pt x="1868" y="2494"/>
                  </a:cubicBezTo>
                  <a:lnTo>
                    <a:pt x="420" y="1592"/>
                  </a:lnTo>
                  <a:cubicBezTo>
                    <a:pt x="285" y="1507"/>
                    <a:pt x="243" y="1329"/>
                    <a:pt x="328" y="1192"/>
                  </a:cubicBezTo>
                  <a:lnTo>
                    <a:pt x="819" y="402"/>
                  </a:lnTo>
                  <a:cubicBezTo>
                    <a:pt x="874" y="314"/>
                    <a:pt x="969" y="265"/>
                    <a:pt x="1065" y="265"/>
                  </a:cubicBezTo>
                  <a:close/>
                  <a:moveTo>
                    <a:pt x="1065" y="0"/>
                  </a:moveTo>
                  <a:cubicBezTo>
                    <a:pt x="873" y="0"/>
                    <a:pt x="697" y="97"/>
                    <a:pt x="595" y="262"/>
                  </a:cubicBezTo>
                  <a:lnTo>
                    <a:pt x="102" y="1053"/>
                  </a:lnTo>
                  <a:cubicBezTo>
                    <a:pt x="25" y="1179"/>
                    <a:pt x="0" y="1326"/>
                    <a:pt x="33" y="1472"/>
                  </a:cubicBezTo>
                  <a:cubicBezTo>
                    <a:pt x="68" y="1615"/>
                    <a:pt x="155" y="1739"/>
                    <a:pt x="281" y="1815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4"/>
                    <a:pt x="2492" y="2539"/>
                  </a:cubicBezTo>
                  <a:lnTo>
                    <a:pt x="2984" y="1749"/>
                  </a:lnTo>
                  <a:cubicBezTo>
                    <a:pt x="3145" y="1490"/>
                    <a:pt x="3067" y="1147"/>
                    <a:pt x="2807" y="986"/>
                  </a:cubicBezTo>
                  <a:lnTo>
                    <a:pt x="1358" y="84"/>
                  </a:lnTo>
                  <a:cubicBezTo>
                    <a:pt x="1270" y="30"/>
                    <a:pt x="1169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105"/>
            <p:cNvSpPr/>
            <p:nvPr/>
          </p:nvSpPr>
          <p:spPr>
            <a:xfrm>
              <a:off x="7046603" y="4166979"/>
              <a:ext cx="22415" cy="30413"/>
            </a:xfrm>
            <a:custGeom>
              <a:avLst/>
              <a:gdLst/>
              <a:ahLst/>
              <a:cxnLst/>
              <a:rect l="l" t="t" r="r" b="b"/>
              <a:pathLst>
                <a:path w="681" h="924" extrusionOk="0">
                  <a:moveTo>
                    <a:pt x="462" y="0"/>
                  </a:moveTo>
                  <a:cubicBezTo>
                    <a:pt x="447" y="4"/>
                    <a:pt x="205" y="118"/>
                    <a:pt x="169" y="166"/>
                  </a:cubicBezTo>
                  <a:cubicBezTo>
                    <a:pt x="160" y="180"/>
                    <a:pt x="266" y="284"/>
                    <a:pt x="280" y="293"/>
                  </a:cubicBezTo>
                  <a:cubicBezTo>
                    <a:pt x="283" y="295"/>
                    <a:pt x="286" y="296"/>
                    <a:pt x="289" y="296"/>
                  </a:cubicBezTo>
                  <a:cubicBezTo>
                    <a:pt x="313" y="296"/>
                    <a:pt x="347" y="259"/>
                    <a:pt x="362" y="259"/>
                  </a:cubicBezTo>
                  <a:cubicBezTo>
                    <a:pt x="363" y="259"/>
                    <a:pt x="365" y="260"/>
                    <a:pt x="366" y="261"/>
                  </a:cubicBezTo>
                  <a:cubicBezTo>
                    <a:pt x="362" y="268"/>
                    <a:pt x="359" y="274"/>
                    <a:pt x="354" y="282"/>
                  </a:cubicBezTo>
                  <a:cubicBezTo>
                    <a:pt x="264" y="427"/>
                    <a:pt x="160" y="561"/>
                    <a:pt x="71" y="707"/>
                  </a:cubicBezTo>
                  <a:lnTo>
                    <a:pt x="3" y="815"/>
                  </a:lnTo>
                  <a:lnTo>
                    <a:pt x="1" y="816"/>
                  </a:lnTo>
                  <a:cubicBezTo>
                    <a:pt x="30" y="840"/>
                    <a:pt x="69" y="869"/>
                    <a:pt x="106" y="894"/>
                  </a:cubicBezTo>
                  <a:cubicBezTo>
                    <a:pt x="129" y="907"/>
                    <a:pt x="158" y="923"/>
                    <a:pt x="176" y="923"/>
                  </a:cubicBezTo>
                  <a:cubicBezTo>
                    <a:pt x="182" y="923"/>
                    <a:pt x="187" y="921"/>
                    <a:pt x="190" y="916"/>
                  </a:cubicBezTo>
                  <a:cubicBezTo>
                    <a:pt x="205" y="890"/>
                    <a:pt x="222" y="863"/>
                    <a:pt x="238" y="836"/>
                  </a:cubicBezTo>
                  <a:cubicBezTo>
                    <a:pt x="346" y="664"/>
                    <a:pt x="462" y="506"/>
                    <a:pt x="569" y="332"/>
                  </a:cubicBezTo>
                  <a:cubicBezTo>
                    <a:pt x="609" y="270"/>
                    <a:pt x="647" y="208"/>
                    <a:pt x="681" y="140"/>
                  </a:cubicBezTo>
                  <a:cubicBezTo>
                    <a:pt x="642" y="111"/>
                    <a:pt x="605" y="86"/>
                    <a:pt x="565" y="61"/>
                  </a:cubicBezTo>
                  <a:cubicBezTo>
                    <a:pt x="531" y="40"/>
                    <a:pt x="498" y="20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105"/>
            <p:cNvSpPr/>
            <p:nvPr/>
          </p:nvSpPr>
          <p:spPr>
            <a:xfrm>
              <a:off x="7043674" y="4072744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2" y="1295"/>
                    <a:pt x="2844" y="1473"/>
                    <a:pt x="2759" y="1610"/>
                  </a:cubicBezTo>
                  <a:lnTo>
                    <a:pt x="2268" y="2400"/>
                  </a:lnTo>
                  <a:cubicBezTo>
                    <a:pt x="2214" y="2488"/>
                    <a:pt x="2118" y="2537"/>
                    <a:pt x="2022" y="2537"/>
                  </a:cubicBezTo>
                  <a:cubicBezTo>
                    <a:pt x="1970" y="2537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4" y="1507"/>
                    <a:pt x="242" y="1327"/>
                    <a:pt x="327" y="1192"/>
                  </a:cubicBezTo>
                  <a:lnTo>
                    <a:pt x="820" y="401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0"/>
                  </a:moveTo>
                  <a:cubicBezTo>
                    <a:pt x="873" y="0"/>
                    <a:pt x="697" y="97"/>
                    <a:pt x="594" y="262"/>
                  </a:cubicBezTo>
                  <a:lnTo>
                    <a:pt x="103" y="1051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4"/>
                    <a:pt x="155" y="1736"/>
                    <a:pt x="280" y="1815"/>
                  </a:cubicBezTo>
                  <a:lnTo>
                    <a:pt x="1729" y="2716"/>
                  </a:lnTo>
                  <a:cubicBezTo>
                    <a:pt x="1817" y="2772"/>
                    <a:pt x="1918" y="2800"/>
                    <a:pt x="2022" y="2800"/>
                  </a:cubicBezTo>
                  <a:cubicBezTo>
                    <a:pt x="2215" y="2800"/>
                    <a:pt x="2390" y="2704"/>
                    <a:pt x="2492" y="2539"/>
                  </a:cubicBezTo>
                  <a:lnTo>
                    <a:pt x="2985" y="1748"/>
                  </a:lnTo>
                  <a:cubicBezTo>
                    <a:pt x="3146" y="1490"/>
                    <a:pt x="3067" y="1146"/>
                    <a:pt x="2806" y="985"/>
                  </a:cubicBezTo>
                  <a:lnTo>
                    <a:pt x="1358" y="83"/>
                  </a:lnTo>
                  <a:cubicBezTo>
                    <a:pt x="1270" y="29"/>
                    <a:pt x="1169" y="0"/>
                    <a:pt x="1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105"/>
            <p:cNvSpPr/>
            <p:nvPr/>
          </p:nvSpPr>
          <p:spPr>
            <a:xfrm>
              <a:off x="7083501" y="4104803"/>
              <a:ext cx="25443" cy="29130"/>
            </a:xfrm>
            <a:custGeom>
              <a:avLst/>
              <a:gdLst/>
              <a:ahLst/>
              <a:cxnLst/>
              <a:rect l="l" t="t" r="r" b="b"/>
              <a:pathLst>
                <a:path w="773" h="885" extrusionOk="0">
                  <a:moveTo>
                    <a:pt x="517" y="204"/>
                  </a:moveTo>
                  <a:cubicBezTo>
                    <a:pt x="519" y="204"/>
                    <a:pt x="520" y="205"/>
                    <a:pt x="519" y="207"/>
                  </a:cubicBezTo>
                  <a:lnTo>
                    <a:pt x="366" y="446"/>
                  </a:lnTo>
                  <a:cubicBezTo>
                    <a:pt x="342" y="436"/>
                    <a:pt x="217" y="352"/>
                    <a:pt x="217" y="352"/>
                  </a:cubicBezTo>
                  <a:cubicBezTo>
                    <a:pt x="228" y="344"/>
                    <a:pt x="488" y="204"/>
                    <a:pt x="517" y="204"/>
                  </a:cubicBezTo>
                  <a:close/>
                  <a:moveTo>
                    <a:pt x="591" y="1"/>
                  </a:moveTo>
                  <a:cubicBezTo>
                    <a:pt x="265" y="148"/>
                    <a:pt x="145" y="233"/>
                    <a:pt x="91" y="256"/>
                  </a:cubicBezTo>
                  <a:cubicBezTo>
                    <a:pt x="31" y="343"/>
                    <a:pt x="2" y="414"/>
                    <a:pt x="0" y="426"/>
                  </a:cubicBezTo>
                  <a:cubicBezTo>
                    <a:pt x="0" y="434"/>
                    <a:pt x="224" y="567"/>
                    <a:pt x="239" y="582"/>
                  </a:cubicBezTo>
                  <a:cubicBezTo>
                    <a:pt x="232" y="591"/>
                    <a:pt x="90" y="785"/>
                    <a:pt x="91" y="790"/>
                  </a:cubicBezTo>
                  <a:cubicBezTo>
                    <a:pt x="190" y="850"/>
                    <a:pt x="237" y="884"/>
                    <a:pt x="256" y="884"/>
                  </a:cubicBezTo>
                  <a:cubicBezTo>
                    <a:pt x="257" y="884"/>
                    <a:pt x="258" y="884"/>
                    <a:pt x="259" y="884"/>
                  </a:cubicBezTo>
                  <a:cubicBezTo>
                    <a:pt x="275" y="869"/>
                    <a:pt x="398" y="694"/>
                    <a:pt x="398" y="694"/>
                  </a:cubicBezTo>
                  <a:lnTo>
                    <a:pt x="398" y="694"/>
                  </a:lnTo>
                  <a:cubicBezTo>
                    <a:pt x="398" y="694"/>
                    <a:pt x="398" y="694"/>
                    <a:pt x="398" y="694"/>
                  </a:cubicBezTo>
                  <a:cubicBezTo>
                    <a:pt x="422" y="704"/>
                    <a:pt x="441" y="726"/>
                    <a:pt x="468" y="735"/>
                  </a:cubicBezTo>
                  <a:lnTo>
                    <a:pt x="578" y="575"/>
                  </a:lnTo>
                  <a:cubicBezTo>
                    <a:pt x="559" y="565"/>
                    <a:pt x="531" y="539"/>
                    <a:pt x="510" y="529"/>
                  </a:cubicBezTo>
                  <a:lnTo>
                    <a:pt x="501" y="527"/>
                  </a:lnTo>
                  <a:cubicBezTo>
                    <a:pt x="517" y="491"/>
                    <a:pt x="771" y="113"/>
                    <a:pt x="773" y="109"/>
                  </a:cubicBezTo>
                  <a:lnTo>
                    <a:pt x="771" y="108"/>
                  </a:lnTo>
                  <a:cubicBezTo>
                    <a:pt x="749" y="90"/>
                    <a:pt x="606" y="8"/>
                    <a:pt x="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105"/>
            <p:cNvSpPr/>
            <p:nvPr/>
          </p:nvSpPr>
          <p:spPr>
            <a:xfrm>
              <a:off x="7083270" y="4009054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6" y="266"/>
                  </a:moveTo>
                  <a:cubicBezTo>
                    <a:pt x="1118" y="266"/>
                    <a:pt x="1171" y="281"/>
                    <a:pt x="1219" y="309"/>
                  </a:cubicBezTo>
                  <a:lnTo>
                    <a:pt x="2667" y="1212"/>
                  </a:lnTo>
                  <a:cubicBezTo>
                    <a:pt x="2803" y="1297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6"/>
                    <a:pt x="242" y="1329"/>
                    <a:pt x="327" y="1193"/>
                  </a:cubicBezTo>
                  <a:lnTo>
                    <a:pt x="820" y="403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80"/>
                    <a:pt x="1" y="1327"/>
                    <a:pt x="34" y="1472"/>
                  </a:cubicBezTo>
                  <a:cubicBezTo>
                    <a:pt x="69" y="1616"/>
                    <a:pt x="155" y="1738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146" y="1490"/>
                    <a:pt x="3067" y="1147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105"/>
            <p:cNvSpPr/>
            <p:nvPr/>
          </p:nvSpPr>
          <p:spPr>
            <a:xfrm>
              <a:off x="7118720" y="4036340"/>
              <a:ext cx="32750" cy="29294"/>
            </a:xfrm>
            <a:custGeom>
              <a:avLst/>
              <a:gdLst/>
              <a:ahLst/>
              <a:cxnLst/>
              <a:rect l="l" t="t" r="r" b="b"/>
              <a:pathLst>
                <a:path w="995" h="890" extrusionOk="0">
                  <a:moveTo>
                    <a:pt x="505" y="1"/>
                  </a:moveTo>
                  <a:lnTo>
                    <a:pt x="504" y="2"/>
                  </a:lnTo>
                  <a:cubicBezTo>
                    <a:pt x="474" y="45"/>
                    <a:pt x="439" y="106"/>
                    <a:pt x="403" y="152"/>
                  </a:cubicBezTo>
                  <a:lnTo>
                    <a:pt x="405" y="154"/>
                  </a:lnTo>
                  <a:cubicBezTo>
                    <a:pt x="484" y="198"/>
                    <a:pt x="604" y="283"/>
                    <a:pt x="686" y="342"/>
                  </a:cubicBezTo>
                  <a:cubicBezTo>
                    <a:pt x="469" y="490"/>
                    <a:pt x="240" y="627"/>
                    <a:pt x="1" y="783"/>
                  </a:cubicBezTo>
                  <a:cubicBezTo>
                    <a:pt x="38" y="822"/>
                    <a:pt x="127" y="861"/>
                    <a:pt x="173" y="889"/>
                  </a:cubicBezTo>
                  <a:cubicBezTo>
                    <a:pt x="413" y="742"/>
                    <a:pt x="676" y="618"/>
                    <a:pt x="896" y="466"/>
                  </a:cubicBezTo>
                  <a:cubicBezTo>
                    <a:pt x="931" y="407"/>
                    <a:pt x="952" y="365"/>
                    <a:pt x="993" y="309"/>
                  </a:cubicBezTo>
                  <a:lnTo>
                    <a:pt x="994" y="308"/>
                  </a:lnTo>
                  <a:cubicBezTo>
                    <a:pt x="856" y="202"/>
                    <a:pt x="664" y="95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105"/>
            <p:cNvSpPr/>
            <p:nvPr/>
          </p:nvSpPr>
          <p:spPr>
            <a:xfrm>
              <a:off x="7122900" y="3945429"/>
              <a:ext cx="101609" cy="92228"/>
            </a:xfrm>
            <a:custGeom>
              <a:avLst/>
              <a:gdLst/>
              <a:ahLst/>
              <a:cxnLst/>
              <a:rect l="l" t="t" r="r" b="b"/>
              <a:pathLst>
                <a:path w="3087" h="2802" extrusionOk="0">
                  <a:moveTo>
                    <a:pt x="1067" y="264"/>
                  </a:moveTo>
                  <a:cubicBezTo>
                    <a:pt x="1118" y="264"/>
                    <a:pt x="1172" y="278"/>
                    <a:pt x="1219" y="307"/>
                  </a:cubicBezTo>
                  <a:lnTo>
                    <a:pt x="2668" y="1209"/>
                  </a:lnTo>
                  <a:cubicBezTo>
                    <a:pt x="2804" y="1294"/>
                    <a:pt x="2845" y="1472"/>
                    <a:pt x="2761" y="1608"/>
                  </a:cubicBezTo>
                  <a:lnTo>
                    <a:pt x="2270" y="2398"/>
                  </a:lnTo>
                  <a:cubicBezTo>
                    <a:pt x="2213" y="2487"/>
                    <a:pt x="2118" y="2535"/>
                    <a:pt x="2022" y="2535"/>
                  </a:cubicBezTo>
                  <a:cubicBezTo>
                    <a:pt x="1969" y="2535"/>
                    <a:pt x="1916" y="2520"/>
                    <a:pt x="1868" y="2491"/>
                  </a:cubicBezTo>
                  <a:lnTo>
                    <a:pt x="420" y="1589"/>
                  </a:lnTo>
                  <a:cubicBezTo>
                    <a:pt x="323" y="1529"/>
                    <a:pt x="275" y="1419"/>
                    <a:pt x="286" y="1312"/>
                  </a:cubicBezTo>
                  <a:cubicBezTo>
                    <a:pt x="292" y="1270"/>
                    <a:pt x="304" y="1230"/>
                    <a:pt x="329" y="1190"/>
                  </a:cubicBezTo>
                  <a:lnTo>
                    <a:pt x="820" y="401"/>
                  </a:lnTo>
                  <a:cubicBezTo>
                    <a:pt x="876" y="312"/>
                    <a:pt x="972" y="264"/>
                    <a:pt x="1067" y="264"/>
                  </a:cubicBezTo>
                  <a:close/>
                  <a:moveTo>
                    <a:pt x="1067" y="1"/>
                  </a:moveTo>
                  <a:cubicBezTo>
                    <a:pt x="874" y="1"/>
                    <a:pt x="698" y="98"/>
                    <a:pt x="596" y="261"/>
                  </a:cubicBezTo>
                  <a:lnTo>
                    <a:pt x="104" y="1051"/>
                  </a:lnTo>
                  <a:cubicBezTo>
                    <a:pt x="60" y="1123"/>
                    <a:pt x="32" y="1201"/>
                    <a:pt x="25" y="1285"/>
                  </a:cubicBezTo>
                  <a:cubicBezTo>
                    <a:pt x="0" y="1493"/>
                    <a:pt x="100" y="1703"/>
                    <a:pt x="281" y="1816"/>
                  </a:cubicBezTo>
                  <a:lnTo>
                    <a:pt x="1729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4" y="2801"/>
                    <a:pt x="2391" y="2702"/>
                    <a:pt x="2493" y="2539"/>
                  </a:cubicBezTo>
                  <a:lnTo>
                    <a:pt x="2984" y="1749"/>
                  </a:lnTo>
                  <a:cubicBezTo>
                    <a:pt x="3063" y="1624"/>
                    <a:pt x="3087" y="1475"/>
                    <a:pt x="3054" y="1330"/>
                  </a:cubicBezTo>
                  <a:cubicBezTo>
                    <a:pt x="3021" y="1186"/>
                    <a:pt x="2932" y="1064"/>
                    <a:pt x="2808" y="986"/>
                  </a:cubicBezTo>
                  <a:lnTo>
                    <a:pt x="1360" y="84"/>
                  </a:lnTo>
                  <a:cubicBezTo>
                    <a:pt x="1272" y="29"/>
                    <a:pt x="1170" y="1"/>
                    <a:pt x="1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105"/>
            <p:cNvSpPr/>
            <p:nvPr/>
          </p:nvSpPr>
          <p:spPr>
            <a:xfrm>
              <a:off x="7148080" y="3966166"/>
              <a:ext cx="31598" cy="37095"/>
            </a:xfrm>
            <a:custGeom>
              <a:avLst/>
              <a:gdLst/>
              <a:ahLst/>
              <a:cxnLst/>
              <a:rect l="l" t="t" r="r" b="b"/>
              <a:pathLst>
                <a:path w="960" h="1127" extrusionOk="0">
                  <a:moveTo>
                    <a:pt x="548" y="261"/>
                  </a:moveTo>
                  <a:cubicBezTo>
                    <a:pt x="614" y="273"/>
                    <a:pt x="673" y="302"/>
                    <a:pt x="686" y="353"/>
                  </a:cubicBezTo>
                  <a:cubicBezTo>
                    <a:pt x="705" y="404"/>
                    <a:pt x="659" y="479"/>
                    <a:pt x="604" y="479"/>
                  </a:cubicBezTo>
                  <a:cubicBezTo>
                    <a:pt x="596" y="479"/>
                    <a:pt x="589" y="478"/>
                    <a:pt x="581" y="475"/>
                  </a:cubicBezTo>
                  <a:cubicBezTo>
                    <a:pt x="542" y="458"/>
                    <a:pt x="500" y="430"/>
                    <a:pt x="467" y="405"/>
                  </a:cubicBezTo>
                  <a:lnTo>
                    <a:pt x="465" y="404"/>
                  </a:lnTo>
                  <a:cubicBezTo>
                    <a:pt x="483" y="367"/>
                    <a:pt x="528" y="303"/>
                    <a:pt x="548" y="261"/>
                  </a:cubicBezTo>
                  <a:close/>
                  <a:moveTo>
                    <a:pt x="0" y="793"/>
                  </a:move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close/>
                  <a:moveTo>
                    <a:pt x="483" y="1"/>
                  </a:moveTo>
                  <a:cubicBezTo>
                    <a:pt x="447" y="83"/>
                    <a:pt x="13" y="793"/>
                    <a:pt x="0" y="793"/>
                  </a:cubicBez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18" y="799"/>
                    <a:pt x="140" y="893"/>
                    <a:pt x="203" y="904"/>
                  </a:cubicBezTo>
                  <a:cubicBezTo>
                    <a:pt x="235" y="844"/>
                    <a:pt x="318" y="687"/>
                    <a:pt x="368" y="626"/>
                  </a:cubicBezTo>
                  <a:lnTo>
                    <a:pt x="368" y="632"/>
                  </a:lnTo>
                  <a:cubicBezTo>
                    <a:pt x="383" y="750"/>
                    <a:pt x="362" y="925"/>
                    <a:pt x="348" y="1011"/>
                  </a:cubicBezTo>
                  <a:lnTo>
                    <a:pt x="350" y="1011"/>
                  </a:lnTo>
                  <a:cubicBezTo>
                    <a:pt x="415" y="1058"/>
                    <a:pt x="485" y="1092"/>
                    <a:pt x="538" y="1126"/>
                  </a:cubicBezTo>
                  <a:lnTo>
                    <a:pt x="537" y="1124"/>
                  </a:lnTo>
                  <a:cubicBezTo>
                    <a:pt x="569" y="973"/>
                    <a:pt x="543" y="810"/>
                    <a:pt x="549" y="659"/>
                  </a:cubicBezTo>
                  <a:lnTo>
                    <a:pt x="550" y="658"/>
                  </a:lnTo>
                  <a:lnTo>
                    <a:pt x="552" y="659"/>
                  </a:lnTo>
                  <a:lnTo>
                    <a:pt x="555" y="661"/>
                  </a:lnTo>
                  <a:cubicBezTo>
                    <a:pt x="589" y="679"/>
                    <a:pt x="621" y="687"/>
                    <a:pt x="653" y="687"/>
                  </a:cubicBezTo>
                  <a:cubicBezTo>
                    <a:pt x="692" y="687"/>
                    <a:pt x="729" y="675"/>
                    <a:pt x="763" y="655"/>
                  </a:cubicBezTo>
                  <a:cubicBezTo>
                    <a:pt x="954" y="557"/>
                    <a:pt x="960" y="291"/>
                    <a:pt x="788" y="170"/>
                  </a:cubicBezTo>
                  <a:cubicBezTo>
                    <a:pt x="687" y="89"/>
                    <a:pt x="575" y="41"/>
                    <a:pt x="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105"/>
            <p:cNvSpPr/>
            <p:nvPr/>
          </p:nvSpPr>
          <p:spPr>
            <a:xfrm>
              <a:off x="7169047" y="3979825"/>
              <a:ext cx="31434" cy="35153"/>
            </a:xfrm>
            <a:custGeom>
              <a:avLst/>
              <a:gdLst/>
              <a:ahLst/>
              <a:cxnLst/>
              <a:rect l="l" t="t" r="r" b="b"/>
              <a:pathLst>
                <a:path w="955" h="1068" extrusionOk="0">
                  <a:moveTo>
                    <a:pt x="477" y="1"/>
                  </a:moveTo>
                  <a:cubicBezTo>
                    <a:pt x="92" y="610"/>
                    <a:pt x="7" y="748"/>
                    <a:pt x="0" y="771"/>
                  </a:cubicBezTo>
                  <a:cubicBezTo>
                    <a:pt x="1" y="776"/>
                    <a:pt x="3" y="777"/>
                    <a:pt x="4" y="778"/>
                  </a:cubicBezTo>
                  <a:cubicBezTo>
                    <a:pt x="51" y="809"/>
                    <a:pt x="110" y="852"/>
                    <a:pt x="163" y="873"/>
                  </a:cubicBezTo>
                  <a:cubicBezTo>
                    <a:pt x="242" y="728"/>
                    <a:pt x="326" y="576"/>
                    <a:pt x="426" y="443"/>
                  </a:cubicBezTo>
                  <a:cubicBezTo>
                    <a:pt x="426" y="443"/>
                    <a:pt x="426" y="443"/>
                    <a:pt x="426" y="443"/>
                  </a:cubicBezTo>
                  <a:lnTo>
                    <a:pt x="426" y="443"/>
                  </a:lnTo>
                  <a:cubicBezTo>
                    <a:pt x="428" y="443"/>
                    <a:pt x="376" y="628"/>
                    <a:pt x="397" y="644"/>
                  </a:cubicBezTo>
                  <a:cubicBezTo>
                    <a:pt x="398" y="645"/>
                    <a:pt x="398" y="645"/>
                    <a:pt x="399" y="645"/>
                  </a:cubicBezTo>
                  <a:cubicBezTo>
                    <a:pt x="419" y="645"/>
                    <a:pt x="535" y="541"/>
                    <a:pt x="571" y="525"/>
                  </a:cubicBezTo>
                  <a:lnTo>
                    <a:pt x="571" y="525"/>
                  </a:lnTo>
                  <a:cubicBezTo>
                    <a:pt x="507" y="660"/>
                    <a:pt x="387" y="841"/>
                    <a:pt x="312" y="973"/>
                  </a:cubicBezTo>
                  <a:cubicBezTo>
                    <a:pt x="348" y="995"/>
                    <a:pt x="419" y="1033"/>
                    <a:pt x="460" y="1068"/>
                  </a:cubicBezTo>
                  <a:lnTo>
                    <a:pt x="688" y="709"/>
                  </a:lnTo>
                  <a:cubicBezTo>
                    <a:pt x="785" y="570"/>
                    <a:pt x="859" y="424"/>
                    <a:pt x="955" y="282"/>
                  </a:cubicBezTo>
                  <a:cubicBezTo>
                    <a:pt x="907" y="254"/>
                    <a:pt x="805" y="201"/>
                    <a:pt x="785" y="182"/>
                  </a:cubicBezTo>
                  <a:cubicBezTo>
                    <a:pt x="737" y="201"/>
                    <a:pt x="623" y="318"/>
                    <a:pt x="610" y="318"/>
                  </a:cubicBezTo>
                  <a:cubicBezTo>
                    <a:pt x="610" y="318"/>
                    <a:pt x="609" y="318"/>
                    <a:pt x="609" y="318"/>
                  </a:cubicBezTo>
                  <a:cubicBezTo>
                    <a:pt x="607" y="315"/>
                    <a:pt x="605" y="313"/>
                    <a:pt x="604" y="309"/>
                  </a:cubicBezTo>
                  <a:cubicBezTo>
                    <a:pt x="602" y="260"/>
                    <a:pt x="644" y="142"/>
                    <a:pt x="636" y="92"/>
                  </a:cubicBezTo>
                  <a:lnTo>
                    <a:pt x="635" y="91"/>
                  </a:lnTo>
                  <a:cubicBezTo>
                    <a:pt x="582" y="63"/>
                    <a:pt x="525" y="14"/>
                    <a:pt x="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105"/>
            <p:cNvSpPr/>
            <p:nvPr/>
          </p:nvSpPr>
          <p:spPr>
            <a:xfrm>
              <a:off x="7053383" y="4256639"/>
              <a:ext cx="105460" cy="92261"/>
            </a:xfrm>
            <a:custGeom>
              <a:avLst/>
              <a:gdLst/>
              <a:ahLst/>
              <a:cxnLst/>
              <a:rect l="l" t="t" r="r" b="b"/>
              <a:pathLst>
                <a:path w="3204" h="2803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8"/>
                  </a:cubicBezTo>
                  <a:lnTo>
                    <a:pt x="2725" y="1210"/>
                  </a:lnTo>
                  <a:cubicBezTo>
                    <a:pt x="2861" y="1295"/>
                    <a:pt x="2904" y="1474"/>
                    <a:pt x="2819" y="1611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8" y="2537"/>
                    <a:pt x="1975" y="2522"/>
                    <a:pt x="1927" y="2494"/>
                  </a:cubicBezTo>
                  <a:lnTo>
                    <a:pt x="479" y="1592"/>
                  </a:lnTo>
                  <a:cubicBezTo>
                    <a:pt x="344" y="1506"/>
                    <a:pt x="301" y="1329"/>
                    <a:pt x="386" y="1191"/>
                  </a:cubicBezTo>
                  <a:lnTo>
                    <a:pt x="878" y="401"/>
                  </a:lnTo>
                  <a:cubicBezTo>
                    <a:pt x="932" y="314"/>
                    <a:pt x="1028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8"/>
                    <a:pt x="653" y="263"/>
                  </a:cubicBezTo>
                  <a:lnTo>
                    <a:pt x="161" y="1053"/>
                  </a:lnTo>
                  <a:cubicBezTo>
                    <a:pt x="0" y="1313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48" y="2704"/>
                    <a:pt x="2552" y="2539"/>
                  </a:cubicBezTo>
                  <a:lnTo>
                    <a:pt x="3043" y="1750"/>
                  </a:lnTo>
                  <a:cubicBezTo>
                    <a:pt x="3204" y="1490"/>
                    <a:pt x="3124" y="1148"/>
                    <a:pt x="2865" y="986"/>
                  </a:cubicBezTo>
                  <a:lnTo>
                    <a:pt x="1416" y="85"/>
                  </a:lnTo>
                  <a:cubicBezTo>
                    <a:pt x="1329" y="31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105"/>
            <p:cNvSpPr/>
            <p:nvPr/>
          </p:nvSpPr>
          <p:spPr>
            <a:xfrm>
              <a:off x="7097983" y="4287250"/>
              <a:ext cx="22316" cy="30381"/>
            </a:xfrm>
            <a:custGeom>
              <a:avLst/>
              <a:gdLst/>
              <a:ahLst/>
              <a:cxnLst/>
              <a:rect l="l" t="t" r="r" b="b"/>
              <a:pathLst>
                <a:path w="678" h="923" extrusionOk="0">
                  <a:moveTo>
                    <a:pt x="459" y="1"/>
                  </a:moveTo>
                  <a:cubicBezTo>
                    <a:pt x="444" y="4"/>
                    <a:pt x="203" y="119"/>
                    <a:pt x="167" y="167"/>
                  </a:cubicBezTo>
                  <a:cubicBezTo>
                    <a:pt x="159" y="181"/>
                    <a:pt x="263" y="285"/>
                    <a:pt x="277" y="293"/>
                  </a:cubicBezTo>
                  <a:cubicBezTo>
                    <a:pt x="280" y="295"/>
                    <a:pt x="284" y="296"/>
                    <a:pt x="287" y="296"/>
                  </a:cubicBezTo>
                  <a:cubicBezTo>
                    <a:pt x="311" y="296"/>
                    <a:pt x="345" y="260"/>
                    <a:pt x="360" y="260"/>
                  </a:cubicBezTo>
                  <a:cubicBezTo>
                    <a:pt x="362" y="260"/>
                    <a:pt x="363" y="260"/>
                    <a:pt x="365" y="261"/>
                  </a:cubicBezTo>
                  <a:cubicBezTo>
                    <a:pt x="361" y="269"/>
                    <a:pt x="358" y="274"/>
                    <a:pt x="353" y="283"/>
                  </a:cubicBezTo>
                  <a:cubicBezTo>
                    <a:pt x="262" y="427"/>
                    <a:pt x="160" y="561"/>
                    <a:pt x="70" y="707"/>
                  </a:cubicBezTo>
                  <a:lnTo>
                    <a:pt x="2" y="816"/>
                  </a:lnTo>
                  <a:lnTo>
                    <a:pt x="1" y="817"/>
                  </a:lnTo>
                  <a:cubicBezTo>
                    <a:pt x="28" y="840"/>
                    <a:pt x="70" y="870"/>
                    <a:pt x="106" y="895"/>
                  </a:cubicBezTo>
                  <a:cubicBezTo>
                    <a:pt x="127" y="907"/>
                    <a:pt x="156" y="923"/>
                    <a:pt x="173" y="923"/>
                  </a:cubicBezTo>
                  <a:cubicBezTo>
                    <a:pt x="179" y="923"/>
                    <a:pt x="184" y="921"/>
                    <a:pt x="187" y="917"/>
                  </a:cubicBezTo>
                  <a:cubicBezTo>
                    <a:pt x="202" y="890"/>
                    <a:pt x="219" y="864"/>
                    <a:pt x="235" y="837"/>
                  </a:cubicBezTo>
                  <a:cubicBezTo>
                    <a:pt x="342" y="665"/>
                    <a:pt x="458" y="506"/>
                    <a:pt x="566" y="333"/>
                  </a:cubicBezTo>
                  <a:cubicBezTo>
                    <a:pt x="606" y="269"/>
                    <a:pt x="643" y="207"/>
                    <a:pt x="677" y="140"/>
                  </a:cubicBezTo>
                  <a:cubicBezTo>
                    <a:pt x="639" y="111"/>
                    <a:pt x="602" y="87"/>
                    <a:pt x="561" y="61"/>
                  </a:cubicBezTo>
                  <a:cubicBezTo>
                    <a:pt x="528" y="40"/>
                    <a:pt x="495" y="2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105"/>
            <p:cNvSpPr/>
            <p:nvPr/>
          </p:nvSpPr>
          <p:spPr>
            <a:xfrm>
              <a:off x="7094988" y="419294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6"/>
                  </a:moveTo>
                  <a:cubicBezTo>
                    <a:pt x="1117" y="266"/>
                    <a:pt x="1171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4" y="1474"/>
                    <a:pt x="2759" y="1611"/>
                  </a:cubicBezTo>
                  <a:lnTo>
                    <a:pt x="2267" y="2402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70" y="2538"/>
                    <a:pt x="1916" y="2523"/>
                    <a:pt x="1868" y="2494"/>
                  </a:cubicBezTo>
                  <a:lnTo>
                    <a:pt x="420" y="1593"/>
                  </a:lnTo>
                  <a:cubicBezTo>
                    <a:pt x="284" y="1508"/>
                    <a:pt x="242" y="1329"/>
                    <a:pt x="327" y="1192"/>
                  </a:cubicBezTo>
                  <a:lnTo>
                    <a:pt x="819" y="403"/>
                  </a:lnTo>
                  <a:cubicBezTo>
                    <a:pt x="874" y="314"/>
                    <a:pt x="969" y="266"/>
                    <a:pt x="1065" y="266"/>
                  </a:cubicBezTo>
                  <a:close/>
                  <a:moveTo>
                    <a:pt x="1065" y="1"/>
                  </a:moveTo>
                  <a:cubicBezTo>
                    <a:pt x="873" y="3"/>
                    <a:pt x="695" y="100"/>
                    <a:pt x="594" y="263"/>
                  </a:cubicBezTo>
                  <a:lnTo>
                    <a:pt x="102" y="1053"/>
                  </a:lnTo>
                  <a:cubicBezTo>
                    <a:pt x="24" y="1179"/>
                    <a:pt x="0" y="1327"/>
                    <a:pt x="33" y="1472"/>
                  </a:cubicBezTo>
                  <a:cubicBezTo>
                    <a:pt x="66" y="1617"/>
                    <a:pt x="154" y="1739"/>
                    <a:pt x="280" y="1817"/>
                  </a:cubicBezTo>
                  <a:lnTo>
                    <a:pt x="1729" y="2718"/>
                  </a:lnTo>
                  <a:cubicBezTo>
                    <a:pt x="1816" y="2772"/>
                    <a:pt x="1917" y="2802"/>
                    <a:pt x="2022" y="2802"/>
                  </a:cubicBezTo>
                  <a:cubicBezTo>
                    <a:pt x="2214" y="2802"/>
                    <a:pt x="2390" y="2705"/>
                    <a:pt x="2492" y="2539"/>
                  </a:cubicBezTo>
                  <a:lnTo>
                    <a:pt x="2985" y="1750"/>
                  </a:lnTo>
                  <a:cubicBezTo>
                    <a:pt x="3145" y="1490"/>
                    <a:pt x="3066" y="1148"/>
                    <a:pt x="2806" y="986"/>
                  </a:cubicBezTo>
                  <a:lnTo>
                    <a:pt x="1358" y="85"/>
                  </a:lnTo>
                  <a:cubicBezTo>
                    <a:pt x="1269" y="30"/>
                    <a:pt x="1168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105"/>
            <p:cNvSpPr/>
            <p:nvPr/>
          </p:nvSpPr>
          <p:spPr>
            <a:xfrm>
              <a:off x="7130174" y="4223099"/>
              <a:ext cx="30249" cy="32882"/>
            </a:xfrm>
            <a:custGeom>
              <a:avLst/>
              <a:gdLst/>
              <a:ahLst/>
              <a:cxnLst/>
              <a:rect l="l" t="t" r="r" b="b"/>
              <a:pathLst>
                <a:path w="919" h="999" extrusionOk="0">
                  <a:moveTo>
                    <a:pt x="573" y="0"/>
                  </a:moveTo>
                  <a:cubicBezTo>
                    <a:pt x="554" y="0"/>
                    <a:pt x="536" y="3"/>
                    <a:pt x="520" y="9"/>
                  </a:cubicBezTo>
                  <a:cubicBezTo>
                    <a:pt x="426" y="37"/>
                    <a:pt x="348" y="120"/>
                    <a:pt x="302" y="234"/>
                  </a:cubicBezTo>
                  <a:lnTo>
                    <a:pt x="300" y="237"/>
                  </a:lnTo>
                  <a:lnTo>
                    <a:pt x="302" y="238"/>
                  </a:lnTo>
                  <a:cubicBezTo>
                    <a:pt x="349" y="275"/>
                    <a:pt x="399" y="302"/>
                    <a:pt x="472" y="337"/>
                  </a:cubicBezTo>
                  <a:lnTo>
                    <a:pt x="474" y="338"/>
                  </a:lnTo>
                  <a:lnTo>
                    <a:pt x="475" y="335"/>
                  </a:lnTo>
                  <a:cubicBezTo>
                    <a:pt x="504" y="295"/>
                    <a:pt x="547" y="237"/>
                    <a:pt x="599" y="237"/>
                  </a:cubicBezTo>
                  <a:cubicBezTo>
                    <a:pt x="613" y="237"/>
                    <a:pt x="628" y="242"/>
                    <a:pt x="644" y="252"/>
                  </a:cubicBezTo>
                  <a:cubicBezTo>
                    <a:pt x="708" y="303"/>
                    <a:pt x="647" y="423"/>
                    <a:pt x="562" y="424"/>
                  </a:cubicBezTo>
                  <a:cubicBezTo>
                    <a:pt x="532" y="428"/>
                    <a:pt x="503" y="429"/>
                    <a:pt x="474" y="429"/>
                  </a:cubicBezTo>
                  <a:cubicBezTo>
                    <a:pt x="440" y="429"/>
                    <a:pt x="407" y="428"/>
                    <a:pt x="373" y="428"/>
                  </a:cubicBezTo>
                  <a:cubicBezTo>
                    <a:pt x="322" y="428"/>
                    <a:pt x="270" y="431"/>
                    <a:pt x="215" y="446"/>
                  </a:cubicBezTo>
                  <a:cubicBezTo>
                    <a:pt x="119" y="496"/>
                    <a:pt x="75" y="606"/>
                    <a:pt x="2" y="702"/>
                  </a:cubicBezTo>
                  <a:cubicBezTo>
                    <a:pt x="0" y="704"/>
                    <a:pt x="0" y="705"/>
                    <a:pt x="0" y="706"/>
                  </a:cubicBezTo>
                  <a:lnTo>
                    <a:pt x="50" y="738"/>
                  </a:lnTo>
                  <a:lnTo>
                    <a:pt x="481" y="997"/>
                  </a:lnTo>
                  <a:cubicBezTo>
                    <a:pt x="483" y="998"/>
                    <a:pt x="484" y="998"/>
                    <a:pt x="485" y="998"/>
                  </a:cubicBezTo>
                  <a:cubicBezTo>
                    <a:pt x="486" y="998"/>
                    <a:pt x="486" y="998"/>
                    <a:pt x="487" y="998"/>
                  </a:cubicBezTo>
                  <a:cubicBezTo>
                    <a:pt x="493" y="977"/>
                    <a:pt x="506" y="962"/>
                    <a:pt x="514" y="947"/>
                  </a:cubicBezTo>
                  <a:cubicBezTo>
                    <a:pt x="539" y="911"/>
                    <a:pt x="568" y="872"/>
                    <a:pt x="575" y="834"/>
                  </a:cubicBezTo>
                  <a:cubicBezTo>
                    <a:pt x="476" y="773"/>
                    <a:pt x="392" y="728"/>
                    <a:pt x="295" y="662"/>
                  </a:cubicBezTo>
                  <a:cubicBezTo>
                    <a:pt x="286" y="649"/>
                    <a:pt x="333" y="616"/>
                    <a:pt x="348" y="605"/>
                  </a:cubicBezTo>
                  <a:cubicBezTo>
                    <a:pt x="376" y="596"/>
                    <a:pt x="404" y="593"/>
                    <a:pt x="434" y="593"/>
                  </a:cubicBezTo>
                  <a:cubicBezTo>
                    <a:pt x="495" y="593"/>
                    <a:pt x="559" y="605"/>
                    <a:pt x="620" y="605"/>
                  </a:cubicBezTo>
                  <a:cubicBezTo>
                    <a:pt x="689" y="605"/>
                    <a:pt x="754" y="589"/>
                    <a:pt x="805" y="521"/>
                  </a:cubicBezTo>
                  <a:cubicBezTo>
                    <a:pt x="825" y="492"/>
                    <a:pt x="847" y="451"/>
                    <a:pt x="865" y="419"/>
                  </a:cubicBezTo>
                  <a:cubicBezTo>
                    <a:pt x="908" y="333"/>
                    <a:pt x="919" y="239"/>
                    <a:pt x="873" y="162"/>
                  </a:cubicBezTo>
                  <a:cubicBezTo>
                    <a:pt x="820" y="91"/>
                    <a:pt x="681" y="0"/>
                    <a:pt x="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105"/>
            <p:cNvSpPr/>
            <p:nvPr/>
          </p:nvSpPr>
          <p:spPr>
            <a:xfrm>
              <a:off x="7132643" y="4129325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7" y="265"/>
                    <a:pt x="1230" y="279"/>
                    <a:pt x="1278" y="309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1"/>
                  </a:cubicBezTo>
                  <a:lnTo>
                    <a:pt x="2327" y="2401"/>
                  </a:lnTo>
                  <a:cubicBezTo>
                    <a:pt x="2272" y="2489"/>
                    <a:pt x="2177" y="2538"/>
                    <a:pt x="2081" y="2538"/>
                  </a:cubicBezTo>
                  <a:cubicBezTo>
                    <a:pt x="2029" y="2538"/>
                    <a:pt x="1976" y="2523"/>
                    <a:pt x="1928" y="2494"/>
                  </a:cubicBezTo>
                  <a:lnTo>
                    <a:pt x="480" y="1592"/>
                  </a:lnTo>
                  <a:cubicBezTo>
                    <a:pt x="344" y="1507"/>
                    <a:pt x="301" y="1329"/>
                    <a:pt x="386" y="1192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8"/>
                    <a:pt x="654" y="262"/>
                  </a:cubicBezTo>
                  <a:lnTo>
                    <a:pt x="162" y="1053"/>
                  </a:lnTo>
                  <a:cubicBezTo>
                    <a:pt x="1" y="1311"/>
                    <a:pt x="80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1" y="2801"/>
                  </a:cubicBezTo>
                  <a:cubicBezTo>
                    <a:pt x="2274" y="2801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6" y="1146"/>
                    <a:pt x="2865" y="986"/>
                  </a:cubicBezTo>
                  <a:lnTo>
                    <a:pt x="1417" y="85"/>
                  </a:lnTo>
                  <a:cubicBezTo>
                    <a:pt x="1330" y="29"/>
                    <a:pt x="1229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105"/>
            <p:cNvSpPr/>
            <p:nvPr/>
          </p:nvSpPr>
          <p:spPr>
            <a:xfrm>
              <a:off x="7169079" y="4156512"/>
              <a:ext cx="32619" cy="32915"/>
            </a:xfrm>
            <a:custGeom>
              <a:avLst/>
              <a:gdLst/>
              <a:ahLst/>
              <a:cxnLst/>
              <a:rect l="l" t="t" r="r" b="b"/>
              <a:pathLst>
                <a:path w="991" h="1000" extrusionOk="0">
                  <a:moveTo>
                    <a:pt x="505" y="0"/>
                  </a:moveTo>
                  <a:cubicBezTo>
                    <a:pt x="416" y="142"/>
                    <a:pt x="358" y="241"/>
                    <a:pt x="265" y="389"/>
                  </a:cubicBezTo>
                  <a:cubicBezTo>
                    <a:pt x="263" y="391"/>
                    <a:pt x="265" y="391"/>
                    <a:pt x="266" y="393"/>
                  </a:cubicBezTo>
                  <a:cubicBezTo>
                    <a:pt x="327" y="437"/>
                    <a:pt x="441" y="484"/>
                    <a:pt x="510" y="544"/>
                  </a:cubicBezTo>
                  <a:cubicBezTo>
                    <a:pt x="573" y="617"/>
                    <a:pt x="504" y="763"/>
                    <a:pt x="406" y="763"/>
                  </a:cubicBezTo>
                  <a:cubicBezTo>
                    <a:pt x="394" y="763"/>
                    <a:pt x="381" y="761"/>
                    <a:pt x="368" y="755"/>
                  </a:cubicBezTo>
                  <a:cubicBezTo>
                    <a:pt x="327" y="742"/>
                    <a:pt x="309" y="704"/>
                    <a:pt x="337" y="646"/>
                  </a:cubicBezTo>
                  <a:cubicBezTo>
                    <a:pt x="338" y="645"/>
                    <a:pt x="338" y="643"/>
                    <a:pt x="338" y="641"/>
                  </a:cubicBezTo>
                  <a:lnTo>
                    <a:pt x="340" y="639"/>
                  </a:lnTo>
                  <a:lnTo>
                    <a:pt x="176" y="545"/>
                  </a:lnTo>
                  <a:lnTo>
                    <a:pt x="175" y="548"/>
                  </a:lnTo>
                  <a:cubicBezTo>
                    <a:pt x="155" y="569"/>
                    <a:pt x="139" y="591"/>
                    <a:pt x="127" y="609"/>
                  </a:cubicBezTo>
                  <a:cubicBezTo>
                    <a:pt x="1" y="802"/>
                    <a:pt x="241" y="1000"/>
                    <a:pt x="439" y="1000"/>
                  </a:cubicBezTo>
                  <a:cubicBezTo>
                    <a:pt x="499" y="1000"/>
                    <a:pt x="555" y="982"/>
                    <a:pt x="596" y="940"/>
                  </a:cubicBezTo>
                  <a:cubicBezTo>
                    <a:pt x="730" y="777"/>
                    <a:pt x="831" y="541"/>
                    <a:pt x="668" y="400"/>
                  </a:cubicBezTo>
                  <a:cubicBezTo>
                    <a:pt x="635" y="370"/>
                    <a:pt x="595" y="347"/>
                    <a:pt x="548" y="329"/>
                  </a:cubicBezTo>
                  <a:lnTo>
                    <a:pt x="547" y="328"/>
                  </a:lnTo>
                  <a:lnTo>
                    <a:pt x="547" y="326"/>
                  </a:lnTo>
                  <a:lnTo>
                    <a:pt x="547" y="325"/>
                  </a:lnTo>
                  <a:cubicBezTo>
                    <a:pt x="547" y="313"/>
                    <a:pt x="559" y="297"/>
                    <a:pt x="564" y="282"/>
                  </a:cubicBezTo>
                  <a:cubicBezTo>
                    <a:pt x="565" y="281"/>
                    <a:pt x="564" y="279"/>
                    <a:pt x="565" y="278"/>
                  </a:cubicBezTo>
                  <a:lnTo>
                    <a:pt x="566" y="277"/>
                  </a:lnTo>
                  <a:lnTo>
                    <a:pt x="569" y="275"/>
                  </a:lnTo>
                  <a:lnTo>
                    <a:pt x="570" y="276"/>
                  </a:lnTo>
                  <a:cubicBezTo>
                    <a:pt x="596" y="293"/>
                    <a:pt x="846" y="443"/>
                    <a:pt x="882" y="459"/>
                  </a:cubicBezTo>
                  <a:cubicBezTo>
                    <a:pt x="885" y="455"/>
                    <a:pt x="991" y="301"/>
                    <a:pt x="990" y="294"/>
                  </a:cubicBezTo>
                  <a:cubicBezTo>
                    <a:pt x="963" y="271"/>
                    <a:pt x="521" y="11"/>
                    <a:pt x="506" y="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105"/>
            <p:cNvSpPr/>
            <p:nvPr/>
          </p:nvSpPr>
          <p:spPr>
            <a:xfrm>
              <a:off x="7172305" y="4065667"/>
              <a:ext cx="105460" cy="92228"/>
            </a:xfrm>
            <a:custGeom>
              <a:avLst/>
              <a:gdLst/>
              <a:ahLst/>
              <a:cxnLst/>
              <a:rect l="l" t="t" r="r" b="b"/>
              <a:pathLst>
                <a:path w="3204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1" y="1295"/>
                    <a:pt x="2904" y="1473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7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5" y="98"/>
                    <a:pt x="654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50" y="2704"/>
                    <a:pt x="2552" y="2539"/>
                  </a:cubicBezTo>
                  <a:lnTo>
                    <a:pt x="3043" y="1749"/>
                  </a:lnTo>
                  <a:cubicBezTo>
                    <a:pt x="3204" y="1490"/>
                    <a:pt x="3126" y="1147"/>
                    <a:pt x="2866" y="985"/>
                  </a:cubicBezTo>
                  <a:lnTo>
                    <a:pt x="1418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105"/>
            <p:cNvSpPr/>
            <p:nvPr/>
          </p:nvSpPr>
          <p:spPr>
            <a:xfrm>
              <a:off x="7212066" y="4095949"/>
              <a:ext cx="27418" cy="30512"/>
            </a:xfrm>
            <a:custGeom>
              <a:avLst/>
              <a:gdLst/>
              <a:ahLst/>
              <a:cxnLst/>
              <a:rect l="l" t="t" r="r" b="b"/>
              <a:pathLst>
                <a:path w="833" h="927" extrusionOk="0">
                  <a:moveTo>
                    <a:pt x="508" y="244"/>
                  </a:moveTo>
                  <a:cubicBezTo>
                    <a:pt x="510" y="244"/>
                    <a:pt x="512" y="244"/>
                    <a:pt x="515" y="244"/>
                  </a:cubicBezTo>
                  <a:cubicBezTo>
                    <a:pt x="521" y="244"/>
                    <a:pt x="521" y="245"/>
                    <a:pt x="527" y="247"/>
                  </a:cubicBezTo>
                  <a:cubicBezTo>
                    <a:pt x="619" y="277"/>
                    <a:pt x="573" y="373"/>
                    <a:pt x="513" y="373"/>
                  </a:cubicBezTo>
                  <a:cubicBezTo>
                    <a:pt x="502" y="373"/>
                    <a:pt x="490" y="369"/>
                    <a:pt x="479" y="361"/>
                  </a:cubicBezTo>
                  <a:cubicBezTo>
                    <a:pt x="440" y="332"/>
                    <a:pt x="451" y="282"/>
                    <a:pt x="473" y="253"/>
                  </a:cubicBezTo>
                  <a:lnTo>
                    <a:pt x="475" y="249"/>
                  </a:lnTo>
                  <a:cubicBezTo>
                    <a:pt x="475" y="249"/>
                    <a:pt x="475" y="249"/>
                    <a:pt x="476" y="249"/>
                  </a:cubicBezTo>
                  <a:cubicBezTo>
                    <a:pt x="476" y="249"/>
                    <a:pt x="476" y="249"/>
                    <a:pt x="477" y="249"/>
                  </a:cubicBezTo>
                  <a:cubicBezTo>
                    <a:pt x="481" y="247"/>
                    <a:pt x="491" y="245"/>
                    <a:pt x="497" y="245"/>
                  </a:cubicBezTo>
                  <a:cubicBezTo>
                    <a:pt x="501" y="244"/>
                    <a:pt x="504" y="244"/>
                    <a:pt x="508" y="244"/>
                  </a:cubicBezTo>
                  <a:close/>
                  <a:moveTo>
                    <a:pt x="332" y="528"/>
                  </a:moveTo>
                  <a:cubicBezTo>
                    <a:pt x="337" y="528"/>
                    <a:pt x="341" y="528"/>
                    <a:pt x="345" y="529"/>
                  </a:cubicBezTo>
                  <a:cubicBezTo>
                    <a:pt x="374" y="540"/>
                    <a:pt x="394" y="564"/>
                    <a:pt x="402" y="590"/>
                  </a:cubicBezTo>
                  <a:cubicBezTo>
                    <a:pt x="407" y="605"/>
                    <a:pt x="404" y="621"/>
                    <a:pt x="399" y="636"/>
                  </a:cubicBezTo>
                  <a:cubicBezTo>
                    <a:pt x="398" y="639"/>
                    <a:pt x="396" y="644"/>
                    <a:pt x="393" y="648"/>
                  </a:cubicBezTo>
                  <a:cubicBezTo>
                    <a:pt x="389" y="653"/>
                    <a:pt x="387" y="654"/>
                    <a:pt x="387" y="655"/>
                  </a:cubicBezTo>
                  <a:cubicBezTo>
                    <a:pt x="384" y="658"/>
                    <a:pt x="379" y="664"/>
                    <a:pt x="373" y="668"/>
                  </a:cubicBezTo>
                  <a:cubicBezTo>
                    <a:pt x="365" y="673"/>
                    <a:pt x="359" y="678"/>
                    <a:pt x="349" y="678"/>
                  </a:cubicBezTo>
                  <a:cubicBezTo>
                    <a:pt x="348" y="678"/>
                    <a:pt x="348" y="678"/>
                    <a:pt x="347" y="678"/>
                  </a:cubicBezTo>
                  <a:cubicBezTo>
                    <a:pt x="346" y="679"/>
                    <a:pt x="344" y="679"/>
                    <a:pt x="343" y="679"/>
                  </a:cubicBezTo>
                  <a:cubicBezTo>
                    <a:pt x="339" y="679"/>
                    <a:pt x="332" y="677"/>
                    <a:pt x="324" y="675"/>
                  </a:cubicBezTo>
                  <a:cubicBezTo>
                    <a:pt x="303" y="667"/>
                    <a:pt x="277" y="652"/>
                    <a:pt x="262" y="631"/>
                  </a:cubicBezTo>
                  <a:cubicBezTo>
                    <a:pt x="229" y="584"/>
                    <a:pt x="283" y="528"/>
                    <a:pt x="332" y="528"/>
                  </a:cubicBezTo>
                  <a:close/>
                  <a:moveTo>
                    <a:pt x="520" y="1"/>
                  </a:moveTo>
                  <a:cubicBezTo>
                    <a:pt x="359" y="1"/>
                    <a:pt x="209" y="188"/>
                    <a:pt x="244" y="350"/>
                  </a:cubicBezTo>
                  <a:cubicBezTo>
                    <a:pt x="96" y="381"/>
                    <a:pt x="1" y="537"/>
                    <a:pt x="18" y="670"/>
                  </a:cubicBezTo>
                  <a:cubicBezTo>
                    <a:pt x="28" y="796"/>
                    <a:pt x="206" y="926"/>
                    <a:pt x="339" y="926"/>
                  </a:cubicBezTo>
                  <a:cubicBezTo>
                    <a:pt x="357" y="926"/>
                    <a:pt x="375" y="924"/>
                    <a:pt x="390" y="919"/>
                  </a:cubicBezTo>
                  <a:cubicBezTo>
                    <a:pt x="527" y="878"/>
                    <a:pt x="638" y="718"/>
                    <a:pt x="578" y="567"/>
                  </a:cubicBezTo>
                  <a:lnTo>
                    <a:pt x="579" y="564"/>
                  </a:lnTo>
                  <a:cubicBezTo>
                    <a:pt x="652" y="555"/>
                    <a:pt x="699" y="528"/>
                    <a:pt x="744" y="482"/>
                  </a:cubicBezTo>
                  <a:cubicBezTo>
                    <a:pt x="753" y="474"/>
                    <a:pt x="763" y="462"/>
                    <a:pt x="770" y="451"/>
                  </a:cubicBezTo>
                  <a:lnTo>
                    <a:pt x="782" y="430"/>
                  </a:lnTo>
                  <a:lnTo>
                    <a:pt x="786" y="424"/>
                  </a:lnTo>
                  <a:lnTo>
                    <a:pt x="789" y="420"/>
                  </a:lnTo>
                  <a:cubicBezTo>
                    <a:pt x="795" y="412"/>
                    <a:pt x="796" y="407"/>
                    <a:pt x="799" y="398"/>
                  </a:cubicBezTo>
                  <a:cubicBezTo>
                    <a:pt x="808" y="375"/>
                    <a:pt x="816" y="361"/>
                    <a:pt x="823" y="335"/>
                  </a:cubicBezTo>
                  <a:cubicBezTo>
                    <a:pt x="829" y="319"/>
                    <a:pt x="833" y="292"/>
                    <a:pt x="833" y="281"/>
                  </a:cubicBezTo>
                  <a:cubicBezTo>
                    <a:pt x="833" y="222"/>
                    <a:pt x="823" y="211"/>
                    <a:pt x="812" y="181"/>
                  </a:cubicBezTo>
                  <a:cubicBezTo>
                    <a:pt x="780" y="122"/>
                    <a:pt x="729" y="90"/>
                    <a:pt x="621" y="27"/>
                  </a:cubicBezTo>
                  <a:cubicBezTo>
                    <a:pt x="588" y="9"/>
                    <a:pt x="554" y="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105"/>
            <p:cNvSpPr/>
            <p:nvPr/>
          </p:nvSpPr>
          <p:spPr>
            <a:xfrm>
              <a:off x="7211935" y="4002043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30" y="279"/>
                    <a:pt x="1277" y="309"/>
                  </a:cubicBezTo>
                  <a:lnTo>
                    <a:pt x="2725" y="1210"/>
                  </a:lnTo>
                  <a:cubicBezTo>
                    <a:pt x="2861" y="1295"/>
                    <a:pt x="2903" y="1474"/>
                    <a:pt x="2818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9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6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3" y="262"/>
                  </a:cubicBezTo>
                  <a:lnTo>
                    <a:pt x="161" y="1052"/>
                  </a:lnTo>
                  <a:cubicBezTo>
                    <a:pt x="1" y="1311"/>
                    <a:pt x="81" y="1653"/>
                    <a:pt x="339" y="1815"/>
                  </a:cubicBezTo>
                  <a:lnTo>
                    <a:pt x="1788" y="2717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4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105"/>
            <p:cNvSpPr/>
            <p:nvPr/>
          </p:nvSpPr>
          <p:spPr>
            <a:xfrm>
              <a:off x="7241459" y="4024853"/>
              <a:ext cx="31434" cy="35120"/>
            </a:xfrm>
            <a:custGeom>
              <a:avLst/>
              <a:gdLst/>
              <a:ahLst/>
              <a:cxnLst/>
              <a:rect l="l" t="t" r="r" b="b"/>
              <a:pathLst>
                <a:path w="955" h="1067" extrusionOk="0">
                  <a:moveTo>
                    <a:pt x="479" y="1"/>
                  </a:moveTo>
                  <a:cubicBezTo>
                    <a:pt x="94" y="610"/>
                    <a:pt x="9" y="748"/>
                    <a:pt x="1" y="771"/>
                  </a:cubicBezTo>
                  <a:cubicBezTo>
                    <a:pt x="1" y="774"/>
                    <a:pt x="1" y="776"/>
                    <a:pt x="3" y="776"/>
                  </a:cubicBezTo>
                  <a:cubicBezTo>
                    <a:pt x="52" y="809"/>
                    <a:pt x="109" y="852"/>
                    <a:pt x="162" y="875"/>
                  </a:cubicBezTo>
                  <a:cubicBezTo>
                    <a:pt x="240" y="730"/>
                    <a:pt x="324" y="578"/>
                    <a:pt x="424" y="445"/>
                  </a:cubicBezTo>
                  <a:cubicBezTo>
                    <a:pt x="424" y="445"/>
                    <a:pt x="424" y="445"/>
                    <a:pt x="424" y="445"/>
                  </a:cubicBezTo>
                  <a:lnTo>
                    <a:pt x="424" y="445"/>
                  </a:lnTo>
                  <a:cubicBezTo>
                    <a:pt x="426" y="445"/>
                    <a:pt x="375" y="631"/>
                    <a:pt x="396" y="647"/>
                  </a:cubicBezTo>
                  <a:cubicBezTo>
                    <a:pt x="397" y="647"/>
                    <a:pt x="397" y="647"/>
                    <a:pt x="398" y="647"/>
                  </a:cubicBezTo>
                  <a:cubicBezTo>
                    <a:pt x="416" y="647"/>
                    <a:pt x="533" y="543"/>
                    <a:pt x="569" y="525"/>
                  </a:cubicBezTo>
                  <a:lnTo>
                    <a:pt x="569" y="525"/>
                  </a:lnTo>
                  <a:cubicBezTo>
                    <a:pt x="505" y="660"/>
                    <a:pt x="387" y="841"/>
                    <a:pt x="312" y="973"/>
                  </a:cubicBezTo>
                  <a:cubicBezTo>
                    <a:pt x="349" y="996"/>
                    <a:pt x="419" y="1033"/>
                    <a:pt x="460" y="1067"/>
                  </a:cubicBezTo>
                  <a:lnTo>
                    <a:pt x="687" y="708"/>
                  </a:lnTo>
                  <a:cubicBezTo>
                    <a:pt x="785" y="569"/>
                    <a:pt x="859" y="423"/>
                    <a:pt x="955" y="282"/>
                  </a:cubicBezTo>
                  <a:cubicBezTo>
                    <a:pt x="907" y="253"/>
                    <a:pt x="804" y="200"/>
                    <a:pt x="786" y="182"/>
                  </a:cubicBezTo>
                  <a:cubicBezTo>
                    <a:pt x="738" y="200"/>
                    <a:pt x="624" y="317"/>
                    <a:pt x="611" y="317"/>
                  </a:cubicBezTo>
                  <a:cubicBezTo>
                    <a:pt x="611" y="317"/>
                    <a:pt x="610" y="317"/>
                    <a:pt x="610" y="317"/>
                  </a:cubicBezTo>
                  <a:cubicBezTo>
                    <a:pt x="607" y="315"/>
                    <a:pt x="606" y="312"/>
                    <a:pt x="606" y="308"/>
                  </a:cubicBezTo>
                  <a:cubicBezTo>
                    <a:pt x="604" y="259"/>
                    <a:pt x="646" y="141"/>
                    <a:pt x="638" y="91"/>
                  </a:cubicBezTo>
                  <a:lnTo>
                    <a:pt x="637" y="91"/>
                  </a:lnTo>
                  <a:cubicBezTo>
                    <a:pt x="585" y="64"/>
                    <a:pt x="527" y="15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105"/>
            <p:cNvSpPr/>
            <p:nvPr/>
          </p:nvSpPr>
          <p:spPr>
            <a:xfrm>
              <a:off x="7264467" y="4044799"/>
              <a:ext cx="18169" cy="18399"/>
            </a:xfrm>
            <a:custGeom>
              <a:avLst/>
              <a:gdLst/>
              <a:ahLst/>
              <a:cxnLst/>
              <a:rect l="l" t="t" r="r" b="b"/>
              <a:pathLst>
                <a:path w="552" h="559" extrusionOk="0">
                  <a:moveTo>
                    <a:pt x="342" y="0"/>
                  </a:moveTo>
                  <a:cubicBezTo>
                    <a:pt x="335" y="7"/>
                    <a:pt x="333" y="10"/>
                    <a:pt x="326" y="19"/>
                  </a:cubicBezTo>
                  <a:cubicBezTo>
                    <a:pt x="316" y="32"/>
                    <a:pt x="302" y="51"/>
                    <a:pt x="287" y="70"/>
                  </a:cubicBezTo>
                  <a:cubicBezTo>
                    <a:pt x="266" y="101"/>
                    <a:pt x="252" y="124"/>
                    <a:pt x="241" y="140"/>
                  </a:cubicBezTo>
                  <a:cubicBezTo>
                    <a:pt x="231" y="138"/>
                    <a:pt x="97" y="70"/>
                    <a:pt x="91" y="64"/>
                  </a:cubicBezTo>
                  <a:cubicBezTo>
                    <a:pt x="86" y="74"/>
                    <a:pt x="25" y="186"/>
                    <a:pt x="2" y="217"/>
                  </a:cubicBezTo>
                  <a:cubicBezTo>
                    <a:pt x="1" y="218"/>
                    <a:pt x="1" y="218"/>
                    <a:pt x="2" y="219"/>
                  </a:cubicBezTo>
                  <a:cubicBezTo>
                    <a:pt x="9" y="234"/>
                    <a:pt x="104" y="299"/>
                    <a:pt x="120" y="309"/>
                  </a:cubicBezTo>
                  <a:lnTo>
                    <a:pt x="123" y="310"/>
                  </a:lnTo>
                  <a:cubicBezTo>
                    <a:pt x="123" y="312"/>
                    <a:pt x="119" y="323"/>
                    <a:pt x="110" y="334"/>
                  </a:cubicBezTo>
                  <a:cubicBezTo>
                    <a:pt x="81" y="388"/>
                    <a:pt x="64" y="400"/>
                    <a:pt x="41" y="450"/>
                  </a:cubicBezTo>
                  <a:cubicBezTo>
                    <a:pt x="39" y="453"/>
                    <a:pt x="41" y="452"/>
                    <a:pt x="40" y="453"/>
                  </a:cubicBezTo>
                  <a:cubicBezTo>
                    <a:pt x="48" y="453"/>
                    <a:pt x="191" y="558"/>
                    <a:pt x="210" y="558"/>
                  </a:cubicBezTo>
                  <a:cubicBezTo>
                    <a:pt x="210" y="558"/>
                    <a:pt x="211" y="558"/>
                    <a:pt x="211" y="558"/>
                  </a:cubicBezTo>
                  <a:lnTo>
                    <a:pt x="213" y="554"/>
                  </a:lnTo>
                  <a:cubicBezTo>
                    <a:pt x="227" y="532"/>
                    <a:pt x="294" y="450"/>
                    <a:pt x="306" y="421"/>
                  </a:cubicBezTo>
                  <a:cubicBezTo>
                    <a:pt x="326" y="421"/>
                    <a:pt x="433" y="498"/>
                    <a:pt x="445" y="498"/>
                  </a:cubicBezTo>
                  <a:cubicBezTo>
                    <a:pt x="486" y="446"/>
                    <a:pt x="509" y="398"/>
                    <a:pt x="552" y="336"/>
                  </a:cubicBezTo>
                  <a:cubicBezTo>
                    <a:pt x="522" y="310"/>
                    <a:pt x="451" y="272"/>
                    <a:pt x="418" y="248"/>
                  </a:cubicBezTo>
                  <a:cubicBezTo>
                    <a:pt x="421" y="233"/>
                    <a:pt x="482" y="138"/>
                    <a:pt x="503" y="107"/>
                  </a:cubicBezTo>
                  <a:cubicBezTo>
                    <a:pt x="480" y="88"/>
                    <a:pt x="353" y="25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105"/>
            <p:cNvSpPr/>
            <p:nvPr/>
          </p:nvSpPr>
          <p:spPr>
            <a:xfrm>
              <a:off x="7144294" y="4313253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6" y="98"/>
                    <a:pt x="653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4" y="2802"/>
                    <a:pt x="2449" y="2705"/>
                    <a:pt x="2552" y="2539"/>
                  </a:cubicBezTo>
                  <a:lnTo>
                    <a:pt x="3043" y="1749"/>
                  </a:lnTo>
                  <a:cubicBezTo>
                    <a:pt x="3205" y="1490"/>
                    <a:pt x="3125" y="1148"/>
                    <a:pt x="2865" y="987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105"/>
            <p:cNvSpPr/>
            <p:nvPr/>
          </p:nvSpPr>
          <p:spPr>
            <a:xfrm>
              <a:off x="7183957" y="4353969"/>
              <a:ext cx="21823" cy="17873"/>
            </a:xfrm>
            <a:custGeom>
              <a:avLst/>
              <a:gdLst/>
              <a:ahLst/>
              <a:cxnLst/>
              <a:rect l="l" t="t" r="r" b="b"/>
              <a:pathLst>
                <a:path w="663" h="543" extrusionOk="0">
                  <a:moveTo>
                    <a:pt x="125" y="1"/>
                  </a:moveTo>
                  <a:cubicBezTo>
                    <a:pt x="119" y="13"/>
                    <a:pt x="24" y="156"/>
                    <a:pt x="1" y="193"/>
                  </a:cubicBezTo>
                  <a:cubicBezTo>
                    <a:pt x="28" y="210"/>
                    <a:pt x="511" y="523"/>
                    <a:pt x="539" y="540"/>
                  </a:cubicBezTo>
                  <a:lnTo>
                    <a:pt x="540" y="542"/>
                  </a:lnTo>
                  <a:cubicBezTo>
                    <a:pt x="569" y="471"/>
                    <a:pt x="623" y="404"/>
                    <a:pt x="662" y="336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105"/>
            <p:cNvSpPr/>
            <p:nvPr/>
          </p:nvSpPr>
          <p:spPr>
            <a:xfrm>
              <a:off x="7189980" y="4344391"/>
              <a:ext cx="21856" cy="17807"/>
            </a:xfrm>
            <a:custGeom>
              <a:avLst/>
              <a:gdLst/>
              <a:ahLst/>
              <a:cxnLst/>
              <a:rect l="l" t="t" r="r" b="b"/>
              <a:pathLst>
                <a:path w="664" h="541" extrusionOk="0">
                  <a:moveTo>
                    <a:pt x="126" y="0"/>
                  </a:moveTo>
                  <a:cubicBezTo>
                    <a:pt x="118" y="11"/>
                    <a:pt x="25" y="153"/>
                    <a:pt x="1" y="192"/>
                  </a:cubicBezTo>
                  <a:cubicBezTo>
                    <a:pt x="29" y="209"/>
                    <a:pt x="511" y="521"/>
                    <a:pt x="540" y="538"/>
                  </a:cubicBezTo>
                  <a:lnTo>
                    <a:pt x="541" y="541"/>
                  </a:lnTo>
                  <a:cubicBezTo>
                    <a:pt x="569" y="469"/>
                    <a:pt x="623" y="402"/>
                    <a:pt x="663" y="335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105"/>
            <p:cNvSpPr/>
            <p:nvPr/>
          </p:nvSpPr>
          <p:spPr>
            <a:xfrm>
              <a:off x="7183957" y="4249629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9"/>
                  </a:cubicBezTo>
                  <a:lnTo>
                    <a:pt x="2725" y="1210"/>
                  </a:lnTo>
                  <a:cubicBezTo>
                    <a:pt x="2862" y="1295"/>
                    <a:pt x="2903" y="1474"/>
                    <a:pt x="2819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8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7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1" y="1311"/>
                    <a:pt x="79" y="1654"/>
                    <a:pt x="340" y="1815"/>
                  </a:cubicBezTo>
                  <a:lnTo>
                    <a:pt x="1788" y="2716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3" y="1748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3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105"/>
            <p:cNvSpPr/>
            <p:nvPr/>
          </p:nvSpPr>
          <p:spPr>
            <a:xfrm>
              <a:off x="7223389" y="4279680"/>
              <a:ext cx="27649" cy="30051"/>
            </a:xfrm>
            <a:custGeom>
              <a:avLst/>
              <a:gdLst/>
              <a:ahLst/>
              <a:cxnLst/>
              <a:rect l="l" t="t" r="r" b="b"/>
              <a:pathLst>
                <a:path w="840" h="913" extrusionOk="0">
                  <a:moveTo>
                    <a:pt x="487" y="1"/>
                  </a:moveTo>
                  <a:cubicBezTo>
                    <a:pt x="435" y="1"/>
                    <a:pt x="385" y="16"/>
                    <a:pt x="345" y="52"/>
                  </a:cubicBezTo>
                  <a:cubicBezTo>
                    <a:pt x="312" y="78"/>
                    <a:pt x="294" y="124"/>
                    <a:pt x="276" y="155"/>
                  </a:cubicBezTo>
                  <a:lnTo>
                    <a:pt x="275" y="157"/>
                  </a:lnTo>
                  <a:cubicBezTo>
                    <a:pt x="278" y="161"/>
                    <a:pt x="399" y="236"/>
                    <a:pt x="425" y="248"/>
                  </a:cubicBezTo>
                  <a:cubicBezTo>
                    <a:pt x="443" y="234"/>
                    <a:pt x="469" y="227"/>
                    <a:pt x="496" y="227"/>
                  </a:cubicBezTo>
                  <a:cubicBezTo>
                    <a:pt x="563" y="227"/>
                    <a:pt x="634" y="268"/>
                    <a:pt x="591" y="343"/>
                  </a:cubicBezTo>
                  <a:cubicBezTo>
                    <a:pt x="575" y="373"/>
                    <a:pt x="555" y="383"/>
                    <a:pt x="534" y="383"/>
                  </a:cubicBezTo>
                  <a:cubicBezTo>
                    <a:pt x="486" y="383"/>
                    <a:pt x="431" y="330"/>
                    <a:pt x="388" y="320"/>
                  </a:cubicBezTo>
                  <a:lnTo>
                    <a:pt x="387" y="321"/>
                  </a:lnTo>
                  <a:cubicBezTo>
                    <a:pt x="366" y="368"/>
                    <a:pt x="302" y="429"/>
                    <a:pt x="294" y="481"/>
                  </a:cubicBezTo>
                  <a:cubicBezTo>
                    <a:pt x="337" y="497"/>
                    <a:pt x="392" y="529"/>
                    <a:pt x="409" y="572"/>
                  </a:cubicBezTo>
                  <a:cubicBezTo>
                    <a:pt x="426" y="615"/>
                    <a:pt x="403" y="663"/>
                    <a:pt x="367" y="682"/>
                  </a:cubicBezTo>
                  <a:cubicBezTo>
                    <a:pt x="356" y="686"/>
                    <a:pt x="345" y="688"/>
                    <a:pt x="335" y="688"/>
                  </a:cubicBezTo>
                  <a:cubicBezTo>
                    <a:pt x="269" y="688"/>
                    <a:pt x="229" y="601"/>
                    <a:pt x="241" y="545"/>
                  </a:cubicBezTo>
                  <a:lnTo>
                    <a:pt x="241" y="544"/>
                  </a:lnTo>
                  <a:lnTo>
                    <a:pt x="240" y="541"/>
                  </a:lnTo>
                  <a:cubicBezTo>
                    <a:pt x="187" y="504"/>
                    <a:pt x="129" y="493"/>
                    <a:pt x="87" y="461"/>
                  </a:cubicBezTo>
                  <a:lnTo>
                    <a:pt x="86" y="460"/>
                  </a:lnTo>
                  <a:cubicBezTo>
                    <a:pt x="85" y="459"/>
                    <a:pt x="85" y="459"/>
                    <a:pt x="85" y="459"/>
                  </a:cubicBezTo>
                  <a:cubicBezTo>
                    <a:pt x="85" y="459"/>
                    <a:pt x="85" y="459"/>
                    <a:pt x="85" y="460"/>
                  </a:cubicBezTo>
                  <a:cubicBezTo>
                    <a:pt x="61" y="508"/>
                    <a:pt x="38" y="544"/>
                    <a:pt x="22" y="582"/>
                  </a:cubicBezTo>
                  <a:cubicBezTo>
                    <a:pt x="6" y="614"/>
                    <a:pt x="1" y="650"/>
                    <a:pt x="10" y="684"/>
                  </a:cubicBezTo>
                  <a:cubicBezTo>
                    <a:pt x="11" y="689"/>
                    <a:pt x="20" y="717"/>
                    <a:pt x="44" y="746"/>
                  </a:cubicBezTo>
                  <a:cubicBezTo>
                    <a:pt x="63" y="764"/>
                    <a:pt x="78" y="783"/>
                    <a:pt x="96" y="800"/>
                  </a:cubicBezTo>
                  <a:cubicBezTo>
                    <a:pt x="150" y="844"/>
                    <a:pt x="219" y="889"/>
                    <a:pt x="286" y="906"/>
                  </a:cubicBezTo>
                  <a:cubicBezTo>
                    <a:pt x="304" y="911"/>
                    <a:pt x="321" y="913"/>
                    <a:pt x="338" y="913"/>
                  </a:cubicBezTo>
                  <a:cubicBezTo>
                    <a:pt x="383" y="913"/>
                    <a:pt x="425" y="898"/>
                    <a:pt x="463" y="871"/>
                  </a:cubicBezTo>
                  <a:cubicBezTo>
                    <a:pt x="507" y="843"/>
                    <a:pt x="534" y="795"/>
                    <a:pt x="565" y="753"/>
                  </a:cubicBezTo>
                  <a:cubicBezTo>
                    <a:pt x="644" y="635"/>
                    <a:pt x="723" y="512"/>
                    <a:pt x="799" y="382"/>
                  </a:cubicBezTo>
                  <a:cubicBezTo>
                    <a:pt x="818" y="354"/>
                    <a:pt x="834" y="323"/>
                    <a:pt x="834" y="291"/>
                  </a:cubicBezTo>
                  <a:cubicBezTo>
                    <a:pt x="839" y="153"/>
                    <a:pt x="651" y="1"/>
                    <a:pt x="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105"/>
            <p:cNvSpPr/>
            <p:nvPr/>
          </p:nvSpPr>
          <p:spPr>
            <a:xfrm>
              <a:off x="7223554" y="4185938"/>
              <a:ext cx="105493" cy="92261"/>
            </a:xfrm>
            <a:custGeom>
              <a:avLst/>
              <a:gdLst/>
              <a:ahLst/>
              <a:cxnLst/>
              <a:rect l="l" t="t" r="r" b="b"/>
              <a:pathLst>
                <a:path w="3205" h="2803" extrusionOk="0">
                  <a:moveTo>
                    <a:pt x="1124" y="265"/>
                  </a:moveTo>
                  <a:cubicBezTo>
                    <a:pt x="1177" y="265"/>
                    <a:pt x="1230" y="280"/>
                    <a:pt x="1278" y="308"/>
                  </a:cubicBezTo>
                  <a:lnTo>
                    <a:pt x="2726" y="1211"/>
                  </a:lnTo>
                  <a:cubicBezTo>
                    <a:pt x="2862" y="1296"/>
                    <a:pt x="2904" y="1473"/>
                    <a:pt x="2819" y="1611"/>
                  </a:cubicBezTo>
                  <a:lnTo>
                    <a:pt x="2327" y="2400"/>
                  </a:lnTo>
                  <a:cubicBezTo>
                    <a:pt x="2272" y="2488"/>
                    <a:pt x="2177" y="2537"/>
                    <a:pt x="2081" y="2537"/>
                  </a:cubicBezTo>
                  <a:cubicBezTo>
                    <a:pt x="2029" y="2537"/>
                    <a:pt x="1976" y="2522"/>
                    <a:pt x="1928" y="2494"/>
                  </a:cubicBezTo>
                  <a:lnTo>
                    <a:pt x="480" y="1591"/>
                  </a:lnTo>
                  <a:cubicBezTo>
                    <a:pt x="344" y="1506"/>
                    <a:pt x="302" y="1329"/>
                    <a:pt x="387" y="1191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2" y="1"/>
                    <a:pt x="756" y="99"/>
                    <a:pt x="654" y="264"/>
                  </a:cubicBezTo>
                  <a:lnTo>
                    <a:pt x="162" y="1053"/>
                  </a:lnTo>
                  <a:cubicBezTo>
                    <a:pt x="1" y="1313"/>
                    <a:pt x="80" y="1655"/>
                    <a:pt x="340" y="1817"/>
                  </a:cubicBezTo>
                  <a:lnTo>
                    <a:pt x="1788" y="2718"/>
                  </a:lnTo>
                  <a:cubicBezTo>
                    <a:pt x="1877" y="2772"/>
                    <a:pt x="1978" y="2802"/>
                    <a:pt x="2081" y="2802"/>
                  </a:cubicBezTo>
                  <a:cubicBezTo>
                    <a:pt x="2274" y="2801"/>
                    <a:pt x="2449" y="2703"/>
                    <a:pt x="2552" y="2540"/>
                  </a:cubicBezTo>
                  <a:lnTo>
                    <a:pt x="3044" y="1750"/>
                  </a:lnTo>
                  <a:cubicBezTo>
                    <a:pt x="3204" y="1490"/>
                    <a:pt x="3127" y="1148"/>
                    <a:pt x="2866" y="987"/>
                  </a:cubicBezTo>
                  <a:lnTo>
                    <a:pt x="1417" y="85"/>
                  </a:lnTo>
                  <a:cubicBezTo>
                    <a:pt x="1330" y="31"/>
                    <a:pt x="1229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105"/>
            <p:cNvSpPr/>
            <p:nvPr/>
          </p:nvSpPr>
          <p:spPr>
            <a:xfrm>
              <a:off x="7260682" y="4216483"/>
              <a:ext cx="30479" cy="29722"/>
            </a:xfrm>
            <a:custGeom>
              <a:avLst/>
              <a:gdLst/>
              <a:ahLst/>
              <a:cxnLst/>
              <a:rect l="l" t="t" r="r" b="b"/>
              <a:pathLst>
                <a:path w="926" h="903" extrusionOk="0">
                  <a:moveTo>
                    <a:pt x="439" y="587"/>
                  </a:moveTo>
                  <a:cubicBezTo>
                    <a:pt x="464" y="587"/>
                    <a:pt x="487" y="597"/>
                    <a:pt x="504" y="612"/>
                  </a:cubicBezTo>
                  <a:cubicBezTo>
                    <a:pt x="521" y="628"/>
                    <a:pt x="523" y="650"/>
                    <a:pt x="517" y="671"/>
                  </a:cubicBezTo>
                  <a:cubicBezTo>
                    <a:pt x="516" y="674"/>
                    <a:pt x="512" y="678"/>
                    <a:pt x="509" y="687"/>
                  </a:cubicBezTo>
                  <a:lnTo>
                    <a:pt x="507" y="689"/>
                  </a:lnTo>
                  <a:lnTo>
                    <a:pt x="506" y="692"/>
                  </a:lnTo>
                  <a:lnTo>
                    <a:pt x="500" y="703"/>
                  </a:lnTo>
                  <a:cubicBezTo>
                    <a:pt x="488" y="715"/>
                    <a:pt x="471" y="720"/>
                    <a:pt x="453" y="720"/>
                  </a:cubicBezTo>
                  <a:cubicBezTo>
                    <a:pt x="450" y="720"/>
                    <a:pt x="446" y="720"/>
                    <a:pt x="443" y="720"/>
                  </a:cubicBezTo>
                  <a:cubicBezTo>
                    <a:pt x="412" y="719"/>
                    <a:pt x="385" y="699"/>
                    <a:pt x="373" y="679"/>
                  </a:cubicBezTo>
                  <a:cubicBezTo>
                    <a:pt x="358" y="653"/>
                    <a:pt x="362" y="610"/>
                    <a:pt x="399" y="596"/>
                  </a:cubicBezTo>
                  <a:cubicBezTo>
                    <a:pt x="412" y="590"/>
                    <a:pt x="426" y="587"/>
                    <a:pt x="439" y="587"/>
                  </a:cubicBezTo>
                  <a:close/>
                  <a:moveTo>
                    <a:pt x="562" y="1"/>
                  </a:moveTo>
                  <a:cubicBezTo>
                    <a:pt x="512" y="1"/>
                    <a:pt x="465" y="12"/>
                    <a:pt x="427" y="39"/>
                  </a:cubicBezTo>
                  <a:cubicBezTo>
                    <a:pt x="421" y="43"/>
                    <a:pt x="417" y="45"/>
                    <a:pt x="411" y="51"/>
                  </a:cubicBezTo>
                  <a:cubicBezTo>
                    <a:pt x="384" y="76"/>
                    <a:pt x="368" y="108"/>
                    <a:pt x="345" y="137"/>
                  </a:cubicBezTo>
                  <a:cubicBezTo>
                    <a:pt x="192" y="353"/>
                    <a:pt x="1" y="639"/>
                    <a:pt x="181" y="801"/>
                  </a:cubicBezTo>
                  <a:cubicBezTo>
                    <a:pt x="259" y="862"/>
                    <a:pt x="352" y="902"/>
                    <a:pt x="438" y="902"/>
                  </a:cubicBezTo>
                  <a:cubicBezTo>
                    <a:pt x="521" y="902"/>
                    <a:pt x="597" y="864"/>
                    <a:pt x="643" y="770"/>
                  </a:cubicBezTo>
                  <a:lnTo>
                    <a:pt x="657" y="742"/>
                  </a:lnTo>
                  <a:cubicBezTo>
                    <a:pt x="675" y="705"/>
                    <a:pt x="687" y="658"/>
                    <a:pt x="678" y="624"/>
                  </a:cubicBezTo>
                  <a:cubicBezTo>
                    <a:pt x="674" y="591"/>
                    <a:pt x="657" y="557"/>
                    <a:pt x="631" y="527"/>
                  </a:cubicBezTo>
                  <a:cubicBezTo>
                    <a:pt x="595" y="487"/>
                    <a:pt x="537" y="464"/>
                    <a:pt x="490" y="450"/>
                  </a:cubicBezTo>
                  <a:cubicBezTo>
                    <a:pt x="466" y="443"/>
                    <a:pt x="441" y="440"/>
                    <a:pt x="417" y="439"/>
                  </a:cubicBezTo>
                  <a:lnTo>
                    <a:pt x="418" y="438"/>
                  </a:lnTo>
                  <a:cubicBezTo>
                    <a:pt x="474" y="357"/>
                    <a:pt x="517" y="220"/>
                    <a:pt x="603" y="206"/>
                  </a:cubicBezTo>
                  <a:cubicBezTo>
                    <a:pt x="608" y="205"/>
                    <a:pt x="612" y="204"/>
                    <a:pt x="617" y="204"/>
                  </a:cubicBezTo>
                  <a:cubicBezTo>
                    <a:pt x="648" y="204"/>
                    <a:pt x="679" y="225"/>
                    <a:pt x="686" y="257"/>
                  </a:cubicBezTo>
                  <a:cubicBezTo>
                    <a:pt x="692" y="288"/>
                    <a:pt x="677" y="325"/>
                    <a:pt x="662" y="352"/>
                  </a:cubicBezTo>
                  <a:lnTo>
                    <a:pt x="662" y="353"/>
                  </a:lnTo>
                  <a:lnTo>
                    <a:pt x="666" y="354"/>
                  </a:lnTo>
                  <a:cubicBezTo>
                    <a:pt x="720" y="384"/>
                    <a:pt x="771" y="419"/>
                    <a:pt x="820" y="439"/>
                  </a:cubicBezTo>
                  <a:cubicBezTo>
                    <a:pt x="925" y="338"/>
                    <a:pt x="925" y="152"/>
                    <a:pt x="782" y="67"/>
                  </a:cubicBezTo>
                  <a:cubicBezTo>
                    <a:pt x="718" y="27"/>
                    <a:pt x="637" y="1"/>
                    <a:pt x="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105"/>
            <p:cNvSpPr/>
            <p:nvPr/>
          </p:nvSpPr>
          <p:spPr>
            <a:xfrm>
              <a:off x="7263183" y="4122314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5" y="263"/>
                  </a:moveTo>
                  <a:cubicBezTo>
                    <a:pt x="1176" y="263"/>
                    <a:pt x="1229" y="278"/>
                    <a:pt x="1277" y="308"/>
                  </a:cubicBezTo>
                  <a:lnTo>
                    <a:pt x="2726" y="1209"/>
                  </a:lnTo>
                  <a:cubicBezTo>
                    <a:pt x="2861" y="1294"/>
                    <a:pt x="2904" y="1473"/>
                    <a:pt x="2819" y="1609"/>
                  </a:cubicBezTo>
                  <a:lnTo>
                    <a:pt x="2327" y="2400"/>
                  </a:lnTo>
                  <a:cubicBezTo>
                    <a:pt x="2272" y="2487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2"/>
                  </a:cubicBezTo>
                  <a:lnTo>
                    <a:pt x="479" y="1591"/>
                  </a:lnTo>
                  <a:cubicBezTo>
                    <a:pt x="344" y="1506"/>
                    <a:pt x="301" y="1327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8" y="263"/>
                    <a:pt x="1125" y="263"/>
                  </a:cubicBezTo>
                  <a:close/>
                  <a:moveTo>
                    <a:pt x="1125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2" y="1053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0" y="2801"/>
                  </a:cubicBezTo>
                  <a:cubicBezTo>
                    <a:pt x="2274" y="2800"/>
                    <a:pt x="2450" y="2703"/>
                    <a:pt x="2552" y="2539"/>
                  </a:cubicBezTo>
                  <a:lnTo>
                    <a:pt x="3043" y="1750"/>
                  </a:lnTo>
                  <a:cubicBezTo>
                    <a:pt x="3205" y="1490"/>
                    <a:pt x="3126" y="1147"/>
                    <a:pt x="2865" y="986"/>
                  </a:cubicBezTo>
                  <a:lnTo>
                    <a:pt x="1417" y="85"/>
                  </a:lnTo>
                  <a:cubicBezTo>
                    <a:pt x="1329" y="29"/>
                    <a:pt x="1228" y="1"/>
                    <a:pt x="1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105"/>
            <p:cNvSpPr/>
            <p:nvPr/>
          </p:nvSpPr>
          <p:spPr>
            <a:xfrm>
              <a:off x="7302977" y="4152365"/>
              <a:ext cx="27517" cy="30315"/>
            </a:xfrm>
            <a:custGeom>
              <a:avLst/>
              <a:gdLst/>
              <a:ahLst/>
              <a:cxnLst/>
              <a:rect l="l" t="t" r="r" b="b"/>
              <a:pathLst>
                <a:path w="836" h="921" extrusionOk="0">
                  <a:moveTo>
                    <a:pt x="505" y="229"/>
                  </a:moveTo>
                  <a:cubicBezTo>
                    <a:pt x="511" y="229"/>
                    <a:pt x="517" y="229"/>
                    <a:pt x="523" y="230"/>
                  </a:cubicBezTo>
                  <a:cubicBezTo>
                    <a:pt x="584" y="237"/>
                    <a:pt x="624" y="303"/>
                    <a:pt x="592" y="347"/>
                  </a:cubicBezTo>
                  <a:cubicBezTo>
                    <a:pt x="588" y="353"/>
                    <a:pt x="586" y="359"/>
                    <a:pt x="582" y="360"/>
                  </a:cubicBezTo>
                  <a:cubicBezTo>
                    <a:pt x="573" y="365"/>
                    <a:pt x="577" y="367"/>
                    <a:pt x="568" y="372"/>
                  </a:cubicBezTo>
                  <a:cubicBezTo>
                    <a:pt x="562" y="376"/>
                    <a:pt x="563" y="376"/>
                    <a:pt x="554" y="381"/>
                  </a:cubicBezTo>
                  <a:cubicBezTo>
                    <a:pt x="546" y="385"/>
                    <a:pt x="537" y="387"/>
                    <a:pt x="528" y="387"/>
                  </a:cubicBezTo>
                  <a:cubicBezTo>
                    <a:pt x="485" y="387"/>
                    <a:pt x="436" y="348"/>
                    <a:pt x="444" y="299"/>
                  </a:cubicBezTo>
                  <a:lnTo>
                    <a:pt x="444" y="297"/>
                  </a:lnTo>
                  <a:cubicBezTo>
                    <a:pt x="446" y="284"/>
                    <a:pt x="454" y="268"/>
                    <a:pt x="462" y="252"/>
                  </a:cubicBezTo>
                  <a:cubicBezTo>
                    <a:pt x="473" y="234"/>
                    <a:pt x="488" y="229"/>
                    <a:pt x="505" y="229"/>
                  </a:cubicBezTo>
                  <a:close/>
                  <a:moveTo>
                    <a:pt x="474" y="0"/>
                  </a:moveTo>
                  <a:cubicBezTo>
                    <a:pt x="448" y="0"/>
                    <a:pt x="422" y="4"/>
                    <a:pt x="398" y="12"/>
                  </a:cubicBezTo>
                  <a:cubicBezTo>
                    <a:pt x="381" y="19"/>
                    <a:pt x="366" y="26"/>
                    <a:pt x="350" y="35"/>
                  </a:cubicBezTo>
                  <a:cubicBezTo>
                    <a:pt x="282" y="82"/>
                    <a:pt x="209" y="204"/>
                    <a:pt x="214" y="292"/>
                  </a:cubicBezTo>
                  <a:cubicBezTo>
                    <a:pt x="216" y="413"/>
                    <a:pt x="306" y="530"/>
                    <a:pt x="433" y="550"/>
                  </a:cubicBezTo>
                  <a:lnTo>
                    <a:pt x="433" y="551"/>
                  </a:lnTo>
                  <a:cubicBezTo>
                    <a:pt x="405" y="601"/>
                    <a:pt x="364" y="658"/>
                    <a:pt x="315" y="658"/>
                  </a:cubicBezTo>
                  <a:cubicBezTo>
                    <a:pt x="306" y="658"/>
                    <a:pt x="296" y="656"/>
                    <a:pt x="286" y="652"/>
                  </a:cubicBezTo>
                  <a:cubicBezTo>
                    <a:pt x="249" y="633"/>
                    <a:pt x="237" y="589"/>
                    <a:pt x="248" y="555"/>
                  </a:cubicBezTo>
                  <a:cubicBezTo>
                    <a:pt x="198" y="512"/>
                    <a:pt x="123" y="478"/>
                    <a:pt x="70" y="446"/>
                  </a:cubicBezTo>
                  <a:lnTo>
                    <a:pt x="66" y="452"/>
                  </a:lnTo>
                  <a:cubicBezTo>
                    <a:pt x="22" y="504"/>
                    <a:pt x="1" y="558"/>
                    <a:pt x="3" y="613"/>
                  </a:cubicBezTo>
                  <a:cubicBezTo>
                    <a:pt x="9" y="756"/>
                    <a:pt x="186" y="920"/>
                    <a:pt x="341" y="920"/>
                  </a:cubicBezTo>
                  <a:cubicBezTo>
                    <a:pt x="361" y="920"/>
                    <a:pt x="382" y="917"/>
                    <a:pt x="401" y="911"/>
                  </a:cubicBezTo>
                  <a:cubicBezTo>
                    <a:pt x="459" y="887"/>
                    <a:pt x="509" y="844"/>
                    <a:pt x="552" y="794"/>
                  </a:cubicBezTo>
                  <a:cubicBezTo>
                    <a:pt x="588" y="747"/>
                    <a:pt x="614" y="695"/>
                    <a:pt x="642" y="645"/>
                  </a:cubicBezTo>
                  <a:lnTo>
                    <a:pt x="744" y="476"/>
                  </a:lnTo>
                  <a:cubicBezTo>
                    <a:pt x="790" y="398"/>
                    <a:pt x="835" y="322"/>
                    <a:pt x="833" y="247"/>
                  </a:cubicBezTo>
                  <a:cubicBezTo>
                    <a:pt x="833" y="153"/>
                    <a:pt x="741" y="109"/>
                    <a:pt x="667" y="58"/>
                  </a:cubicBezTo>
                  <a:cubicBezTo>
                    <a:pt x="607" y="24"/>
                    <a:pt x="539" y="0"/>
                    <a:pt x="4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105"/>
            <p:cNvSpPr/>
            <p:nvPr/>
          </p:nvSpPr>
          <p:spPr>
            <a:xfrm>
              <a:off x="7302846" y="4058624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4" y="264"/>
                  </a:moveTo>
                  <a:cubicBezTo>
                    <a:pt x="1176" y="264"/>
                    <a:pt x="1230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3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9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3" y="1506"/>
                    <a:pt x="301" y="1328"/>
                    <a:pt x="386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5" y="2772"/>
                    <a:pt x="1976" y="2802"/>
                    <a:pt x="2081" y="2802"/>
                  </a:cubicBezTo>
                  <a:cubicBezTo>
                    <a:pt x="2273" y="2802"/>
                    <a:pt x="2449" y="2703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7"/>
                    <a:pt x="2865" y="986"/>
                  </a:cubicBezTo>
                  <a:lnTo>
                    <a:pt x="1417" y="84"/>
                  </a:lnTo>
                  <a:cubicBezTo>
                    <a:pt x="1330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105"/>
            <p:cNvSpPr/>
            <p:nvPr/>
          </p:nvSpPr>
          <p:spPr>
            <a:xfrm>
              <a:off x="7330922" y="4080611"/>
              <a:ext cx="31500" cy="34956"/>
            </a:xfrm>
            <a:custGeom>
              <a:avLst/>
              <a:gdLst/>
              <a:ahLst/>
              <a:cxnLst/>
              <a:rect l="l" t="t" r="r" b="b"/>
              <a:pathLst>
                <a:path w="957" h="1062" extrusionOk="0">
                  <a:moveTo>
                    <a:pt x="479" y="1"/>
                  </a:moveTo>
                  <a:cubicBezTo>
                    <a:pt x="94" y="609"/>
                    <a:pt x="8" y="746"/>
                    <a:pt x="1" y="770"/>
                  </a:cubicBezTo>
                  <a:cubicBezTo>
                    <a:pt x="1" y="773"/>
                    <a:pt x="1" y="775"/>
                    <a:pt x="3" y="775"/>
                  </a:cubicBezTo>
                  <a:cubicBezTo>
                    <a:pt x="52" y="806"/>
                    <a:pt x="109" y="848"/>
                    <a:pt x="163" y="870"/>
                  </a:cubicBezTo>
                  <a:cubicBezTo>
                    <a:pt x="240" y="725"/>
                    <a:pt x="324" y="573"/>
                    <a:pt x="424" y="440"/>
                  </a:cubicBezTo>
                  <a:cubicBezTo>
                    <a:pt x="424" y="440"/>
                    <a:pt x="424" y="440"/>
                    <a:pt x="424" y="440"/>
                  </a:cubicBezTo>
                  <a:lnTo>
                    <a:pt x="424" y="440"/>
                  </a:lnTo>
                  <a:cubicBezTo>
                    <a:pt x="426" y="440"/>
                    <a:pt x="376" y="625"/>
                    <a:pt x="397" y="641"/>
                  </a:cubicBezTo>
                  <a:cubicBezTo>
                    <a:pt x="397" y="641"/>
                    <a:pt x="398" y="641"/>
                    <a:pt x="398" y="641"/>
                  </a:cubicBezTo>
                  <a:cubicBezTo>
                    <a:pt x="417" y="641"/>
                    <a:pt x="533" y="538"/>
                    <a:pt x="569" y="520"/>
                  </a:cubicBezTo>
                  <a:lnTo>
                    <a:pt x="569" y="520"/>
                  </a:lnTo>
                  <a:cubicBezTo>
                    <a:pt x="505" y="656"/>
                    <a:pt x="386" y="837"/>
                    <a:pt x="312" y="969"/>
                  </a:cubicBezTo>
                  <a:cubicBezTo>
                    <a:pt x="347" y="991"/>
                    <a:pt x="418" y="1028"/>
                    <a:pt x="458" y="1061"/>
                  </a:cubicBezTo>
                  <a:lnTo>
                    <a:pt x="686" y="704"/>
                  </a:lnTo>
                  <a:cubicBezTo>
                    <a:pt x="786" y="568"/>
                    <a:pt x="861" y="422"/>
                    <a:pt x="956" y="280"/>
                  </a:cubicBezTo>
                  <a:cubicBezTo>
                    <a:pt x="908" y="252"/>
                    <a:pt x="806" y="198"/>
                    <a:pt x="786" y="181"/>
                  </a:cubicBezTo>
                  <a:cubicBezTo>
                    <a:pt x="739" y="199"/>
                    <a:pt x="625" y="316"/>
                    <a:pt x="612" y="316"/>
                  </a:cubicBezTo>
                  <a:cubicBezTo>
                    <a:pt x="611" y="316"/>
                    <a:pt x="611" y="316"/>
                    <a:pt x="611" y="315"/>
                  </a:cubicBezTo>
                  <a:cubicBezTo>
                    <a:pt x="607" y="314"/>
                    <a:pt x="606" y="311"/>
                    <a:pt x="605" y="307"/>
                  </a:cubicBezTo>
                  <a:cubicBezTo>
                    <a:pt x="604" y="258"/>
                    <a:pt x="645" y="140"/>
                    <a:pt x="637" y="91"/>
                  </a:cubicBezTo>
                  <a:lnTo>
                    <a:pt x="636" y="91"/>
                  </a:lnTo>
                  <a:cubicBezTo>
                    <a:pt x="584" y="62"/>
                    <a:pt x="527" y="13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105"/>
            <p:cNvSpPr/>
            <p:nvPr/>
          </p:nvSpPr>
          <p:spPr>
            <a:xfrm>
              <a:off x="7353337" y="4103914"/>
              <a:ext cx="20309" cy="16523"/>
            </a:xfrm>
            <a:custGeom>
              <a:avLst/>
              <a:gdLst/>
              <a:ahLst/>
              <a:cxnLst/>
              <a:rect l="l" t="t" r="r" b="b"/>
              <a:pathLst>
                <a:path w="617" h="502" extrusionOk="0">
                  <a:moveTo>
                    <a:pt x="117" y="0"/>
                  </a:moveTo>
                  <a:cubicBezTo>
                    <a:pt x="112" y="9"/>
                    <a:pt x="22" y="144"/>
                    <a:pt x="1" y="178"/>
                  </a:cubicBezTo>
                  <a:cubicBezTo>
                    <a:pt x="25" y="193"/>
                    <a:pt x="478" y="485"/>
                    <a:pt x="501" y="500"/>
                  </a:cubicBezTo>
                  <a:lnTo>
                    <a:pt x="503" y="501"/>
                  </a:lnTo>
                  <a:cubicBezTo>
                    <a:pt x="531" y="432"/>
                    <a:pt x="579" y="375"/>
                    <a:pt x="617" y="311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105"/>
            <p:cNvSpPr/>
            <p:nvPr/>
          </p:nvSpPr>
          <p:spPr>
            <a:xfrm>
              <a:off x="7235271" y="4369867"/>
              <a:ext cx="105460" cy="92195"/>
            </a:xfrm>
            <a:custGeom>
              <a:avLst/>
              <a:gdLst/>
              <a:ahLst/>
              <a:cxnLst/>
              <a:rect l="l" t="t" r="r" b="b"/>
              <a:pathLst>
                <a:path w="3204" h="2801" extrusionOk="0">
                  <a:moveTo>
                    <a:pt x="1124" y="263"/>
                  </a:moveTo>
                  <a:cubicBezTo>
                    <a:pt x="1176" y="263"/>
                    <a:pt x="1229" y="278"/>
                    <a:pt x="1277" y="307"/>
                  </a:cubicBezTo>
                  <a:lnTo>
                    <a:pt x="2725" y="1209"/>
                  </a:lnTo>
                  <a:cubicBezTo>
                    <a:pt x="2861" y="1295"/>
                    <a:pt x="2902" y="1474"/>
                    <a:pt x="2819" y="1609"/>
                  </a:cubicBezTo>
                  <a:lnTo>
                    <a:pt x="2326" y="2400"/>
                  </a:lnTo>
                  <a:cubicBezTo>
                    <a:pt x="2272" y="2487"/>
                    <a:pt x="2176" y="2536"/>
                    <a:pt x="2080" y="2536"/>
                  </a:cubicBezTo>
                  <a:cubicBezTo>
                    <a:pt x="2028" y="2536"/>
                    <a:pt x="1975" y="2521"/>
                    <a:pt x="1927" y="2492"/>
                  </a:cubicBezTo>
                  <a:lnTo>
                    <a:pt x="479" y="1591"/>
                  </a:lnTo>
                  <a:cubicBezTo>
                    <a:pt x="343" y="1506"/>
                    <a:pt x="300" y="1327"/>
                    <a:pt x="385" y="1190"/>
                  </a:cubicBezTo>
                  <a:lnTo>
                    <a:pt x="878" y="401"/>
                  </a:lnTo>
                  <a:cubicBezTo>
                    <a:pt x="932" y="312"/>
                    <a:pt x="1028" y="263"/>
                    <a:pt x="1124" y="263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7"/>
                  </a:lnTo>
                  <a:cubicBezTo>
                    <a:pt x="1875" y="2772"/>
                    <a:pt x="1976" y="2801"/>
                    <a:pt x="2080" y="2801"/>
                  </a:cubicBezTo>
                  <a:cubicBezTo>
                    <a:pt x="2273" y="2801"/>
                    <a:pt x="2448" y="2704"/>
                    <a:pt x="2551" y="2539"/>
                  </a:cubicBezTo>
                  <a:lnTo>
                    <a:pt x="3043" y="1749"/>
                  </a:lnTo>
                  <a:cubicBezTo>
                    <a:pt x="3204" y="1490"/>
                    <a:pt x="3124" y="1148"/>
                    <a:pt x="2864" y="986"/>
                  </a:cubicBezTo>
                  <a:lnTo>
                    <a:pt x="1416" y="84"/>
                  </a:lnTo>
                  <a:cubicBezTo>
                    <a:pt x="1329" y="29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105"/>
            <p:cNvSpPr/>
            <p:nvPr/>
          </p:nvSpPr>
          <p:spPr>
            <a:xfrm>
              <a:off x="7278357" y="4401662"/>
              <a:ext cx="22909" cy="23106"/>
            </a:xfrm>
            <a:custGeom>
              <a:avLst/>
              <a:gdLst/>
              <a:ahLst/>
              <a:cxnLst/>
              <a:rect l="l" t="t" r="r" b="b"/>
              <a:pathLst>
                <a:path w="696" h="702" extrusionOk="0">
                  <a:moveTo>
                    <a:pt x="431" y="1"/>
                  </a:moveTo>
                  <a:cubicBezTo>
                    <a:pt x="422" y="10"/>
                    <a:pt x="419" y="12"/>
                    <a:pt x="411" y="24"/>
                  </a:cubicBezTo>
                  <a:cubicBezTo>
                    <a:pt x="398" y="41"/>
                    <a:pt x="380" y="63"/>
                    <a:pt x="362" y="90"/>
                  </a:cubicBezTo>
                  <a:cubicBezTo>
                    <a:pt x="335" y="128"/>
                    <a:pt x="316" y="157"/>
                    <a:pt x="303" y="178"/>
                  </a:cubicBezTo>
                  <a:cubicBezTo>
                    <a:pt x="291" y="174"/>
                    <a:pt x="122" y="89"/>
                    <a:pt x="114" y="79"/>
                  </a:cubicBezTo>
                  <a:cubicBezTo>
                    <a:pt x="107" y="91"/>
                    <a:pt x="32" y="234"/>
                    <a:pt x="2" y="271"/>
                  </a:cubicBezTo>
                  <a:cubicBezTo>
                    <a:pt x="1" y="272"/>
                    <a:pt x="1" y="272"/>
                    <a:pt x="2" y="275"/>
                  </a:cubicBezTo>
                  <a:cubicBezTo>
                    <a:pt x="13" y="293"/>
                    <a:pt x="132" y="375"/>
                    <a:pt x="151" y="387"/>
                  </a:cubicBezTo>
                  <a:lnTo>
                    <a:pt x="154" y="388"/>
                  </a:lnTo>
                  <a:cubicBezTo>
                    <a:pt x="154" y="391"/>
                    <a:pt x="149" y="403"/>
                    <a:pt x="139" y="419"/>
                  </a:cubicBezTo>
                  <a:cubicBezTo>
                    <a:pt x="102" y="488"/>
                    <a:pt x="81" y="502"/>
                    <a:pt x="53" y="565"/>
                  </a:cubicBezTo>
                  <a:cubicBezTo>
                    <a:pt x="50" y="569"/>
                    <a:pt x="53" y="569"/>
                    <a:pt x="52" y="570"/>
                  </a:cubicBezTo>
                  <a:cubicBezTo>
                    <a:pt x="60" y="570"/>
                    <a:pt x="243" y="702"/>
                    <a:pt x="265" y="702"/>
                  </a:cubicBezTo>
                  <a:cubicBezTo>
                    <a:pt x="266" y="702"/>
                    <a:pt x="267" y="701"/>
                    <a:pt x="267" y="701"/>
                  </a:cubicBezTo>
                  <a:lnTo>
                    <a:pt x="268" y="698"/>
                  </a:lnTo>
                  <a:cubicBezTo>
                    <a:pt x="286" y="670"/>
                    <a:pt x="371" y="566"/>
                    <a:pt x="385" y="532"/>
                  </a:cubicBezTo>
                  <a:cubicBezTo>
                    <a:pt x="411" y="532"/>
                    <a:pt x="545" y="627"/>
                    <a:pt x="561" y="627"/>
                  </a:cubicBezTo>
                  <a:cubicBezTo>
                    <a:pt x="612" y="562"/>
                    <a:pt x="640" y="502"/>
                    <a:pt x="696" y="425"/>
                  </a:cubicBezTo>
                  <a:cubicBezTo>
                    <a:pt x="656" y="392"/>
                    <a:pt x="569" y="344"/>
                    <a:pt x="528" y="312"/>
                  </a:cubicBezTo>
                  <a:cubicBezTo>
                    <a:pt x="531" y="293"/>
                    <a:pt x="607" y="176"/>
                    <a:pt x="633" y="136"/>
                  </a:cubicBezTo>
                  <a:cubicBezTo>
                    <a:pt x="605" y="111"/>
                    <a:pt x="444" y="32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105"/>
            <p:cNvSpPr/>
            <p:nvPr/>
          </p:nvSpPr>
          <p:spPr>
            <a:xfrm>
              <a:off x="7274868" y="430620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124" y="264"/>
                  </a:moveTo>
                  <a:cubicBezTo>
                    <a:pt x="1176" y="264"/>
                    <a:pt x="1229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4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8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4" y="1506"/>
                    <a:pt x="302" y="1328"/>
                    <a:pt x="387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1" y="2802"/>
                  </a:cubicBezTo>
                  <a:cubicBezTo>
                    <a:pt x="2273" y="2802"/>
                    <a:pt x="2449" y="2704"/>
                    <a:pt x="2552" y="2539"/>
                  </a:cubicBezTo>
                  <a:lnTo>
                    <a:pt x="3043" y="1749"/>
                  </a:lnTo>
                  <a:cubicBezTo>
                    <a:pt x="3122" y="1623"/>
                    <a:pt x="3146" y="1475"/>
                    <a:pt x="3113" y="1330"/>
                  </a:cubicBezTo>
                  <a:cubicBezTo>
                    <a:pt x="3080" y="1186"/>
                    <a:pt x="2991" y="1064"/>
                    <a:pt x="2866" y="986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105"/>
            <p:cNvSpPr/>
            <p:nvPr/>
          </p:nvSpPr>
          <p:spPr>
            <a:xfrm>
              <a:off x="7315452" y="4341099"/>
              <a:ext cx="25509" cy="20769"/>
            </a:xfrm>
            <a:custGeom>
              <a:avLst/>
              <a:gdLst/>
              <a:ahLst/>
              <a:cxnLst/>
              <a:rect l="l" t="t" r="r" b="b"/>
              <a:pathLst>
                <a:path w="775" h="631" extrusionOk="0">
                  <a:moveTo>
                    <a:pt x="146" y="0"/>
                  </a:moveTo>
                  <a:cubicBezTo>
                    <a:pt x="139" y="11"/>
                    <a:pt x="27" y="180"/>
                    <a:pt x="1" y="223"/>
                  </a:cubicBezTo>
                  <a:cubicBezTo>
                    <a:pt x="29" y="243"/>
                    <a:pt x="601" y="611"/>
                    <a:pt x="629" y="630"/>
                  </a:cubicBezTo>
                  <a:lnTo>
                    <a:pt x="631" y="631"/>
                  </a:lnTo>
                  <a:cubicBezTo>
                    <a:pt x="667" y="545"/>
                    <a:pt x="725" y="471"/>
                    <a:pt x="774" y="39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105"/>
            <p:cNvSpPr/>
            <p:nvPr/>
          </p:nvSpPr>
          <p:spPr>
            <a:xfrm>
              <a:off x="7314563" y="4242585"/>
              <a:ext cx="103518" cy="92195"/>
            </a:xfrm>
            <a:custGeom>
              <a:avLst/>
              <a:gdLst/>
              <a:ahLst/>
              <a:cxnLst/>
              <a:rect l="l" t="t" r="r" b="b"/>
              <a:pathLst>
                <a:path w="3145" h="2801" extrusionOk="0">
                  <a:moveTo>
                    <a:pt x="1122" y="263"/>
                  </a:moveTo>
                  <a:cubicBezTo>
                    <a:pt x="1174" y="263"/>
                    <a:pt x="1227" y="278"/>
                    <a:pt x="1275" y="307"/>
                  </a:cubicBezTo>
                  <a:lnTo>
                    <a:pt x="2724" y="1209"/>
                  </a:lnTo>
                  <a:cubicBezTo>
                    <a:pt x="2860" y="1294"/>
                    <a:pt x="2901" y="1474"/>
                    <a:pt x="2816" y="1609"/>
                  </a:cubicBezTo>
                  <a:lnTo>
                    <a:pt x="2325" y="2399"/>
                  </a:lnTo>
                  <a:cubicBezTo>
                    <a:pt x="2269" y="2487"/>
                    <a:pt x="2174" y="2536"/>
                    <a:pt x="2078" y="2536"/>
                  </a:cubicBezTo>
                  <a:cubicBezTo>
                    <a:pt x="2027" y="2536"/>
                    <a:pt x="1974" y="2522"/>
                    <a:pt x="1926" y="2492"/>
                  </a:cubicBezTo>
                  <a:lnTo>
                    <a:pt x="477" y="1591"/>
                  </a:lnTo>
                  <a:cubicBezTo>
                    <a:pt x="342" y="1506"/>
                    <a:pt x="299" y="1327"/>
                    <a:pt x="384" y="1190"/>
                  </a:cubicBezTo>
                  <a:lnTo>
                    <a:pt x="876" y="400"/>
                  </a:lnTo>
                  <a:cubicBezTo>
                    <a:pt x="931" y="312"/>
                    <a:pt x="1027" y="263"/>
                    <a:pt x="1122" y="263"/>
                  </a:cubicBezTo>
                  <a:close/>
                  <a:moveTo>
                    <a:pt x="1124" y="0"/>
                  </a:moveTo>
                  <a:cubicBezTo>
                    <a:pt x="931" y="0"/>
                    <a:pt x="755" y="97"/>
                    <a:pt x="652" y="262"/>
                  </a:cubicBezTo>
                  <a:lnTo>
                    <a:pt x="161" y="1051"/>
                  </a:lnTo>
                  <a:cubicBezTo>
                    <a:pt x="0" y="1311"/>
                    <a:pt x="78" y="1655"/>
                    <a:pt x="338" y="1815"/>
                  </a:cubicBezTo>
                  <a:lnTo>
                    <a:pt x="1787" y="2716"/>
                  </a:lnTo>
                  <a:cubicBezTo>
                    <a:pt x="1875" y="2772"/>
                    <a:pt x="1976" y="2800"/>
                    <a:pt x="2080" y="2800"/>
                  </a:cubicBezTo>
                  <a:cubicBezTo>
                    <a:pt x="2273" y="2800"/>
                    <a:pt x="2448" y="2704"/>
                    <a:pt x="2550" y="2539"/>
                  </a:cubicBezTo>
                  <a:lnTo>
                    <a:pt x="3043" y="1748"/>
                  </a:lnTo>
                  <a:cubicBezTo>
                    <a:pt x="3121" y="1623"/>
                    <a:pt x="3145" y="1475"/>
                    <a:pt x="3112" y="1330"/>
                  </a:cubicBezTo>
                  <a:cubicBezTo>
                    <a:pt x="3077" y="1187"/>
                    <a:pt x="2990" y="1064"/>
                    <a:pt x="2864" y="985"/>
                  </a:cubicBezTo>
                  <a:lnTo>
                    <a:pt x="1416" y="83"/>
                  </a:lnTo>
                  <a:cubicBezTo>
                    <a:pt x="1328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105"/>
            <p:cNvSpPr/>
            <p:nvPr/>
          </p:nvSpPr>
          <p:spPr>
            <a:xfrm>
              <a:off x="7350539" y="4271649"/>
              <a:ext cx="33310" cy="34725"/>
            </a:xfrm>
            <a:custGeom>
              <a:avLst/>
              <a:gdLst/>
              <a:ahLst/>
              <a:cxnLst/>
              <a:rect l="l" t="t" r="r" b="b"/>
              <a:pathLst>
                <a:path w="1012" h="1055" extrusionOk="0">
                  <a:moveTo>
                    <a:pt x="425" y="0"/>
                  </a:moveTo>
                  <a:cubicBezTo>
                    <a:pt x="399" y="141"/>
                    <a:pt x="375" y="296"/>
                    <a:pt x="324" y="428"/>
                  </a:cubicBezTo>
                  <a:cubicBezTo>
                    <a:pt x="228" y="522"/>
                    <a:pt x="89" y="623"/>
                    <a:pt x="1" y="705"/>
                  </a:cubicBezTo>
                  <a:cubicBezTo>
                    <a:pt x="19" y="730"/>
                    <a:pt x="68" y="758"/>
                    <a:pt x="99" y="777"/>
                  </a:cubicBezTo>
                  <a:cubicBezTo>
                    <a:pt x="115" y="785"/>
                    <a:pt x="188" y="831"/>
                    <a:pt x="202" y="839"/>
                  </a:cubicBezTo>
                  <a:cubicBezTo>
                    <a:pt x="276" y="791"/>
                    <a:pt x="340" y="709"/>
                    <a:pt x="421" y="655"/>
                  </a:cubicBezTo>
                  <a:lnTo>
                    <a:pt x="421" y="655"/>
                  </a:lnTo>
                  <a:lnTo>
                    <a:pt x="420" y="656"/>
                  </a:lnTo>
                  <a:cubicBezTo>
                    <a:pt x="409" y="740"/>
                    <a:pt x="360" y="838"/>
                    <a:pt x="348" y="922"/>
                  </a:cubicBezTo>
                  <a:lnTo>
                    <a:pt x="350" y="923"/>
                  </a:lnTo>
                  <a:cubicBezTo>
                    <a:pt x="360" y="934"/>
                    <a:pt x="441" y="987"/>
                    <a:pt x="457" y="996"/>
                  </a:cubicBezTo>
                  <a:cubicBezTo>
                    <a:pt x="480" y="1011"/>
                    <a:pt x="506" y="1024"/>
                    <a:pt x="527" y="1038"/>
                  </a:cubicBezTo>
                  <a:cubicBezTo>
                    <a:pt x="537" y="1044"/>
                    <a:pt x="543" y="1046"/>
                    <a:pt x="553" y="1055"/>
                  </a:cubicBezTo>
                  <a:cubicBezTo>
                    <a:pt x="594" y="928"/>
                    <a:pt x="619" y="770"/>
                    <a:pt x="669" y="644"/>
                  </a:cubicBezTo>
                  <a:cubicBezTo>
                    <a:pt x="767" y="533"/>
                    <a:pt x="898" y="449"/>
                    <a:pt x="1009" y="357"/>
                  </a:cubicBezTo>
                  <a:cubicBezTo>
                    <a:pt x="1010" y="357"/>
                    <a:pt x="1010" y="357"/>
                    <a:pt x="1010" y="357"/>
                  </a:cubicBezTo>
                  <a:cubicBezTo>
                    <a:pt x="1011" y="357"/>
                    <a:pt x="1011" y="357"/>
                    <a:pt x="1011" y="357"/>
                  </a:cubicBezTo>
                  <a:lnTo>
                    <a:pt x="1010" y="355"/>
                  </a:lnTo>
                  <a:cubicBezTo>
                    <a:pt x="936" y="309"/>
                    <a:pt x="820" y="236"/>
                    <a:pt x="783" y="219"/>
                  </a:cubicBezTo>
                  <a:cubicBezTo>
                    <a:pt x="730" y="264"/>
                    <a:pt x="620" y="381"/>
                    <a:pt x="564" y="418"/>
                  </a:cubicBezTo>
                  <a:cubicBezTo>
                    <a:pt x="575" y="358"/>
                    <a:pt x="627" y="203"/>
                    <a:pt x="648" y="136"/>
                  </a:cubicBezTo>
                  <a:cubicBezTo>
                    <a:pt x="647" y="130"/>
                    <a:pt x="565" y="80"/>
                    <a:pt x="527" y="57"/>
                  </a:cubicBezTo>
                  <a:cubicBezTo>
                    <a:pt x="504" y="43"/>
                    <a:pt x="471" y="23"/>
                    <a:pt x="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105"/>
            <p:cNvSpPr/>
            <p:nvPr/>
          </p:nvSpPr>
          <p:spPr>
            <a:xfrm>
              <a:off x="7356069" y="4178862"/>
              <a:ext cx="101642" cy="92228"/>
            </a:xfrm>
            <a:custGeom>
              <a:avLst/>
              <a:gdLst/>
              <a:ahLst/>
              <a:cxnLst/>
              <a:rect l="l" t="t" r="r" b="b"/>
              <a:pathLst>
                <a:path w="3088" h="2802" extrusionOk="0">
                  <a:moveTo>
                    <a:pt x="1066" y="266"/>
                  </a:moveTo>
                  <a:cubicBezTo>
                    <a:pt x="1118" y="266"/>
                    <a:pt x="1171" y="280"/>
                    <a:pt x="1219" y="309"/>
                  </a:cubicBezTo>
                  <a:lnTo>
                    <a:pt x="2667" y="1211"/>
                  </a:lnTo>
                  <a:cubicBezTo>
                    <a:pt x="2803" y="1296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7"/>
                    <a:pt x="242" y="1330"/>
                    <a:pt x="327" y="1193"/>
                  </a:cubicBezTo>
                  <a:lnTo>
                    <a:pt x="820" y="402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79"/>
                    <a:pt x="1" y="1327"/>
                    <a:pt x="34" y="1471"/>
                  </a:cubicBezTo>
                  <a:cubicBezTo>
                    <a:pt x="67" y="1615"/>
                    <a:pt x="155" y="1739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064" y="1623"/>
                    <a:pt x="3087" y="1476"/>
                    <a:pt x="3054" y="1331"/>
                  </a:cubicBezTo>
                  <a:cubicBezTo>
                    <a:pt x="3019" y="1187"/>
                    <a:pt x="2933" y="1065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105"/>
            <p:cNvSpPr/>
            <p:nvPr/>
          </p:nvSpPr>
          <p:spPr>
            <a:xfrm>
              <a:off x="7396357" y="4229715"/>
              <a:ext cx="9282" cy="8920"/>
            </a:xfrm>
            <a:custGeom>
              <a:avLst/>
              <a:gdLst/>
              <a:ahLst/>
              <a:cxnLst/>
              <a:rect l="l" t="t" r="r" b="b"/>
              <a:pathLst>
                <a:path w="282" h="271" extrusionOk="0">
                  <a:moveTo>
                    <a:pt x="101" y="1"/>
                  </a:moveTo>
                  <a:cubicBezTo>
                    <a:pt x="84" y="27"/>
                    <a:pt x="21" y="120"/>
                    <a:pt x="0" y="166"/>
                  </a:cubicBezTo>
                  <a:lnTo>
                    <a:pt x="5" y="169"/>
                  </a:lnTo>
                  <a:lnTo>
                    <a:pt x="164" y="270"/>
                  </a:lnTo>
                  <a:lnTo>
                    <a:pt x="166" y="271"/>
                  </a:lnTo>
                  <a:lnTo>
                    <a:pt x="167" y="270"/>
                  </a:lnTo>
                  <a:lnTo>
                    <a:pt x="170" y="269"/>
                  </a:lnTo>
                  <a:cubicBezTo>
                    <a:pt x="187" y="242"/>
                    <a:pt x="279" y="110"/>
                    <a:pt x="281" y="107"/>
                  </a:cubicBezTo>
                  <a:cubicBezTo>
                    <a:pt x="261" y="81"/>
                    <a:pt x="149" y="9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105"/>
            <p:cNvSpPr/>
            <p:nvPr/>
          </p:nvSpPr>
          <p:spPr>
            <a:xfrm>
              <a:off x="7406133" y="4214015"/>
              <a:ext cx="9249" cy="8986"/>
            </a:xfrm>
            <a:custGeom>
              <a:avLst/>
              <a:gdLst/>
              <a:ahLst/>
              <a:cxnLst/>
              <a:rect l="l" t="t" r="r" b="b"/>
              <a:pathLst>
                <a:path w="281" h="273" extrusionOk="0">
                  <a:moveTo>
                    <a:pt x="101" y="0"/>
                  </a:moveTo>
                  <a:cubicBezTo>
                    <a:pt x="83" y="27"/>
                    <a:pt x="19" y="119"/>
                    <a:pt x="0" y="165"/>
                  </a:cubicBezTo>
                  <a:lnTo>
                    <a:pt x="3" y="168"/>
                  </a:lnTo>
                  <a:lnTo>
                    <a:pt x="163" y="270"/>
                  </a:lnTo>
                  <a:lnTo>
                    <a:pt x="166" y="272"/>
                  </a:lnTo>
                  <a:lnTo>
                    <a:pt x="167" y="270"/>
                  </a:lnTo>
                  <a:lnTo>
                    <a:pt x="168" y="269"/>
                  </a:lnTo>
                  <a:cubicBezTo>
                    <a:pt x="186" y="243"/>
                    <a:pt x="279" y="111"/>
                    <a:pt x="280" y="109"/>
                  </a:cubicBezTo>
                  <a:cubicBezTo>
                    <a:pt x="262" y="82"/>
                    <a:pt x="150" y="9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105"/>
            <p:cNvSpPr/>
            <p:nvPr/>
          </p:nvSpPr>
          <p:spPr>
            <a:xfrm>
              <a:off x="7394448" y="4217635"/>
              <a:ext cx="23073" cy="17906"/>
            </a:xfrm>
            <a:custGeom>
              <a:avLst/>
              <a:gdLst/>
              <a:ahLst/>
              <a:cxnLst/>
              <a:rect l="l" t="t" r="r" b="b"/>
              <a:pathLst>
                <a:path w="701" h="544" extrusionOk="0">
                  <a:moveTo>
                    <a:pt x="106" y="1"/>
                  </a:moveTo>
                  <a:cubicBezTo>
                    <a:pt x="101" y="9"/>
                    <a:pt x="21" y="131"/>
                    <a:pt x="1" y="163"/>
                  </a:cubicBezTo>
                  <a:cubicBezTo>
                    <a:pt x="23" y="178"/>
                    <a:pt x="571" y="529"/>
                    <a:pt x="596" y="542"/>
                  </a:cubicBezTo>
                  <a:lnTo>
                    <a:pt x="597" y="543"/>
                  </a:lnTo>
                  <a:cubicBezTo>
                    <a:pt x="621" y="483"/>
                    <a:pt x="667" y="428"/>
                    <a:pt x="701" y="37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105"/>
            <p:cNvSpPr/>
            <p:nvPr/>
          </p:nvSpPr>
          <p:spPr>
            <a:xfrm>
              <a:off x="7395699" y="4115204"/>
              <a:ext cx="101609" cy="92261"/>
            </a:xfrm>
            <a:custGeom>
              <a:avLst/>
              <a:gdLst/>
              <a:ahLst/>
              <a:cxnLst/>
              <a:rect l="l" t="t" r="r" b="b"/>
              <a:pathLst>
                <a:path w="3087" h="2803" extrusionOk="0">
                  <a:moveTo>
                    <a:pt x="1065" y="265"/>
                  </a:moveTo>
                  <a:cubicBezTo>
                    <a:pt x="1117" y="265"/>
                    <a:pt x="1170" y="279"/>
                    <a:pt x="1218" y="308"/>
                  </a:cubicBezTo>
                  <a:lnTo>
                    <a:pt x="2666" y="1210"/>
                  </a:lnTo>
                  <a:cubicBezTo>
                    <a:pt x="2804" y="1296"/>
                    <a:pt x="2845" y="1474"/>
                    <a:pt x="2760" y="1610"/>
                  </a:cubicBezTo>
                  <a:lnTo>
                    <a:pt x="2267" y="2400"/>
                  </a:lnTo>
                  <a:cubicBezTo>
                    <a:pt x="2213" y="2488"/>
                    <a:pt x="2117" y="2537"/>
                    <a:pt x="2022" y="2537"/>
                  </a:cubicBezTo>
                  <a:cubicBezTo>
                    <a:pt x="1969" y="2537"/>
                    <a:pt x="1916" y="2522"/>
                    <a:pt x="1868" y="2493"/>
                  </a:cubicBezTo>
                  <a:lnTo>
                    <a:pt x="420" y="1591"/>
                  </a:lnTo>
                  <a:cubicBezTo>
                    <a:pt x="285" y="1506"/>
                    <a:pt x="243" y="1328"/>
                    <a:pt x="328" y="1191"/>
                  </a:cubicBezTo>
                  <a:lnTo>
                    <a:pt x="819" y="402"/>
                  </a:lnTo>
                  <a:cubicBezTo>
                    <a:pt x="874" y="313"/>
                    <a:pt x="969" y="265"/>
                    <a:pt x="1065" y="265"/>
                  </a:cubicBezTo>
                  <a:close/>
                  <a:moveTo>
                    <a:pt x="1065" y="1"/>
                  </a:moveTo>
                  <a:cubicBezTo>
                    <a:pt x="873" y="1"/>
                    <a:pt x="697" y="99"/>
                    <a:pt x="595" y="263"/>
                  </a:cubicBezTo>
                  <a:lnTo>
                    <a:pt x="102" y="1053"/>
                  </a:lnTo>
                  <a:cubicBezTo>
                    <a:pt x="25" y="1180"/>
                    <a:pt x="0" y="1327"/>
                    <a:pt x="33" y="1472"/>
                  </a:cubicBezTo>
                  <a:cubicBezTo>
                    <a:pt x="67" y="1616"/>
                    <a:pt x="154" y="1739"/>
                    <a:pt x="281" y="1817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5"/>
                    <a:pt x="2493" y="2540"/>
                  </a:cubicBezTo>
                  <a:lnTo>
                    <a:pt x="2984" y="1750"/>
                  </a:lnTo>
                  <a:cubicBezTo>
                    <a:pt x="3063" y="1623"/>
                    <a:pt x="3087" y="1476"/>
                    <a:pt x="3054" y="1331"/>
                  </a:cubicBezTo>
                  <a:cubicBezTo>
                    <a:pt x="3021" y="1187"/>
                    <a:pt x="2932" y="1065"/>
                    <a:pt x="2807" y="987"/>
                  </a:cubicBezTo>
                  <a:lnTo>
                    <a:pt x="1358" y="85"/>
                  </a:lnTo>
                  <a:cubicBezTo>
                    <a:pt x="1270" y="30"/>
                    <a:pt x="1169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105"/>
            <p:cNvSpPr/>
            <p:nvPr/>
          </p:nvSpPr>
          <p:spPr>
            <a:xfrm>
              <a:off x="7421932" y="4138212"/>
              <a:ext cx="31434" cy="31138"/>
            </a:xfrm>
            <a:custGeom>
              <a:avLst/>
              <a:gdLst/>
              <a:ahLst/>
              <a:cxnLst/>
              <a:rect l="l" t="t" r="r" b="b"/>
              <a:pathLst>
                <a:path w="955" h="946" extrusionOk="0">
                  <a:moveTo>
                    <a:pt x="553" y="1"/>
                  </a:moveTo>
                  <a:cubicBezTo>
                    <a:pt x="548" y="1"/>
                    <a:pt x="543" y="1"/>
                    <a:pt x="537" y="2"/>
                  </a:cubicBezTo>
                  <a:cubicBezTo>
                    <a:pt x="494" y="9"/>
                    <a:pt x="452" y="29"/>
                    <a:pt x="414" y="61"/>
                  </a:cubicBezTo>
                  <a:cubicBezTo>
                    <a:pt x="391" y="78"/>
                    <a:pt x="367" y="102"/>
                    <a:pt x="353" y="129"/>
                  </a:cubicBezTo>
                  <a:cubicBezTo>
                    <a:pt x="198" y="371"/>
                    <a:pt x="128" y="487"/>
                    <a:pt x="66" y="599"/>
                  </a:cubicBezTo>
                  <a:cubicBezTo>
                    <a:pt x="0" y="733"/>
                    <a:pt x="113" y="855"/>
                    <a:pt x="229" y="908"/>
                  </a:cubicBezTo>
                  <a:cubicBezTo>
                    <a:pt x="272" y="934"/>
                    <a:pt x="319" y="946"/>
                    <a:pt x="365" y="946"/>
                  </a:cubicBezTo>
                  <a:cubicBezTo>
                    <a:pt x="493" y="946"/>
                    <a:pt x="617" y="853"/>
                    <a:pt x="651" y="716"/>
                  </a:cubicBezTo>
                  <a:cubicBezTo>
                    <a:pt x="617" y="677"/>
                    <a:pt x="544" y="647"/>
                    <a:pt x="505" y="615"/>
                  </a:cubicBezTo>
                  <a:cubicBezTo>
                    <a:pt x="475" y="647"/>
                    <a:pt x="460" y="693"/>
                    <a:pt x="421" y="717"/>
                  </a:cubicBezTo>
                  <a:cubicBezTo>
                    <a:pt x="408" y="725"/>
                    <a:pt x="393" y="729"/>
                    <a:pt x="379" y="729"/>
                  </a:cubicBezTo>
                  <a:cubicBezTo>
                    <a:pt x="357" y="729"/>
                    <a:pt x="334" y="721"/>
                    <a:pt x="316" y="706"/>
                  </a:cubicBezTo>
                  <a:cubicBezTo>
                    <a:pt x="281" y="667"/>
                    <a:pt x="294" y="609"/>
                    <a:pt x="316" y="562"/>
                  </a:cubicBezTo>
                  <a:cubicBezTo>
                    <a:pt x="371" y="455"/>
                    <a:pt x="512" y="249"/>
                    <a:pt x="521" y="245"/>
                  </a:cubicBezTo>
                  <a:cubicBezTo>
                    <a:pt x="523" y="242"/>
                    <a:pt x="532" y="236"/>
                    <a:pt x="537" y="235"/>
                  </a:cubicBezTo>
                  <a:cubicBezTo>
                    <a:pt x="541" y="234"/>
                    <a:pt x="544" y="234"/>
                    <a:pt x="548" y="234"/>
                  </a:cubicBezTo>
                  <a:cubicBezTo>
                    <a:pt x="566" y="234"/>
                    <a:pt x="588" y="244"/>
                    <a:pt x="605" y="252"/>
                  </a:cubicBezTo>
                  <a:cubicBezTo>
                    <a:pt x="696" y="304"/>
                    <a:pt x="618" y="386"/>
                    <a:pt x="591" y="451"/>
                  </a:cubicBezTo>
                  <a:cubicBezTo>
                    <a:pt x="641" y="498"/>
                    <a:pt x="688" y="536"/>
                    <a:pt x="752" y="557"/>
                  </a:cubicBezTo>
                  <a:cubicBezTo>
                    <a:pt x="954" y="394"/>
                    <a:pt x="858" y="71"/>
                    <a:pt x="611" y="11"/>
                  </a:cubicBezTo>
                  <a:cubicBezTo>
                    <a:pt x="591" y="5"/>
                    <a:pt x="572" y="1"/>
                    <a:pt x="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105"/>
            <p:cNvSpPr/>
            <p:nvPr/>
          </p:nvSpPr>
          <p:spPr>
            <a:xfrm>
              <a:off x="7441319" y="4149370"/>
              <a:ext cx="31598" cy="34824"/>
            </a:xfrm>
            <a:custGeom>
              <a:avLst/>
              <a:gdLst/>
              <a:ahLst/>
              <a:cxnLst/>
              <a:rect l="l" t="t" r="r" b="b"/>
              <a:pathLst>
                <a:path w="960" h="1058" extrusionOk="0">
                  <a:moveTo>
                    <a:pt x="485" y="0"/>
                  </a:moveTo>
                  <a:cubicBezTo>
                    <a:pt x="306" y="247"/>
                    <a:pt x="162" y="505"/>
                    <a:pt x="0" y="768"/>
                  </a:cubicBezTo>
                  <a:cubicBezTo>
                    <a:pt x="139" y="870"/>
                    <a:pt x="309" y="961"/>
                    <a:pt x="461" y="1058"/>
                  </a:cubicBezTo>
                  <a:cubicBezTo>
                    <a:pt x="502" y="1020"/>
                    <a:pt x="536" y="966"/>
                    <a:pt x="562" y="915"/>
                  </a:cubicBezTo>
                  <a:lnTo>
                    <a:pt x="564" y="913"/>
                  </a:lnTo>
                  <a:cubicBezTo>
                    <a:pt x="459" y="852"/>
                    <a:pt x="371" y="785"/>
                    <a:pt x="273" y="724"/>
                  </a:cubicBezTo>
                  <a:lnTo>
                    <a:pt x="273" y="722"/>
                  </a:lnTo>
                  <a:cubicBezTo>
                    <a:pt x="291" y="684"/>
                    <a:pt x="325" y="620"/>
                    <a:pt x="360" y="581"/>
                  </a:cubicBezTo>
                  <a:cubicBezTo>
                    <a:pt x="361" y="581"/>
                    <a:pt x="361" y="581"/>
                    <a:pt x="361" y="581"/>
                  </a:cubicBezTo>
                  <a:cubicBezTo>
                    <a:pt x="387" y="581"/>
                    <a:pt x="451" y="638"/>
                    <a:pt x="504" y="654"/>
                  </a:cubicBezTo>
                  <a:cubicBezTo>
                    <a:pt x="538" y="599"/>
                    <a:pt x="576" y="552"/>
                    <a:pt x="599" y="496"/>
                  </a:cubicBezTo>
                  <a:lnTo>
                    <a:pt x="602" y="495"/>
                  </a:lnTo>
                  <a:cubicBezTo>
                    <a:pt x="556" y="464"/>
                    <a:pt x="508" y="436"/>
                    <a:pt x="464" y="405"/>
                  </a:cubicBezTo>
                  <a:lnTo>
                    <a:pt x="464" y="404"/>
                  </a:lnTo>
                  <a:cubicBezTo>
                    <a:pt x="479" y="358"/>
                    <a:pt x="519" y="317"/>
                    <a:pt x="545" y="271"/>
                  </a:cubicBezTo>
                  <a:lnTo>
                    <a:pt x="546" y="271"/>
                  </a:lnTo>
                  <a:lnTo>
                    <a:pt x="551" y="275"/>
                  </a:lnTo>
                  <a:cubicBezTo>
                    <a:pt x="656" y="328"/>
                    <a:pt x="745" y="405"/>
                    <a:pt x="854" y="445"/>
                  </a:cubicBezTo>
                  <a:lnTo>
                    <a:pt x="855" y="443"/>
                  </a:lnTo>
                  <a:cubicBezTo>
                    <a:pt x="889" y="389"/>
                    <a:pt x="929" y="340"/>
                    <a:pt x="955" y="283"/>
                  </a:cubicBezTo>
                  <a:cubicBezTo>
                    <a:pt x="959" y="277"/>
                    <a:pt x="663" y="10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105"/>
            <p:cNvSpPr/>
            <p:nvPr/>
          </p:nvSpPr>
          <p:spPr>
            <a:xfrm>
              <a:off x="7162134" y="3894148"/>
              <a:ext cx="96309" cy="79786"/>
            </a:xfrm>
            <a:custGeom>
              <a:avLst/>
              <a:gdLst/>
              <a:ahLst/>
              <a:cxnLst/>
              <a:rect l="l" t="t" r="r" b="b"/>
              <a:pathLst>
                <a:path w="2926" h="2424" extrusionOk="0">
                  <a:moveTo>
                    <a:pt x="847" y="263"/>
                  </a:moveTo>
                  <a:cubicBezTo>
                    <a:pt x="899" y="263"/>
                    <a:pt x="952" y="278"/>
                    <a:pt x="1000" y="307"/>
                  </a:cubicBezTo>
                  <a:lnTo>
                    <a:pt x="2448" y="1209"/>
                  </a:lnTo>
                  <a:cubicBezTo>
                    <a:pt x="2584" y="1294"/>
                    <a:pt x="2626" y="1472"/>
                    <a:pt x="2540" y="1609"/>
                  </a:cubicBezTo>
                  <a:lnTo>
                    <a:pt x="2282" y="2024"/>
                  </a:lnTo>
                  <a:cubicBezTo>
                    <a:pt x="2228" y="2113"/>
                    <a:pt x="2133" y="2161"/>
                    <a:pt x="2036" y="2161"/>
                  </a:cubicBezTo>
                  <a:cubicBezTo>
                    <a:pt x="1984" y="2161"/>
                    <a:pt x="1931" y="2146"/>
                    <a:pt x="1883" y="2117"/>
                  </a:cubicBezTo>
                  <a:lnTo>
                    <a:pt x="435" y="1215"/>
                  </a:lnTo>
                  <a:cubicBezTo>
                    <a:pt x="330" y="1150"/>
                    <a:pt x="281" y="1029"/>
                    <a:pt x="302" y="916"/>
                  </a:cubicBezTo>
                  <a:cubicBezTo>
                    <a:pt x="307" y="881"/>
                    <a:pt x="322" y="847"/>
                    <a:pt x="341" y="815"/>
                  </a:cubicBezTo>
                  <a:lnTo>
                    <a:pt x="600" y="400"/>
                  </a:lnTo>
                  <a:cubicBezTo>
                    <a:pt x="655" y="311"/>
                    <a:pt x="750" y="263"/>
                    <a:pt x="847" y="263"/>
                  </a:cubicBezTo>
                  <a:close/>
                  <a:moveTo>
                    <a:pt x="846" y="0"/>
                  </a:moveTo>
                  <a:cubicBezTo>
                    <a:pt x="653" y="0"/>
                    <a:pt x="476" y="98"/>
                    <a:pt x="375" y="262"/>
                  </a:cubicBezTo>
                  <a:lnTo>
                    <a:pt x="117" y="677"/>
                  </a:lnTo>
                  <a:cubicBezTo>
                    <a:pt x="78" y="740"/>
                    <a:pt x="53" y="805"/>
                    <a:pt x="41" y="874"/>
                  </a:cubicBezTo>
                  <a:cubicBezTo>
                    <a:pt x="1" y="1094"/>
                    <a:pt x="100" y="1317"/>
                    <a:pt x="293" y="1439"/>
                  </a:cubicBezTo>
                  <a:lnTo>
                    <a:pt x="1742" y="2341"/>
                  </a:lnTo>
                  <a:cubicBezTo>
                    <a:pt x="1830" y="2395"/>
                    <a:pt x="1931" y="2424"/>
                    <a:pt x="2035" y="2424"/>
                  </a:cubicBezTo>
                  <a:cubicBezTo>
                    <a:pt x="2228" y="2424"/>
                    <a:pt x="2403" y="2327"/>
                    <a:pt x="2505" y="2163"/>
                  </a:cubicBezTo>
                  <a:lnTo>
                    <a:pt x="2764" y="1748"/>
                  </a:lnTo>
                  <a:cubicBezTo>
                    <a:pt x="2926" y="1489"/>
                    <a:pt x="2846" y="1146"/>
                    <a:pt x="2586" y="985"/>
                  </a:cubicBezTo>
                  <a:lnTo>
                    <a:pt x="1138" y="83"/>
                  </a:lnTo>
                  <a:cubicBezTo>
                    <a:pt x="1051" y="29"/>
                    <a:pt x="950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105"/>
            <p:cNvSpPr/>
            <p:nvPr/>
          </p:nvSpPr>
          <p:spPr>
            <a:xfrm>
              <a:off x="7253078" y="3950696"/>
              <a:ext cx="94301" cy="79786"/>
            </a:xfrm>
            <a:custGeom>
              <a:avLst/>
              <a:gdLst/>
              <a:ahLst/>
              <a:cxnLst/>
              <a:rect l="l" t="t" r="r" b="b"/>
              <a:pathLst>
                <a:path w="2865" h="2424" extrusionOk="0">
                  <a:moveTo>
                    <a:pt x="847" y="266"/>
                  </a:moveTo>
                  <a:cubicBezTo>
                    <a:pt x="898" y="266"/>
                    <a:pt x="951" y="280"/>
                    <a:pt x="999" y="310"/>
                  </a:cubicBezTo>
                  <a:lnTo>
                    <a:pt x="2448" y="1211"/>
                  </a:lnTo>
                  <a:cubicBezTo>
                    <a:pt x="2582" y="1295"/>
                    <a:pt x="2623" y="1474"/>
                    <a:pt x="2538" y="1610"/>
                  </a:cubicBezTo>
                  <a:lnTo>
                    <a:pt x="2280" y="2025"/>
                  </a:lnTo>
                  <a:cubicBezTo>
                    <a:pt x="2226" y="2114"/>
                    <a:pt x="2131" y="2162"/>
                    <a:pt x="2034" y="2162"/>
                  </a:cubicBezTo>
                  <a:cubicBezTo>
                    <a:pt x="1982" y="2162"/>
                    <a:pt x="1929" y="2147"/>
                    <a:pt x="1881" y="2119"/>
                  </a:cubicBezTo>
                  <a:lnTo>
                    <a:pt x="433" y="1216"/>
                  </a:lnTo>
                  <a:cubicBezTo>
                    <a:pt x="329" y="1152"/>
                    <a:pt x="280" y="1032"/>
                    <a:pt x="301" y="919"/>
                  </a:cubicBezTo>
                  <a:cubicBezTo>
                    <a:pt x="306" y="884"/>
                    <a:pt x="321" y="849"/>
                    <a:pt x="341" y="817"/>
                  </a:cubicBezTo>
                  <a:lnTo>
                    <a:pt x="599" y="403"/>
                  </a:lnTo>
                  <a:cubicBezTo>
                    <a:pt x="655" y="314"/>
                    <a:pt x="749" y="266"/>
                    <a:pt x="847" y="266"/>
                  </a:cubicBezTo>
                  <a:close/>
                  <a:moveTo>
                    <a:pt x="845" y="0"/>
                  </a:moveTo>
                  <a:cubicBezTo>
                    <a:pt x="652" y="0"/>
                    <a:pt x="475" y="98"/>
                    <a:pt x="374" y="262"/>
                  </a:cubicBezTo>
                  <a:lnTo>
                    <a:pt x="116" y="677"/>
                  </a:lnTo>
                  <a:cubicBezTo>
                    <a:pt x="77" y="740"/>
                    <a:pt x="52" y="806"/>
                    <a:pt x="40" y="874"/>
                  </a:cubicBezTo>
                  <a:cubicBezTo>
                    <a:pt x="1" y="1094"/>
                    <a:pt x="99" y="1317"/>
                    <a:pt x="293" y="1439"/>
                  </a:cubicBezTo>
                  <a:lnTo>
                    <a:pt x="1741" y="2341"/>
                  </a:lnTo>
                  <a:cubicBezTo>
                    <a:pt x="1829" y="2395"/>
                    <a:pt x="1930" y="2424"/>
                    <a:pt x="2034" y="2424"/>
                  </a:cubicBezTo>
                  <a:cubicBezTo>
                    <a:pt x="2227" y="2424"/>
                    <a:pt x="2402" y="2327"/>
                    <a:pt x="2504" y="2163"/>
                  </a:cubicBezTo>
                  <a:lnTo>
                    <a:pt x="2763" y="1748"/>
                  </a:lnTo>
                  <a:cubicBezTo>
                    <a:pt x="2842" y="1623"/>
                    <a:pt x="2865" y="1475"/>
                    <a:pt x="2832" y="1330"/>
                  </a:cubicBezTo>
                  <a:cubicBezTo>
                    <a:pt x="2799" y="1187"/>
                    <a:pt x="2711" y="1064"/>
                    <a:pt x="2586" y="986"/>
                  </a:cubicBezTo>
                  <a:lnTo>
                    <a:pt x="1137" y="83"/>
                  </a:lnTo>
                  <a:cubicBezTo>
                    <a:pt x="1050" y="29"/>
                    <a:pt x="949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105"/>
            <p:cNvSpPr/>
            <p:nvPr/>
          </p:nvSpPr>
          <p:spPr>
            <a:xfrm>
              <a:off x="7343989" y="4007276"/>
              <a:ext cx="94301" cy="79852"/>
            </a:xfrm>
            <a:custGeom>
              <a:avLst/>
              <a:gdLst/>
              <a:ahLst/>
              <a:cxnLst/>
              <a:rect l="l" t="t" r="r" b="b"/>
              <a:pathLst>
                <a:path w="2865" h="2426" extrusionOk="0">
                  <a:moveTo>
                    <a:pt x="848" y="267"/>
                  </a:moveTo>
                  <a:cubicBezTo>
                    <a:pt x="900" y="267"/>
                    <a:pt x="953" y="282"/>
                    <a:pt x="1001" y="310"/>
                  </a:cubicBezTo>
                  <a:lnTo>
                    <a:pt x="2449" y="1212"/>
                  </a:lnTo>
                  <a:cubicBezTo>
                    <a:pt x="2585" y="1298"/>
                    <a:pt x="2626" y="1475"/>
                    <a:pt x="2540" y="1613"/>
                  </a:cubicBezTo>
                  <a:lnTo>
                    <a:pt x="2283" y="2027"/>
                  </a:lnTo>
                  <a:cubicBezTo>
                    <a:pt x="2229" y="2117"/>
                    <a:pt x="2134" y="2165"/>
                    <a:pt x="2037" y="2165"/>
                  </a:cubicBezTo>
                  <a:cubicBezTo>
                    <a:pt x="1985" y="2165"/>
                    <a:pt x="1932" y="2150"/>
                    <a:pt x="1884" y="2120"/>
                  </a:cubicBezTo>
                  <a:lnTo>
                    <a:pt x="434" y="1218"/>
                  </a:lnTo>
                  <a:cubicBezTo>
                    <a:pt x="331" y="1152"/>
                    <a:pt x="282" y="1033"/>
                    <a:pt x="303" y="920"/>
                  </a:cubicBezTo>
                  <a:cubicBezTo>
                    <a:pt x="308" y="885"/>
                    <a:pt x="322" y="851"/>
                    <a:pt x="342" y="819"/>
                  </a:cubicBezTo>
                  <a:lnTo>
                    <a:pt x="601" y="404"/>
                  </a:lnTo>
                  <a:cubicBezTo>
                    <a:pt x="656" y="315"/>
                    <a:pt x="751" y="267"/>
                    <a:pt x="848" y="267"/>
                  </a:cubicBezTo>
                  <a:close/>
                  <a:moveTo>
                    <a:pt x="846" y="1"/>
                  </a:moveTo>
                  <a:cubicBezTo>
                    <a:pt x="652" y="1"/>
                    <a:pt x="475" y="99"/>
                    <a:pt x="374" y="262"/>
                  </a:cubicBezTo>
                  <a:lnTo>
                    <a:pt x="117" y="677"/>
                  </a:lnTo>
                  <a:cubicBezTo>
                    <a:pt x="77" y="740"/>
                    <a:pt x="53" y="806"/>
                    <a:pt x="40" y="874"/>
                  </a:cubicBezTo>
                  <a:cubicBezTo>
                    <a:pt x="1" y="1095"/>
                    <a:pt x="99" y="1319"/>
                    <a:pt x="293" y="1439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035" y="2425"/>
                    <a:pt x="2036" y="2425"/>
                    <a:pt x="2037" y="2425"/>
                  </a:cubicBezTo>
                  <a:cubicBezTo>
                    <a:pt x="2228" y="2425"/>
                    <a:pt x="2403" y="2329"/>
                    <a:pt x="2505" y="2166"/>
                  </a:cubicBezTo>
                  <a:lnTo>
                    <a:pt x="2763" y="1751"/>
                  </a:lnTo>
                  <a:cubicBezTo>
                    <a:pt x="2841" y="1624"/>
                    <a:pt x="2865" y="1476"/>
                    <a:pt x="2832" y="1332"/>
                  </a:cubicBezTo>
                  <a:cubicBezTo>
                    <a:pt x="2799" y="1187"/>
                    <a:pt x="2711" y="1065"/>
                    <a:pt x="2586" y="986"/>
                  </a:cubicBezTo>
                  <a:lnTo>
                    <a:pt x="1138" y="85"/>
                  </a:lnTo>
                  <a:cubicBezTo>
                    <a:pt x="1050" y="29"/>
                    <a:pt x="949" y="1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105"/>
            <p:cNvSpPr/>
            <p:nvPr/>
          </p:nvSpPr>
          <p:spPr>
            <a:xfrm>
              <a:off x="7434900" y="4063923"/>
              <a:ext cx="94334" cy="79819"/>
            </a:xfrm>
            <a:custGeom>
              <a:avLst/>
              <a:gdLst/>
              <a:ahLst/>
              <a:cxnLst/>
              <a:rect l="l" t="t" r="r" b="b"/>
              <a:pathLst>
                <a:path w="2866" h="2425" extrusionOk="0">
                  <a:moveTo>
                    <a:pt x="848" y="266"/>
                  </a:moveTo>
                  <a:cubicBezTo>
                    <a:pt x="900" y="266"/>
                    <a:pt x="953" y="281"/>
                    <a:pt x="1001" y="311"/>
                  </a:cubicBezTo>
                  <a:lnTo>
                    <a:pt x="2449" y="1212"/>
                  </a:lnTo>
                  <a:cubicBezTo>
                    <a:pt x="2582" y="1295"/>
                    <a:pt x="2624" y="1474"/>
                    <a:pt x="2539" y="1611"/>
                  </a:cubicBezTo>
                  <a:lnTo>
                    <a:pt x="2282" y="2026"/>
                  </a:lnTo>
                  <a:cubicBezTo>
                    <a:pt x="2228" y="2115"/>
                    <a:pt x="2133" y="2163"/>
                    <a:pt x="2036" y="2163"/>
                  </a:cubicBezTo>
                  <a:cubicBezTo>
                    <a:pt x="1984" y="2163"/>
                    <a:pt x="1931" y="2148"/>
                    <a:pt x="1883" y="2119"/>
                  </a:cubicBezTo>
                  <a:lnTo>
                    <a:pt x="435" y="1217"/>
                  </a:lnTo>
                  <a:cubicBezTo>
                    <a:pt x="331" y="1152"/>
                    <a:pt x="282" y="1032"/>
                    <a:pt x="303" y="919"/>
                  </a:cubicBezTo>
                  <a:cubicBezTo>
                    <a:pt x="308" y="885"/>
                    <a:pt x="323" y="850"/>
                    <a:pt x="342" y="818"/>
                  </a:cubicBezTo>
                  <a:lnTo>
                    <a:pt x="601" y="403"/>
                  </a:lnTo>
                  <a:cubicBezTo>
                    <a:pt x="656" y="314"/>
                    <a:pt x="751" y="266"/>
                    <a:pt x="848" y="266"/>
                  </a:cubicBezTo>
                  <a:close/>
                  <a:moveTo>
                    <a:pt x="846" y="0"/>
                  </a:moveTo>
                  <a:cubicBezTo>
                    <a:pt x="653" y="0"/>
                    <a:pt x="475" y="99"/>
                    <a:pt x="374" y="263"/>
                  </a:cubicBezTo>
                  <a:lnTo>
                    <a:pt x="117" y="678"/>
                  </a:lnTo>
                  <a:cubicBezTo>
                    <a:pt x="78" y="739"/>
                    <a:pt x="53" y="806"/>
                    <a:pt x="41" y="875"/>
                  </a:cubicBezTo>
                  <a:cubicBezTo>
                    <a:pt x="1" y="1095"/>
                    <a:pt x="100" y="1318"/>
                    <a:pt x="293" y="1440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228" y="2425"/>
                    <a:pt x="2403" y="2328"/>
                    <a:pt x="2505" y="2164"/>
                  </a:cubicBezTo>
                  <a:lnTo>
                    <a:pt x="2763" y="1749"/>
                  </a:lnTo>
                  <a:cubicBezTo>
                    <a:pt x="2841" y="1623"/>
                    <a:pt x="2866" y="1476"/>
                    <a:pt x="2832" y="1330"/>
                  </a:cubicBezTo>
                  <a:cubicBezTo>
                    <a:pt x="2800" y="1186"/>
                    <a:pt x="2713" y="1064"/>
                    <a:pt x="2586" y="986"/>
                  </a:cubicBezTo>
                  <a:lnTo>
                    <a:pt x="1138" y="84"/>
                  </a:lnTo>
                  <a:cubicBezTo>
                    <a:pt x="1050" y="30"/>
                    <a:pt x="949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105"/>
            <p:cNvSpPr/>
            <p:nvPr/>
          </p:nvSpPr>
          <p:spPr>
            <a:xfrm>
              <a:off x="7256534" y="3719468"/>
              <a:ext cx="360518" cy="307821"/>
            </a:xfrm>
            <a:custGeom>
              <a:avLst/>
              <a:gdLst/>
              <a:ahLst/>
              <a:cxnLst/>
              <a:rect l="l" t="t" r="r" b="b"/>
              <a:pathLst>
                <a:path w="10953" h="9352" extrusionOk="0">
                  <a:moveTo>
                    <a:pt x="2726" y="266"/>
                  </a:moveTo>
                  <a:cubicBezTo>
                    <a:pt x="2782" y="266"/>
                    <a:pt x="2840" y="282"/>
                    <a:pt x="2891" y="314"/>
                  </a:cubicBezTo>
                  <a:lnTo>
                    <a:pt x="10525" y="5068"/>
                  </a:lnTo>
                  <a:cubicBezTo>
                    <a:pt x="10595" y="5111"/>
                    <a:pt x="10643" y="5179"/>
                    <a:pt x="10661" y="5259"/>
                  </a:cubicBezTo>
                  <a:cubicBezTo>
                    <a:pt x="10679" y="5336"/>
                    <a:pt x="10665" y="5419"/>
                    <a:pt x="10621" y="5489"/>
                  </a:cubicBezTo>
                  <a:lnTo>
                    <a:pt x="8472" y="8941"/>
                  </a:lnTo>
                  <a:cubicBezTo>
                    <a:pt x="8413" y="9036"/>
                    <a:pt x="8311" y="9087"/>
                    <a:pt x="8208" y="9087"/>
                  </a:cubicBezTo>
                  <a:cubicBezTo>
                    <a:pt x="8153" y="9087"/>
                    <a:pt x="8098" y="9073"/>
                    <a:pt x="8048" y="9043"/>
                  </a:cubicBezTo>
                  <a:lnTo>
                    <a:pt x="414" y="4289"/>
                  </a:lnTo>
                  <a:cubicBezTo>
                    <a:pt x="325" y="4235"/>
                    <a:pt x="271" y="4139"/>
                    <a:pt x="270" y="4030"/>
                  </a:cubicBezTo>
                  <a:cubicBezTo>
                    <a:pt x="268" y="3974"/>
                    <a:pt x="282" y="3917"/>
                    <a:pt x="316" y="3863"/>
                  </a:cubicBezTo>
                  <a:lnTo>
                    <a:pt x="2465" y="411"/>
                  </a:lnTo>
                  <a:cubicBezTo>
                    <a:pt x="2509" y="342"/>
                    <a:pt x="2577" y="293"/>
                    <a:pt x="2657" y="275"/>
                  </a:cubicBezTo>
                  <a:cubicBezTo>
                    <a:pt x="2679" y="269"/>
                    <a:pt x="2702" y="266"/>
                    <a:pt x="2726" y="266"/>
                  </a:cubicBezTo>
                  <a:close/>
                  <a:moveTo>
                    <a:pt x="2725" y="1"/>
                  </a:moveTo>
                  <a:cubicBezTo>
                    <a:pt x="2682" y="1"/>
                    <a:pt x="2639" y="6"/>
                    <a:pt x="2596" y="15"/>
                  </a:cubicBezTo>
                  <a:cubicBezTo>
                    <a:pt x="2447" y="49"/>
                    <a:pt x="2321" y="140"/>
                    <a:pt x="2240" y="269"/>
                  </a:cubicBezTo>
                  <a:lnTo>
                    <a:pt x="91" y="3722"/>
                  </a:lnTo>
                  <a:cubicBezTo>
                    <a:pt x="30" y="3820"/>
                    <a:pt x="0" y="3931"/>
                    <a:pt x="5" y="4037"/>
                  </a:cubicBezTo>
                  <a:cubicBezTo>
                    <a:pt x="9" y="4230"/>
                    <a:pt x="110" y="4409"/>
                    <a:pt x="275" y="4511"/>
                  </a:cubicBezTo>
                  <a:lnTo>
                    <a:pt x="7908" y="9265"/>
                  </a:lnTo>
                  <a:cubicBezTo>
                    <a:pt x="8001" y="9323"/>
                    <a:pt x="8105" y="9351"/>
                    <a:pt x="8208" y="9351"/>
                  </a:cubicBezTo>
                  <a:cubicBezTo>
                    <a:pt x="8400" y="9351"/>
                    <a:pt x="8588" y="9255"/>
                    <a:pt x="8697" y="9080"/>
                  </a:cubicBezTo>
                  <a:lnTo>
                    <a:pt x="10846" y="5627"/>
                  </a:lnTo>
                  <a:cubicBezTo>
                    <a:pt x="10927" y="5496"/>
                    <a:pt x="10952" y="5344"/>
                    <a:pt x="10918" y="5196"/>
                  </a:cubicBezTo>
                  <a:cubicBezTo>
                    <a:pt x="10883" y="5049"/>
                    <a:pt x="10793" y="4922"/>
                    <a:pt x="10663" y="4841"/>
                  </a:cubicBezTo>
                  <a:lnTo>
                    <a:pt x="3029" y="89"/>
                  </a:lnTo>
                  <a:cubicBezTo>
                    <a:pt x="2936" y="30"/>
                    <a:pt x="2831" y="1"/>
                    <a:pt x="2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105"/>
            <p:cNvSpPr/>
            <p:nvPr/>
          </p:nvSpPr>
          <p:spPr>
            <a:xfrm>
              <a:off x="7418904" y="3841813"/>
              <a:ext cx="50722" cy="42757"/>
            </a:xfrm>
            <a:custGeom>
              <a:avLst/>
              <a:gdLst/>
              <a:ahLst/>
              <a:cxnLst/>
              <a:rect l="l" t="t" r="r" b="b"/>
              <a:pathLst>
                <a:path w="1541" h="1299" extrusionOk="0">
                  <a:moveTo>
                    <a:pt x="279" y="1"/>
                  </a:moveTo>
                  <a:cubicBezTo>
                    <a:pt x="237" y="1"/>
                    <a:pt x="197" y="20"/>
                    <a:pt x="172" y="56"/>
                  </a:cubicBezTo>
                  <a:cubicBezTo>
                    <a:pt x="46" y="235"/>
                    <a:pt x="1" y="459"/>
                    <a:pt x="45" y="675"/>
                  </a:cubicBezTo>
                  <a:cubicBezTo>
                    <a:pt x="89" y="888"/>
                    <a:pt x="220" y="1074"/>
                    <a:pt x="402" y="1186"/>
                  </a:cubicBezTo>
                  <a:cubicBezTo>
                    <a:pt x="524" y="1260"/>
                    <a:pt x="664" y="1299"/>
                    <a:pt x="807" y="1299"/>
                  </a:cubicBezTo>
                  <a:cubicBezTo>
                    <a:pt x="876" y="1299"/>
                    <a:pt x="944" y="1289"/>
                    <a:pt x="1012" y="1272"/>
                  </a:cubicBezTo>
                  <a:cubicBezTo>
                    <a:pt x="1222" y="1216"/>
                    <a:pt x="1402" y="1075"/>
                    <a:pt x="1506" y="886"/>
                  </a:cubicBezTo>
                  <a:cubicBezTo>
                    <a:pt x="1540" y="821"/>
                    <a:pt x="1518" y="741"/>
                    <a:pt x="1453" y="705"/>
                  </a:cubicBezTo>
                  <a:cubicBezTo>
                    <a:pt x="1433" y="694"/>
                    <a:pt x="1412" y="689"/>
                    <a:pt x="1390" y="689"/>
                  </a:cubicBezTo>
                  <a:cubicBezTo>
                    <a:pt x="1344" y="689"/>
                    <a:pt x="1298" y="714"/>
                    <a:pt x="1273" y="758"/>
                  </a:cubicBezTo>
                  <a:cubicBezTo>
                    <a:pt x="1204" y="886"/>
                    <a:pt x="1087" y="978"/>
                    <a:pt x="944" y="1016"/>
                  </a:cubicBezTo>
                  <a:cubicBezTo>
                    <a:pt x="899" y="1028"/>
                    <a:pt x="853" y="1034"/>
                    <a:pt x="808" y="1034"/>
                  </a:cubicBezTo>
                  <a:cubicBezTo>
                    <a:pt x="713" y="1034"/>
                    <a:pt x="619" y="1008"/>
                    <a:pt x="539" y="959"/>
                  </a:cubicBezTo>
                  <a:cubicBezTo>
                    <a:pt x="419" y="886"/>
                    <a:pt x="332" y="762"/>
                    <a:pt x="304" y="620"/>
                  </a:cubicBezTo>
                  <a:cubicBezTo>
                    <a:pt x="273" y="474"/>
                    <a:pt x="304" y="327"/>
                    <a:pt x="387" y="208"/>
                  </a:cubicBezTo>
                  <a:cubicBezTo>
                    <a:pt x="429" y="148"/>
                    <a:pt x="415" y="65"/>
                    <a:pt x="355" y="24"/>
                  </a:cubicBezTo>
                  <a:cubicBezTo>
                    <a:pt x="332" y="8"/>
                    <a:pt x="305" y="1"/>
                    <a:pt x="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105"/>
            <p:cNvSpPr/>
            <p:nvPr/>
          </p:nvSpPr>
          <p:spPr>
            <a:xfrm>
              <a:off x="7477394" y="3849943"/>
              <a:ext cx="47891" cy="48681"/>
            </a:xfrm>
            <a:custGeom>
              <a:avLst/>
              <a:gdLst/>
              <a:ahLst/>
              <a:cxnLst/>
              <a:rect l="l" t="t" r="r" b="b"/>
              <a:pathLst>
                <a:path w="1455" h="1479" extrusionOk="0">
                  <a:moveTo>
                    <a:pt x="240" y="1"/>
                  </a:moveTo>
                  <a:cubicBezTo>
                    <a:pt x="186" y="1"/>
                    <a:pt x="135" y="33"/>
                    <a:pt x="115" y="86"/>
                  </a:cubicBezTo>
                  <a:cubicBezTo>
                    <a:pt x="0" y="395"/>
                    <a:pt x="75" y="729"/>
                    <a:pt x="299" y="915"/>
                  </a:cubicBezTo>
                  <a:cubicBezTo>
                    <a:pt x="415" y="1011"/>
                    <a:pt x="559" y="1058"/>
                    <a:pt x="708" y="1058"/>
                  </a:cubicBezTo>
                  <a:cubicBezTo>
                    <a:pt x="715" y="1058"/>
                    <a:pt x="722" y="1055"/>
                    <a:pt x="730" y="1055"/>
                  </a:cubicBezTo>
                  <a:lnTo>
                    <a:pt x="833" y="1385"/>
                  </a:lnTo>
                  <a:cubicBezTo>
                    <a:pt x="851" y="1441"/>
                    <a:pt x="903" y="1478"/>
                    <a:pt x="960" y="1478"/>
                  </a:cubicBezTo>
                  <a:cubicBezTo>
                    <a:pt x="974" y="1478"/>
                    <a:pt x="987" y="1477"/>
                    <a:pt x="1000" y="1472"/>
                  </a:cubicBezTo>
                  <a:cubicBezTo>
                    <a:pt x="1070" y="1451"/>
                    <a:pt x="1108" y="1376"/>
                    <a:pt x="1087" y="1307"/>
                  </a:cubicBezTo>
                  <a:lnTo>
                    <a:pt x="991" y="1002"/>
                  </a:lnTo>
                  <a:lnTo>
                    <a:pt x="992" y="1002"/>
                  </a:lnTo>
                  <a:lnTo>
                    <a:pt x="1203" y="1263"/>
                  </a:lnTo>
                  <a:cubicBezTo>
                    <a:pt x="1229" y="1294"/>
                    <a:pt x="1266" y="1312"/>
                    <a:pt x="1306" y="1312"/>
                  </a:cubicBezTo>
                  <a:cubicBezTo>
                    <a:pt x="1336" y="1312"/>
                    <a:pt x="1364" y="1303"/>
                    <a:pt x="1389" y="1282"/>
                  </a:cubicBezTo>
                  <a:cubicBezTo>
                    <a:pt x="1445" y="1238"/>
                    <a:pt x="1455" y="1154"/>
                    <a:pt x="1408" y="1096"/>
                  </a:cubicBezTo>
                  <a:lnTo>
                    <a:pt x="1219" y="861"/>
                  </a:lnTo>
                  <a:cubicBezTo>
                    <a:pt x="1238" y="845"/>
                    <a:pt x="1258" y="830"/>
                    <a:pt x="1277" y="812"/>
                  </a:cubicBezTo>
                  <a:cubicBezTo>
                    <a:pt x="1327" y="760"/>
                    <a:pt x="1326" y="676"/>
                    <a:pt x="1274" y="626"/>
                  </a:cubicBezTo>
                  <a:cubicBezTo>
                    <a:pt x="1248" y="601"/>
                    <a:pt x="1215" y="588"/>
                    <a:pt x="1181" y="588"/>
                  </a:cubicBezTo>
                  <a:cubicBezTo>
                    <a:pt x="1147" y="588"/>
                    <a:pt x="1113" y="601"/>
                    <a:pt x="1088" y="628"/>
                  </a:cubicBezTo>
                  <a:cubicBezTo>
                    <a:pt x="980" y="739"/>
                    <a:pt x="841" y="797"/>
                    <a:pt x="710" y="797"/>
                  </a:cubicBezTo>
                  <a:cubicBezTo>
                    <a:pt x="621" y="797"/>
                    <a:pt x="536" y="769"/>
                    <a:pt x="468" y="713"/>
                  </a:cubicBezTo>
                  <a:cubicBezTo>
                    <a:pt x="331" y="600"/>
                    <a:pt x="289" y="381"/>
                    <a:pt x="363" y="179"/>
                  </a:cubicBezTo>
                  <a:cubicBezTo>
                    <a:pt x="389" y="111"/>
                    <a:pt x="354" y="34"/>
                    <a:pt x="285" y="9"/>
                  </a:cubicBezTo>
                  <a:cubicBezTo>
                    <a:pt x="271" y="3"/>
                    <a:pt x="255" y="1"/>
                    <a:pt x="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105"/>
            <p:cNvSpPr/>
            <p:nvPr/>
          </p:nvSpPr>
          <p:spPr>
            <a:xfrm>
              <a:off x="7380920" y="3797510"/>
              <a:ext cx="55988" cy="35087"/>
            </a:xfrm>
            <a:custGeom>
              <a:avLst/>
              <a:gdLst/>
              <a:ahLst/>
              <a:cxnLst/>
              <a:rect l="l" t="t" r="r" b="b"/>
              <a:pathLst>
                <a:path w="1701" h="1066" extrusionOk="0">
                  <a:moveTo>
                    <a:pt x="613" y="1"/>
                  </a:moveTo>
                  <a:cubicBezTo>
                    <a:pt x="558" y="1"/>
                    <a:pt x="508" y="34"/>
                    <a:pt x="487" y="88"/>
                  </a:cubicBezTo>
                  <a:cubicBezTo>
                    <a:pt x="480" y="112"/>
                    <a:pt x="475" y="138"/>
                    <a:pt x="469" y="161"/>
                  </a:cubicBezTo>
                  <a:lnTo>
                    <a:pt x="174" y="96"/>
                  </a:lnTo>
                  <a:cubicBezTo>
                    <a:pt x="164" y="94"/>
                    <a:pt x="155" y="93"/>
                    <a:pt x="145" y="93"/>
                  </a:cubicBezTo>
                  <a:cubicBezTo>
                    <a:pt x="85" y="93"/>
                    <a:pt x="29" y="135"/>
                    <a:pt x="16" y="196"/>
                  </a:cubicBezTo>
                  <a:cubicBezTo>
                    <a:pt x="0" y="267"/>
                    <a:pt x="45" y="338"/>
                    <a:pt x="115" y="354"/>
                  </a:cubicBezTo>
                  <a:lnTo>
                    <a:pt x="444" y="427"/>
                  </a:lnTo>
                  <a:lnTo>
                    <a:pt x="444" y="428"/>
                  </a:lnTo>
                  <a:lnTo>
                    <a:pt x="126" y="478"/>
                  </a:lnTo>
                  <a:cubicBezTo>
                    <a:pt x="54" y="489"/>
                    <a:pt x="6" y="556"/>
                    <a:pt x="16" y="628"/>
                  </a:cubicBezTo>
                  <a:cubicBezTo>
                    <a:pt x="27" y="693"/>
                    <a:pt x="82" y="740"/>
                    <a:pt x="146" y="740"/>
                  </a:cubicBezTo>
                  <a:cubicBezTo>
                    <a:pt x="152" y="740"/>
                    <a:pt x="160" y="740"/>
                    <a:pt x="166" y="738"/>
                  </a:cubicBezTo>
                  <a:lnTo>
                    <a:pt x="508" y="685"/>
                  </a:lnTo>
                  <a:cubicBezTo>
                    <a:pt x="573" y="827"/>
                    <a:pt x="679" y="945"/>
                    <a:pt x="823" y="1011"/>
                  </a:cubicBezTo>
                  <a:cubicBezTo>
                    <a:pt x="906" y="1049"/>
                    <a:pt x="993" y="1066"/>
                    <a:pt x="1083" y="1066"/>
                  </a:cubicBezTo>
                  <a:cubicBezTo>
                    <a:pt x="1284" y="1066"/>
                    <a:pt x="1492" y="975"/>
                    <a:pt x="1649" y="810"/>
                  </a:cubicBezTo>
                  <a:cubicBezTo>
                    <a:pt x="1700" y="758"/>
                    <a:pt x="1698" y="675"/>
                    <a:pt x="1645" y="624"/>
                  </a:cubicBezTo>
                  <a:cubicBezTo>
                    <a:pt x="1619" y="600"/>
                    <a:pt x="1587" y="588"/>
                    <a:pt x="1554" y="588"/>
                  </a:cubicBezTo>
                  <a:cubicBezTo>
                    <a:pt x="1519" y="588"/>
                    <a:pt x="1484" y="602"/>
                    <a:pt x="1459" y="629"/>
                  </a:cubicBezTo>
                  <a:cubicBezTo>
                    <a:pt x="1353" y="740"/>
                    <a:pt x="1214" y="802"/>
                    <a:pt x="1084" y="802"/>
                  </a:cubicBezTo>
                  <a:cubicBezTo>
                    <a:pt x="1031" y="802"/>
                    <a:pt x="980" y="792"/>
                    <a:pt x="933" y="771"/>
                  </a:cubicBezTo>
                  <a:cubicBezTo>
                    <a:pt x="736" y="683"/>
                    <a:pt x="650" y="422"/>
                    <a:pt x="736" y="177"/>
                  </a:cubicBezTo>
                  <a:cubicBezTo>
                    <a:pt x="761" y="108"/>
                    <a:pt x="725" y="33"/>
                    <a:pt x="657" y="8"/>
                  </a:cubicBezTo>
                  <a:cubicBezTo>
                    <a:pt x="642" y="3"/>
                    <a:pt x="627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5" name="Google Shape;1945;p105"/>
          <p:cNvGrpSpPr/>
          <p:nvPr/>
        </p:nvGrpSpPr>
        <p:grpSpPr>
          <a:xfrm>
            <a:off x="8405933" y="666196"/>
            <a:ext cx="453964" cy="382110"/>
            <a:chOff x="1734858" y="1405683"/>
            <a:chExt cx="453964" cy="382110"/>
          </a:xfrm>
        </p:grpSpPr>
        <p:sp>
          <p:nvSpPr>
            <p:cNvPr id="1946" name="Google Shape;1946;p105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105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105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105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105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105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105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105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105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105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105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105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105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105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105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105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105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105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105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105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105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105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105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105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0" name="Google Shape;1970;p10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3830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4702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3" name="Google Shape;1973;p107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1974" name="Google Shape;1974;p107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107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107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107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8" name="Google Shape;1978;p107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979" name="Google Shape;1979;p107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980" name="Google Shape;1980;p107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1" name="Google Shape;1981;p107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107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107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4" name="Google Shape;1984;p107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107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107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7" name="Google Shape;1987;p107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107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107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0" name="Google Shape;1990;p107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107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107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993" name="Google Shape;1993;p107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107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5" name="Google Shape;1995;p107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6" name="Google Shape;1996;p107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7" name="Google Shape;1997;p107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8" name="Google Shape;1998;p107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107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107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1" name="Google Shape;2001;p107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2" name="Google Shape;2002;p107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3" name="Google Shape;2003;p107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4" name="Google Shape;2004;p107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5" name="Google Shape;2005;p107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400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46">
            <a:off x="2280706" y="190236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95672" y="955046"/>
            <a:ext cx="5793300" cy="30868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>
            <a:off x="-519257" y="-702497"/>
            <a:ext cx="9376625" cy="5905508"/>
            <a:chOff x="-76200" y="-381000"/>
            <a:chExt cx="9376625" cy="5905508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76200" y="-381000"/>
              <a:ext cx="9376625" cy="5905508"/>
              <a:chOff x="-76200" y="-381000"/>
              <a:chExt cx="9376625" cy="5905508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10800000" flipH="1">
                <a:off x="3797900" y="4949105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10800000">
                <a:off x="1656225" y="425222"/>
                <a:ext cx="6872842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10800000" flipH="1">
                <a:off x="815425" y="3171306"/>
                <a:ext cx="1575960" cy="44386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608030" y="425222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1656226" y="449842"/>
              <a:ext cx="972924" cy="496658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2809042" y="98165"/>
            <a:ext cx="470563" cy="138844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    </a:t>
            </a:r>
            <a:endParaRPr dirty="0">
              <a:solidFill>
                <a:schemeClr val="bg1"/>
              </a:solidFill>
              <a:latin typeface="Bradley Hand" pitchFamily="2" charset="77"/>
            </a:endParaRPr>
          </a:p>
        </p:txBody>
      </p:sp>
      <p:grpSp>
        <p:nvGrpSpPr>
          <p:cNvPr id="27" name="Google Shape;27;p2"/>
          <p:cNvGrpSpPr/>
          <p:nvPr/>
        </p:nvGrpSpPr>
        <p:grpSpPr>
          <a:xfrm>
            <a:off x="66661" y="142824"/>
            <a:ext cx="8965142" cy="4774033"/>
            <a:chOff x="66661" y="142824"/>
            <a:chExt cx="8965142" cy="4774033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66661" y="3802552"/>
              <a:ext cx="594730" cy="1114305"/>
              <a:chOff x="66661" y="3802552"/>
              <a:chExt cx="594730" cy="111430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1573837" y="4593515"/>
              <a:ext cx="891691" cy="308914"/>
              <a:chOff x="1573837" y="4593515"/>
              <a:chExt cx="891691" cy="308914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8476362" y="3440198"/>
              <a:ext cx="555441" cy="1210709"/>
              <a:chOff x="8476362" y="3440198"/>
              <a:chExt cx="555441" cy="1210709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53;p2"/>
            <p:cNvGrpSpPr/>
            <p:nvPr/>
          </p:nvGrpSpPr>
          <p:grpSpPr>
            <a:xfrm>
              <a:off x="7998386" y="321015"/>
              <a:ext cx="671743" cy="586292"/>
              <a:chOff x="7998386" y="321015"/>
              <a:chExt cx="671743" cy="58629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3096813" y="542465"/>
              <a:ext cx="333964" cy="242942"/>
              <a:chOff x="3096813" y="542465"/>
              <a:chExt cx="333964" cy="242942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355863" y="142824"/>
              <a:ext cx="654514" cy="566658"/>
              <a:chOff x="355863" y="142824"/>
              <a:chExt cx="654514" cy="566658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B4F5C2E-7529-00BF-A200-1143380EAB16}"/>
              </a:ext>
            </a:extLst>
          </p:cNvPr>
          <p:cNvSpPr/>
          <p:nvPr userDrawn="1"/>
        </p:nvSpPr>
        <p:spPr>
          <a:xfrm>
            <a:off x="-302750" y="2755045"/>
            <a:ext cx="2833436" cy="4206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0" cap="none" spc="0" baseline="-25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" pitchFamily="2" charset="77"/>
              </a:rPr>
              <a:t>Monday </a:t>
            </a:r>
          </a:p>
        </p:txBody>
      </p:sp>
      <p:sp>
        <p:nvSpPr>
          <p:cNvPr id="7" name="Google Shape;26;p2">
            <a:extLst>
              <a:ext uri="{FF2B5EF4-FFF2-40B4-BE49-F238E27FC236}">
                <a16:creationId xmlns:a16="http://schemas.microsoft.com/office/drawing/2014/main" id="{79E1A753-292E-0C45-CCC1-087E041CBA46}"/>
              </a:ext>
            </a:extLst>
          </p:cNvPr>
          <p:cNvSpPr/>
          <p:nvPr userDrawn="1"/>
        </p:nvSpPr>
        <p:spPr>
          <a:xfrm>
            <a:off x="7190025" y="76271"/>
            <a:ext cx="946128" cy="184419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</a:t>
            </a:r>
            <a:endParaRPr dirty="0">
              <a:solidFill>
                <a:schemeClr val="bg1"/>
              </a:solidFill>
              <a:latin typeface="Bradley Hand" pitchFamily="2" charset="77"/>
            </a:endParaRPr>
          </a:p>
        </p:txBody>
      </p:sp>
      <p:sp>
        <p:nvSpPr>
          <p:cNvPr id="8" name="Google Shape;25;p2">
            <a:extLst>
              <a:ext uri="{FF2B5EF4-FFF2-40B4-BE49-F238E27FC236}">
                <a16:creationId xmlns:a16="http://schemas.microsoft.com/office/drawing/2014/main" id="{285C3611-2E62-3CC8-041E-0EFEF22E69C3}"/>
              </a:ext>
            </a:extLst>
          </p:cNvPr>
          <p:cNvSpPr/>
          <p:nvPr userDrawn="1"/>
        </p:nvSpPr>
        <p:spPr>
          <a:xfrm>
            <a:off x="4079336" y="108875"/>
            <a:ext cx="859130" cy="657818"/>
          </a:xfrm>
          <a:custGeom>
            <a:avLst/>
            <a:gdLst/>
            <a:ahLst/>
            <a:cxnLst/>
            <a:rect l="l" t="t" r="r" b="b"/>
            <a:pathLst>
              <a:path w="18174" h="9090" extrusionOk="0">
                <a:moveTo>
                  <a:pt x="967" y="1"/>
                </a:moveTo>
                <a:cubicBezTo>
                  <a:pt x="311" y="2200"/>
                  <a:pt x="0" y="4484"/>
                  <a:pt x="270" y="6761"/>
                </a:cubicBezTo>
                <a:cubicBezTo>
                  <a:pt x="384" y="7716"/>
                  <a:pt x="766" y="8842"/>
                  <a:pt x="1712" y="9056"/>
                </a:cubicBezTo>
                <a:cubicBezTo>
                  <a:pt x="1813" y="9079"/>
                  <a:pt x="1916" y="9089"/>
                  <a:pt x="2018" y="9089"/>
                </a:cubicBezTo>
                <a:cubicBezTo>
                  <a:pt x="2322" y="9089"/>
                  <a:pt x="2627" y="8997"/>
                  <a:pt x="2902" y="8866"/>
                </a:cubicBezTo>
                <a:cubicBezTo>
                  <a:pt x="4080" y="8304"/>
                  <a:pt x="4775" y="7103"/>
                  <a:pt x="5500" y="6023"/>
                </a:cubicBezTo>
                <a:cubicBezTo>
                  <a:pt x="6224" y="4945"/>
                  <a:pt x="7191" y="3848"/>
                  <a:pt x="8497" y="3722"/>
                </a:cubicBezTo>
                <a:cubicBezTo>
                  <a:pt x="8583" y="3714"/>
                  <a:pt x="8669" y="3710"/>
                  <a:pt x="8755" y="3710"/>
                </a:cubicBezTo>
                <a:cubicBezTo>
                  <a:pt x="10073" y="3710"/>
                  <a:pt x="11313" y="4642"/>
                  <a:pt x="12637" y="4642"/>
                </a:cubicBezTo>
                <a:cubicBezTo>
                  <a:pt x="12691" y="4642"/>
                  <a:pt x="12744" y="4641"/>
                  <a:pt x="12798" y="4637"/>
                </a:cubicBezTo>
                <a:cubicBezTo>
                  <a:pt x="14039" y="4565"/>
                  <a:pt x="15037" y="3643"/>
                  <a:pt x="15846" y="2715"/>
                </a:cubicBezTo>
                <a:cubicBezTo>
                  <a:pt x="16619" y="1829"/>
                  <a:pt x="17357" y="857"/>
                  <a:pt x="1817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96934918-35EB-3801-1935-FB9F4DF27267}"/>
              </a:ext>
            </a:extLst>
          </p:cNvPr>
          <p:cNvSpPr/>
          <p:nvPr userDrawn="1"/>
        </p:nvSpPr>
        <p:spPr>
          <a:xfrm rot="20851810">
            <a:off x="1979361" y="4166154"/>
            <a:ext cx="1290161" cy="4283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x-none" sz="1800" dirty="0">
                <a:pattFill prst="pct20">
                  <a:fgClr>
                    <a:schemeClr val="lt1"/>
                  </a:fgClr>
                  <a:bgClr>
                    <a:schemeClr val="bg1"/>
                  </a:bgClr>
                </a:pattFill>
                <a:latin typeface="Bradley Hand" pitchFamily="2" charset="77"/>
              </a:rPr>
              <a:t>Tuesday</a:t>
            </a:r>
          </a:p>
        </p:txBody>
      </p:sp>
      <p:sp>
        <p:nvSpPr>
          <p:cNvPr id="73" name="Display 72">
            <a:extLst>
              <a:ext uri="{FF2B5EF4-FFF2-40B4-BE49-F238E27FC236}">
                <a16:creationId xmlns:a16="http://schemas.microsoft.com/office/drawing/2014/main" id="{65196625-B5AF-7278-6992-F3B7353D687C}"/>
              </a:ext>
            </a:extLst>
          </p:cNvPr>
          <p:cNvSpPr/>
          <p:nvPr userDrawn="1"/>
        </p:nvSpPr>
        <p:spPr>
          <a:xfrm rot="20882052">
            <a:off x="696931" y="4654558"/>
            <a:ext cx="2056626" cy="369332"/>
          </a:xfrm>
          <a:prstGeom prst="flowChartDispla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x-none" sz="1800" i="1" dirty="0">
                <a:latin typeface="Bradley Hand" pitchFamily="2" charset="77"/>
              </a:rPr>
              <a:t>Wednesday</a:t>
            </a:r>
          </a:p>
        </p:txBody>
      </p:sp>
      <p:sp>
        <p:nvSpPr>
          <p:cNvPr id="74" name="Decagon 73">
            <a:extLst>
              <a:ext uri="{FF2B5EF4-FFF2-40B4-BE49-F238E27FC236}">
                <a16:creationId xmlns:a16="http://schemas.microsoft.com/office/drawing/2014/main" id="{85AB34F4-E325-20BD-63D4-B478DAAB5AEB}"/>
              </a:ext>
            </a:extLst>
          </p:cNvPr>
          <p:cNvSpPr/>
          <p:nvPr userDrawn="1"/>
        </p:nvSpPr>
        <p:spPr>
          <a:xfrm rot="20546880">
            <a:off x="2640221" y="4388043"/>
            <a:ext cx="1383514" cy="516791"/>
          </a:xfrm>
          <a:prstGeom prst="decagon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Thursday</a:t>
            </a:r>
          </a:p>
        </p:txBody>
      </p:sp>
      <p:sp>
        <p:nvSpPr>
          <p:cNvPr id="75" name="Google Shape;26;p2">
            <a:extLst>
              <a:ext uri="{FF2B5EF4-FFF2-40B4-BE49-F238E27FC236}">
                <a16:creationId xmlns:a16="http://schemas.microsoft.com/office/drawing/2014/main" id="{D4CEA9A9-0F72-A2FE-67CE-E87AA5E5E4DA}"/>
              </a:ext>
            </a:extLst>
          </p:cNvPr>
          <p:cNvSpPr/>
          <p:nvPr userDrawn="1"/>
        </p:nvSpPr>
        <p:spPr>
          <a:xfrm rot="20507030">
            <a:off x="3595351" y="4184512"/>
            <a:ext cx="1345609" cy="520642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</a:t>
            </a:r>
            <a:r>
              <a:rPr lang="en-US" sz="1800" dirty="0">
                <a:solidFill>
                  <a:schemeClr val="accent5"/>
                </a:solidFill>
                <a:latin typeface="Bradley Hand" pitchFamily="2" charset="77"/>
              </a:rPr>
              <a:t>Friday</a:t>
            </a:r>
            <a:endParaRPr sz="1800" dirty="0">
              <a:solidFill>
                <a:schemeClr val="accent5"/>
              </a:solidFill>
              <a:latin typeface="Bradley Hand" pitchFamily="2" charset="77"/>
            </a:endParaRPr>
          </a:p>
        </p:txBody>
      </p:sp>
      <p:sp>
        <p:nvSpPr>
          <p:cNvPr id="76" name="Pentagon 75">
            <a:extLst>
              <a:ext uri="{FF2B5EF4-FFF2-40B4-BE49-F238E27FC236}">
                <a16:creationId xmlns:a16="http://schemas.microsoft.com/office/drawing/2014/main" id="{C95FD444-7B5A-51CA-5E4F-3C5A345467D2}"/>
              </a:ext>
            </a:extLst>
          </p:cNvPr>
          <p:cNvSpPr/>
          <p:nvPr userDrawn="1"/>
        </p:nvSpPr>
        <p:spPr>
          <a:xfrm rot="9335031" flipV="1">
            <a:off x="4143236" y="4270364"/>
            <a:ext cx="2364023" cy="464835"/>
          </a:xfrm>
          <a:prstGeom prst="homePlate">
            <a:avLst>
              <a:gd name="adj" fmla="val 211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Saturday</a:t>
            </a:r>
          </a:p>
        </p:txBody>
      </p:sp>
      <p:sp>
        <p:nvSpPr>
          <p:cNvPr id="77" name="Horizontal Scroll 76">
            <a:extLst>
              <a:ext uri="{FF2B5EF4-FFF2-40B4-BE49-F238E27FC236}">
                <a16:creationId xmlns:a16="http://schemas.microsoft.com/office/drawing/2014/main" id="{687CE8CB-D57C-40CB-8ABC-EB593922803E}"/>
              </a:ext>
            </a:extLst>
          </p:cNvPr>
          <p:cNvSpPr/>
          <p:nvPr userDrawn="1"/>
        </p:nvSpPr>
        <p:spPr>
          <a:xfrm rot="20018079">
            <a:off x="6154338" y="4184609"/>
            <a:ext cx="996116" cy="411527"/>
          </a:xfrm>
          <a:prstGeom prst="horizontalScroll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Sunday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37F07CEB-E41F-7FBB-9D99-CEACE7B178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2" y="114873"/>
            <a:ext cx="1711726" cy="1766492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6FBBDDE-D959-6A3A-A643-AB846FD0D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ECF21308-1F33-6871-69B5-066B0A28D664}"/>
              </a:ext>
            </a:extLst>
          </p:cNvPr>
          <p:cNvSpPr txBox="1"/>
          <p:nvPr userDrawn="1"/>
        </p:nvSpPr>
        <p:spPr>
          <a:xfrm>
            <a:off x="283458" y="387961"/>
            <a:ext cx="624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976322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7" name="Google Shape;2007;p108"/>
          <p:cNvGrpSpPr/>
          <p:nvPr/>
        </p:nvGrpSpPr>
        <p:grpSpPr>
          <a:xfrm>
            <a:off x="-76200" y="1350"/>
            <a:ext cx="9296401" cy="5140812"/>
            <a:chOff x="0" y="2700"/>
            <a:chExt cx="9296401" cy="5140812"/>
          </a:xfrm>
        </p:grpSpPr>
        <p:sp>
          <p:nvSpPr>
            <p:cNvPr id="2008" name="Google Shape;2008;p108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108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108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108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108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108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108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108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108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7" name="Google Shape;2017;p108"/>
          <p:cNvGrpSpPr/>
          <p:nvPr/>
        </p:nvGrpSpPr>
        <p:grpSpPr>
          <a:xfrm>
            <a:off x="0" y="2700"/>
            <a:ext cx="9144002" cy="5140812"/>
            <a:chOff x="0" y="2700"/>
            <a:chExt cx="9144002" cy="5140812"/>
          </a:xfrm>
        </p:grpSpPr>
        <p:sp>
          <p:nvSpPr>
            <p:cNvPr id="2018" name="Google Shape;2018;p108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108"/>
            <p:cNvSpPr/>
            <p:nvPr/>
          </p:nvSpPr>
          <p:spPr>
            <a:xfrm>
              <a:off x="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108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108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108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108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108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108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108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7" name="Google Shape;2027;p108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2028" name="Google Shape;2028;p108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108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108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108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108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108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108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108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108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108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108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108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108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108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108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108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108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108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108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0995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" name="Google Shape;2048;p109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2049" name="Google Shape;2049;p109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109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109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109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109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4" name="Google Shape;2054;p109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2055" name="Google Shape;2055;p109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109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109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109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109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0" name="Google Shape;2060;p109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2061" name="Google Shape;2061;p109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109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109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109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109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109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109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109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109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109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109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109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109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109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109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109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109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109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124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0" name="Google Shape;2080;p110"/>
          <p:cNvGrpSpPr/>
          <p:nvPr/>
        </p:nvGrpSpPr>
        <p:grpSpPr>
          <a:xfrm>
            <a:off x="-12" y="-76200"/>
            <a:ext cx="9296410" cy="5219705"/>
            <a:chOff x="-12" y="-76200"/>
            <a:chExt cx="9296410" cy="5219705"/>
          </a:xfrm>
        </p:grpSpPr>
        <p:sp>
          <p:nvSpPr>
            <p:cNvPr id="2081" name="Google Shape;2081;p110"/>
            <p:cNvSpPr/>
            <p:nvPr/>
          </p:nvSpPr>
          <p:spPr>
            <a:xfrm flipH="1">
              <a:off x="15240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110"/>
            <p:cNvSpPr/>
            <p:nvPr/>
          </p:nvSpPr>
          <p:spPr>
            <a:xfrm>
              <a:off x="1900500" y="-7620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110"/>
            <p:cNvSpPr/>
            <p:nvPr/>
          </p:nvSpPr>
          <p:spPr>
            <a:xfrm rot="5400000">
              <a:off x="147188" y="-710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110"/>
            <p:cNvSpPr/>
            <p:nvPr/>
          </p:nvSpPr>
          <p:spPr>
            <a:xfrm>
              <a:off x="6784750" y="43640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110"/>
            <p:cNvSpPr/>
            <p:nvPr/>
          </p:nvSpPr>
          <p:spPr>
            <a:xfrm flipH="1">
              <a:off x="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110"/>
            <p:cNvSpPr/>
            <p:nvPr/>
          </p:nvSpPr>
          <p:spPr>
            <a:xfrm>
              <a:off x="1748100" y="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110"/>
            <p:cNvSpPr/>
            <p:nvPr/>
          </p:nvSpPr>
          <p:spPr>
            <a:xfrm rot="5400000">
              <a:off x="-5212" y="52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110"/>
            <p:cNvSpPr/>
            <p:nvPr/>
          </p:nvSpPr>
          <p:spPr>
            <a:xfrm>
              <a:off x="6632350" y="44402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9" name="Google Shape;2089;p110"/>
          <p:cNvGrpSpPr/>
          <p:nvPr/>
        </p:nvGrpSpPr>
        <p:grpSpPr>
          <a:xfrm>
            <a:off x="625537" y="2713111"/>
            <a:ext cx="2356066" cy="2068695"/>
            <a:chOff x="625537" y="2713111"/>
            <a:chExt cx="2356066" cy="2068695"/>
          </a:xfrm>
        </p:grpSpPr>
        <p:grpSp>
          <p:nvGrpSpPr>
            <p:cNvPr id="2090" name="Google Shape;2090;p110"/>
            <p:cNvGrpSpPr/>
            <p:nvPr/>
          </p:nvGrpSpPr>
          <p:grpSpPr>
            <a:xfrm>
              <a:off x="625537" y="2713111"/>
              <a:ext cx="876816" cy="1150084"/>
              <a:chOff x="625537" y="2713111"/>
              <a:chExt cx="876816" cy="1150084"/>
            </a:xfrm>
          </p:grpSpPr>
          <p:sp>
            <p:nvSpPr>
              <p:cNvPr id="2091" name="Google Shape;2091;p110"/>
              <p:cNvSpPr/>
              <p:nvPr/>
            </p:nvSpPr>
            <p:spPr>
              <a:xfrm>
                <a:off x="772076" y="28079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2" name="Google Shape;2092;p110"/>
              <p:cNvSpPr/>
              <p:nvPr/>
            </p:nvSpPr>
            <p:spPr>
              <a:xfrm>
                <a:off x="1002805" y="289139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3" name="Google Shape;2093;p110"/>
              <p:cNvSpPr/>
              <p:nvPr/>
            </p:nvSpPr>
            <p:spPr>
              <a:xfrm>
                <a:off x="1168826" y="34383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4" name="Google Shape;2094;p110"/>
              <p:cNvSpPr/>
              <p:nvPr/>
            </p:nvSpPr>
            <p:spPr>
              <a:xfrm>
                <a:off x="891476" y="37796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5" name="Google Shape;2095;p110"/>
              <p:cNvSpPr/>
              <p:nvPr/>
            </p:nvSpPr>
            <p:spPr>
              <a:xfrm>
                <a:off x="1407887" y="3343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6" name="Google Shape;2096;p110"/>
              <p:cNvSpPr/>
              <p:nvPr/>
            </p:nvSpPr>
            <p:spPr>
              <a:xfrm>
                <a:off x="832812" y="30632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7" name="Google Shape;2097;p110"/>
              <p:cNvSpPr/>
              <p:nvPr/>
            </p:nvSpPr>
            <p:spPr>
              <a:xfrm>
                <a:off x="1229562" y="37234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8" name="Google Shape;2098;p110"/>
              <p:cNvSpPr/>
              <p:nvPr/>
            </p:nvSpPr>
            <p:spPr>
              <a:xfrm>
                <a:off x="720012" y="3628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9" name="Google Shape;2099;p110"/>
              <p:cNvSpPr/>
              <p:nvPr/>
            </p:nvSpPr>
            <p:spPr>
              <a:xfrm>
                <a:off x="625537" y="2713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0" name="Google Shape;2100;p110"/>
              <p:cNvSpPr/>
              <p:nvPr/>
            </p:nvSpPr>
            <p:spPr>
              <a:xfrm>
                <a:off x="871236" y="33556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1" name="Google Shape;2101;p110"/>
              <p:cNvSpPr/>
              <p:nvPr/>
            </p:nvSpPr>
            <p:spPr>
              <a:xfrm>
                <a:off x="1185236" y="323956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02" name="Google Shape;2102;p110"/>
            <p:cNvGrpSpPr/>
            <p:nvPr/>
          </p:nvGrpSpPr>
          <p:grpSpPr>
            <a:xfrm>
              <a:off x="1894587" y="4284917"/>
              <a:ext cx="1087016" cy="496889"/>
              <a:chOff x="1894587" y="4284917"/>
              <a:chExt cx="1087016" cy="496889"/>
            </a:xfrm>
          </p:grpSpPr>
          <p:sp>
            <p:nvSpPr>
              <p:cNvPr id="2103" name="Google Shape;2103;p110"/>
              <p:cNvSpPr/>
              <p:nvPr/>
            </p:nvSpPr>
            <p:spPr>
              <a:xfrm>
                <a:off x="1944811" y="46921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4" name="Google Shape;2104;p110"/>
              <p:cNvSpPr/>
              <p:nvPr/>
            </p:nvSpPr>
            <p:spPr>
              <a:xfrm>
                <a:off x="1894587" y="4456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5" name="Google Shape;2105;p110"/>
              <p:cNvSpPr/>
              <p:nvPr/>
            </p:nvSpPr>
            <p:spPr>
              <a:xfrm>
                <a:off x="2268080" y="42849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6" name="Google Shape;2106;p110"/>
              <p:cNvSpPr/>
              <p:nvPr/>
            </p:nvSpPr>
            <p:spPr>
              <a:xfrm>
                <a:off x="2104001" y="43132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7" name="Google Shape;2107;p110"/>
              <p:cNvSpPr/>
              <p:nvPr/>
            </p:nvSpPr>
            <p:spPr>
              <a:xfrm>
                <a:off x="2659026" y="46034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8" name="Google Shape;2108;p110"/>
              <p:cNvSpPr/>
              <p:nvPr/>
            </p:nvSpPr>
            <p:spPr>
              <a:xfrm>
                <a:off x="2270437" y="4687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9" name="Google Shape;2109;p110"/>
              <p:cNvSpPr/>
              <p:nvPr/>
            </p:nvSpPr>
            <p:spPr>
              <a:xfrm>
                <a:off x="2887137" y="4425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0" name="Google Shape;2110;p110"/>
              <p:cNvSpPr/>
              <p:nvPr/>
            </p:nvSpPr>
            <p:spPr>
              <a:xfrm>
                <a:off x="2887137" y="465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1" name="Google Shape;2111;p110"/>
              <p:cNvSpPr/>
              <p:nvPr/>
            </p:nvSpPr>
            <p:spPr>
              <a:xfrm>
                <a:off x="2531336" y="43724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12" name="Google Shape;2112;p110"/>
          <p:cNvGrpSpPr/>
          <p:nvPr/>
        </p:nvGrpSpPr>
        <p:grpSpPr>
          <a:xfrm>
            <a:off x="921536" y="3694067"/>
            <a:ext cx="937317" cy="1138044"/>
            <a:chOff x="921536" y="3694067"/>
            <a:chExt cx="937317" cy="1138044"/>
          </a:xfrm>
        </p:grpSpPr>
        <p:sp>
          <p:nvSpPr>
            <p:cNvPr id="2113" name="Google Shape;2113;p110"/>
            <p:cNvSpPr/>
            <p:nvPr/>
          </p:nvSpPr>
          <p:spPr>
            <a:xfrm>
              <a:off x="921536" y="4073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110"/>
            <p:cNvSpPr/>
            <p:nvPr/>
          </p:nvSpPr>
          <p:spPr>
            <a:xfrm>
              <a:off x="1002805" y="36940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110"/>
            <p:cNvSpPr/>
            <p:nvPr/>
          </p:nvSpPr>
          <p:spPr>
            <a:xfrm>
              <a:off x="1759680" y="46919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10"/>
            <p:cNvSpPr/>
            <p:nvPr/>
          </p:nvSpPr>
          <p:spPr>
            <a:xfrm>
              <a:off x="1510186" y="4719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35916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4681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7"/>
          <p:cNvSpPr txBox="1">
            <a:spLocks noGrp="1"/>
          </p:cNvSpPr>
          <p:nvPr>
            <p:ph type="subTitle" idx="1"/>
          </p:nvPr>
        </p:nvSpPr>
        <p:spPr>
          <a:xfrm rot="-546">
            <a:off x="2683643" y="3709225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57"/>
          <p:cNvSpPr txBox="1">
            <a:spLocks noGrp="1"/>
          </p:cNvSpPr>
          <p:nvPr>
            <p:ph type="ctrTitle"/>
          </p:nvPr>
        </p:nvSpPr>
        <p:spPr>
          <a:xfrm>
            <a:off x="1675375" y="1007675"/>
            <a:ext cx="57933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57"/>
          <p:cNvGrpSpPr/>
          <p:nvPr/>
        </p:nvGrpSpPr>
        <p:grpSpPr>
          <a:xfrm>
            <a:off x="-76200" y="-381000"/>
            <a:ext cx="9316887" cy="5905508"/>
            <a:chOff x="-76200" y="-381000"/>
            <a:chExt cx="9316887" cy="5905508"/>
          </a:xfrm>
        </p:grpSpPr>
        <p:grpSp>
          <p:nvGrpSpPr>
            <p:cNvPr id="14" name="Google Shape;14;p57"/>
            <p:cNvGrpSpPr/>
            <p:nvPr/>
          </p:nvGrpSpPr>
          <p:grpSpPr>
            <a:xfrm>
              <a:off x="-76200" y="-381000"/>
              <a:ext cx="9316887" cy="5905508"/>
              <a:chOff x="-76200" y="-381000"/>
              <a:chExt cx="9316887" cy="5905508"/>
            </a:xfrm>
          </p:grpSpPr>
          <p:sp>
            <p:nvSpPr>
              <p:cNvPr id="15" name="Google Shape;15;p57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57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57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57"/>
              <p:cNvSpPr/>
              <p:nvPr/>
            </p:nvSpPr>
            <p:spPr>
              <a:xfrm rot="10800000" flipH="1">
                <a:off x="3797900" y="4949105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57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57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7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57"/>
              <p:cNvSpPr/>
              <p:nvPr/>
            </p:nvSpPr>
            <p:spPr>
              <a:xfrm rot="10800000">
                <a:off x="1402025" y="-3809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57"/>
              <p:cNvSpPr/>
              <p:nvPr/>
            </p:nvSpPr>
            <p:spPr>
              <a:xfrm>
                <a:off x="0" y="-3783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57"/>
              <p:cNvSpPr/>
              <p:nvPr/>
            </p:nvSpPr>
            <p:spPr>
              <a:xfrm rot="10800000" flipH="1">
                <a:off x="3874100" y="4686780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57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57"/>
              <p:cNvSpPr/>
              <p:nvPr/>
            </p:nvSpPr>
            <p:spPr>
              <a:xfrm>
                <a:off x="85278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" name="Google Shape;27;p57"/>
            <p:cNvSpPr/>
            <p:nvPr/>
          </p:nvSpPr>
          <p:spPr>
            <a:xfrm>
              <a:off x="1909800" y="-380975"/>
              <a:ext cx="853496" cy="426889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28;p57"/>
          <p:cNvSpPr/>
          <p:nvPr/>
        </p:nvSpPr>
        <p:spPr>
          <a:xfrm>
            <a:off x="4631150" y="-2653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29;p57"/>
          <p:cNvGrpSpPr/>
          <p:nvPr/>
        </p:nvGrpSpPr>
        <p:grpSpPr>
          <a:xfrm>
            <a:off x="66661" y="142824"/>
            <a:ext cx="8965142" cy="4774032"/>
            <a:chOff x="66661" y="142824"/>
            <a:chExt cx="8965142" cy="4774032"/>
          </a:xfrm>
        </p:grpSpPr>
        <p:grpSp>
          <p:nvGrpSpPr>
            <p:cNvPr id="30" name="Google Shape;30;p57"/>
            <p:cNvGrpSpPr/>
            <p:nvPr/>
          </p:nvGrpSpPr>
          <p:grpSpPr>
            <a:xfrm>
              <a:off x="66661" y="3802552"/>
              <a:ext cx="594729" cy="1114304"/>
              <a:chOff x="66661" y="3802552"/>
              <a:chExt cx="594729" cy="1114304"/>
            </a:xfrm>
          </p:grpSpPr>
          <p:sp>
            <p:nvSpPr>
              <p:cNvPr id="31" name="Google Shape;31;p57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57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57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57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57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57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57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57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57"/>
            <p:cNvGrpSpPr/>
            <p:nvPr/>
          </p:nvGrpSpPr>
          <p:grpSpPr>
            <a:xfrm>
              <a:off x="1573837" y="4593515"/>
              <a:ext cx="891691" cy="308913"/>
              <a:chOff x="1573837" y="4593515"/>
              <a:chExt cx="891691" cy="308913"/>
            </a:xfrm>
          </p:grpSpPr>
          <p:sp>
            <p:nvSpPr>
              <p:cNvPr id="40" name="Google Shape;40;p57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7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57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57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57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" name="Google Shape;45;p57"/>
            <p:cNvGrpSpPr/>
            <p:nvPr/>
          </p:nvGrpSpPr>
          <p:grpSpPr>
            <a:xfrm>
              <a:off x="8476362" y="3440198"/>
              <a:ext cx="555441" cy="1210708"/>
              <a:chOff x="8476362" y="3440198"/>
              <a:chExt cx="555441" cy="1210708"/>
            </a:xfrm>
          </p:grpSpPr>
          <p:sp>
            <p:nvSpPr>
              <p:cNvPr id="46" name="Google Shape;46;p57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57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57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57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57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7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57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57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57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" name="Google Shape;55;p57"/>
            <p:cNvGrpSpPr/>
            <p:nvPr/>
          </p:nvGrpSpPr>
          <p:grpSpPr>
            <a:xfrm>
              <a:off x="7998386" y="321015"/>
              <a:ext cx="671742" cy="586291"/>
              <a:chOff x="7998386" y="321015"/>
              <a:chExt cx="671742" cy="586291"/>
            </a:xfrm>
          </p:grpSpPr>
          <p:sp>
            <p:nvSpPr>
              <p:cNvPr id="56" name="Google Shape;56;p57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57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57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57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57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7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57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" name="Google Shape;63;p57"/>
            <p:cNvGrpSpPr/>
            <p:nvPr/>
          </p:nvGrpSpPr>
          <p:grpSpPr>
            <a:xfrm>
              <a:off x="3096813" y="542465"/>
              <a:ext cx="333965" cy="242941"/>
              <a:chOff x="3096813" y="542465"/>
              <a:chExt cx="333965" cy="242941"/>
            </a:xfrm>
          </p:grpSpPr>
          <p:sp>
            <p:nvSpPr>
              <p:cNvPr id="64" name="Google Shape;64;p57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57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57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Google Shape;67;p57"/>
            <p:cNvGrpSpPr/>
            <p:nvPr/>
          </p:nvGrpSpPr>
          <p:grpSpPr>
            <a:xfrm>
              <a:off x="355863" y="142824"/>
              <a:ext cx="654515" cy="566658"/>
              <a:chOff x="355863" y="142824"/>
              <a:chExt cx="654515" cy="566658"/>
            </a:xfrm>
          </p:grpSpPr>
          <p:sp>
            <p:nvSpPr>
              <p:cNvPr id="68" name="Google Shape;68;p57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57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57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57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57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88430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0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" name="Google Shape;75;p60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6" name="Google Shape;76;p60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7" name="Google Shape;77;p60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78" name="Google Shape;78;p60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60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60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60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60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83" name="Google Shape;83;p60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84" name="Google Shape;84;p60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60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60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60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60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60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60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60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60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60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60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60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60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97" name="Google Shape;97;p60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60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60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60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60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60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60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60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60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60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60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60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60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80620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61"/>
          <p:cNvGrpSpPr/>
          <p:nvPr/>
        </p:nvGrpSpPr>
        <p:grpSpPr>
          <a:xfrm>
            <a:off x="-12" y="-76200"/>
            <a:ext cx="9296410" cy="5219705"/>
            <a:chOff x="-12" y="-76200"/>
            <a:chExt cx="9296410" cy="5219705"/>
          </a:xfrm>
        </p:grpSpPr>
        <p:sp>
          <p:nvSpPr>
            <p:cNvPr id="112" name="Google Shape;112;p61"/>
            <p:cNvSpPr/>
            <p:nvPr/>
          </p:nvSpPr>
          <p:spPr>
            <a:xfrm flipH="1">
              <a:off x="15240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1"/>
            <p:cNvSpPr/>
            <p:nvPr/>
          </p:nvSpPr>
          <p:spPr>
            <a:xfrm>
              <a:off x="1900500" y="-7620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61"/>
            <p:cNvSpPr/>
            <p:nvPr/>
          </p:nvSpPr>
          <p:spPr>
            <a:xfrm rot="5400000">
              <a:off x="147188" y="-710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61"/>
            <p:cNvSpPr/>
            <p:nvPr/>
          </p:nvSpPr>
          <p:spPr>
            <a:xfrm>
              <a:off x="6784750" y="43640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61"/>
            <p:cNvSpPr/>
            <p:nvPr/>
          </p:nvSpPr>
          <p:spPr>
            <a:xfrm flipH="1">
              <a:off x="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61"/>
            <p:cNvSpPr/>
            <p:nvPr/>
          </p:nvSpPr>
          <p:spPr>
            <a:xfrm>
              <a:off x="1748100" y="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61"/>
            <p:cNvSpPr/>
            <p:nvPr/>
          </p:nvSpPr>
          <p:spPr>
            <a:xfrm rot="5400000">
              <a:off x="-5212" y="52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61"/>
            <p:cNvSpPr/>
            <p:nvPr/>
          </p:nvSpPr>
          <p:spPr>
            <a:xfrm>
              <a:off x="6632350" y="44402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61"/>
          <p:cNvGrpSpPr/>
          <p:nvPr/>
        </p:nvGrpSpPr>
        <p:grpSpPr>
          <a:xfrm>
            <a:off x="625537" y="2713111"/>
            <a:ext cx="2356066" cy="2068695"/>
            <a:chOff x="625537" y="2713111"/>
            <a:chExt cx="2356066" cy="2068695"/>
          </a:xfrm>
        </p:grpSpPr>
        <p:grpSp>
          <p:nvGrpSpPr>
            <p:cNvPr id="121" name="Google Shape;121;p61"/>
            <p:cNvGrpSpPr/>
            <p:nvPr/>
          </p:nvGrpSpPr>
          <p:grpSpPr>
            <a:xfrm>
              <a:off x="625537" y="2713111"/>
              <a:ext cx="876816" cy="1150084"/>
              <a:chOff x="625537" y="2713111"/>
              <a:chExt cx="876816" cy="1150084"/>
            </a:xfrm>
          </p:grpSpPr>
          <p:sp>
            <p:nvSpPr>
              <p:cNvPr id="122" name="Google Shape;122;p61"/>
              <p:cNvSpPr/>
              <p:nvPr/>
            </p:nvSpPr>
            <p:spPr>
              <a:xfrm>
                <a:off x="772076" y="28079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61"/>
              <p:cNvSpPr/>
              <p:nvPr/>
            </p:nvSpPr>
            <p:spPr>
              <a:xfrm>
                <a:off x="1002805" y="289139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61"/>
              <p:cNvSpPr/>
              <p:nvPr/>
            </p:nvSpPr>
            <p:spPr>
              <a:xfrm>
                <a:off x="1168826" y="34383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61"/>
              <p:cNvSpPr/>
              <p:nvPr/>
            </p:nvSpPr>
            <p:spPr>
              <a:xfrm>
                <a:off x="891476" y="37796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61"/>
              <p:cNvSpPr/>
              <p:nvPr/>
            </p:nvSpPr>
            <p:spPr>
              <a:xfrm>
                <a:off x="1407887" y="3343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61"/>
              <p:cNvSpPr/>
              <p:nvPr/>
            </p:nvSpPr>
            <p:spPr>
              <a:xfrm>
                <a:off x="832812" y="30632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61"/>
              <p:cNvSpPr/>
              <p:nvPr/>
            </p:nvSpPr>
            <p:spPr>
              <a:xfrm>
                <a:off x="1229562" y="37234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61"/>
              <p:cNvSpPr/>
              <p:nvPr/>
            </p:nvSpPr>
            <p:spPr>
              <a:xfrm>
                <a:off x="720012" y="3628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61"/>
              <p:cNvSpPr/>
              <p:nvPr/>
            </p:nvSpPr>
            <p:spPr>
              <a:xfrm>
                <a:off x="625537" y="2713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61"/>
              <p:cNvSpPr/>
              <p:nvPr/>
            </p:nvSpPr>
            <p:spPr>
              <a:xfrm>
                <a:off x="871236" y="33556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61"/>
              <p:cNvSpPr/>
              <p:nvPr/>
            </p:nvSpPr>
            <p:spPr>
              <a:xfrm>
                <a:off x="1185236" y="323956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" name="Google Shape;133;p61"/>
            <p:cNvGrpSpPr/>
            <p:nvPr/>
          </p:nvGrpSpPr>
          <p:grpSpPr>
            <a:xfrm>
              <a:off x="1894587" y="4284917"/>
              <a:ext cx="1087016" cy="496889"/>
              <a:chOff x="1894587" y="4284917"/>
              <a:chExt cx="1087016" cy="496889"/>
            </a:xfrm>
          </p:grpSpPr>
          <p:sp>
            <p:nvSpPr>
              <p:cNvPr id="134" name="Google Shape;134;p61"/>
              <p:cNvSpPr/>
              <p:nvPr/>
            </p:nvSpPr>
            <p:spPr>
              <a:xfrm>
                <a:off x="1944811" y="46921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61"/>
              <p:cNvSpPr/>
              <p:nvPr/>
            </p:nvSpPr>
            <p:spPr>
              <a:xfrm>
                <a:off x="1894587" y="4456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61"/>
              <p:cNvSpPr/>
              <p:nvPr/>
            </p:nvSpPr>
            <p:spPr>
              <a:xfrm>
                <a:off x="2268080" y="42849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1"/>
              <p:cNvSpPr/>
              <p:nvPr/>
            </p:nvSpPr>
            <p:spPr>
              <a:xfrm>
                <a:off x="2104001" y="43132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1"/>
              <p:cNvSpPr/>
              <p:nvPr/>
            </p:nvSpPr>
            <p:spPr>
              <a:xfrm>
                <a:off x="2659026" y="46034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1"/>
              <p:cNvSpPr/>
              <p:nvPr/>
            </p:nvSpPr>
            <p:spPr>
              <a:xfrm>
                <a:off x="2270437" y="4687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61"/>
              <p:cNvSpPr/>
              <p:nvPr/>
            </p:nvSpPr>
            <p:spPr>
              <a:xfrm>
                <a:off x="2887137" y="4425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61"/>
              <p:cNvSpPr/>
              <p:nvPr/>
            </p:nvSpPr>
            <p:spPr>
              <a:xfrm>
                <a:off x="2887137" y="465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1"/>
              <p:cNvSpPr/>
              <p:nvPr/>
            </p:nvSpPr>
            <p:spPr>
              <a:xfrm>
                <a:off x="2531336" y="43724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3" name="Google Shape;143;p61"/>
          <p:cNvGrpSpPr/>
          <p:nvPr/>
        </p:nvGrpSpPr>
        <p:grpSpPr>
          <a:xfrm>
            <a:off x="921536" y="3694067"/>
            <a:ext cx="937317" cy="1138044"/>
            <a:chOff x="921536" y="3694067"/>
            <a:chExt cx="937317" cy="1138044"/>
          </a:xfrm>
        </p:grpSpPr>
        <p:sp>
          <p:nvSpPr>
            <p:cNvPr id="144" name="Google Shape;144;p61"/>
            <p:cNvSpPr/>
            <p:nvPr/>
          </p:nvSpPr>
          <p:spPr>
            <a:xfrm>
              <a:off x="921536" y="4073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61"/>
            <p:cNvSpPr/>
            <p:nvPr/>
          </p:nvSpPr>
          <p:spPr>
            <a:xfrm>
              <a:off x="1002805" y="36940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61"/>
            <p:cNvSpPr/>
            <p:nvPr/>
          </p:nvSpPr>
          <p:spPr>
            <a:xfrm>
              <a:off x="1759680" y="46919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61"/>
            <p:cNvSpPr/>
            <p:nvPr/>
          </p:nvSpPr>
          <p:spPr>
            <a:xfrm>
              <a:off x="1510186" y="4719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2672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7356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73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151" name="Google Shape;151;p73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3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3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3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73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56" name="Google Shape;156;p73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57" name="Google Shape;157;p73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73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73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73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73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73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73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73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73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73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73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73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Google Shape;169;p73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70" name="Google Shape;170;p73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73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73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73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73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73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73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73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73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73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73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73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73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10945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4"/>
          <p:cNvGrpSpPr/>
          <p:nvPr/>
        </p:nvGrpSpPr>
        <p:grpSpPr>
          <a:xfrm>
            <a:off x="-76200" y="1350"/>
            <a:ext cx="9296401" cy="5140812"/>
            <a:chOff x="0" y="2700"/>
            <a:chExt cx="9296401" cy="5140812"/>
          </a:xfrm>
        </p:grpSpPr>
        <p:sp>
          <p:nvSpPr>
            <p:cNvPr id="185" name="Google Shape;185;p74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4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4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4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4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4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4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4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4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74"/>
          <p:cNvGrpSpPr/>
          <p:nvPr/>
        </p:nvGrpSpPr>
        <p:grpSpPr>
          <a:xfrm>
            <a:off x="0" y="2700"/>
            <a:ext cx="9144002" cy="5140812"/>
            <a:chOff x="0" y="2700"/>
            <a:chExt cx="9144002" cy="5140812"/>
          </a:xfrm>
        </p:grpSpPr>
        <p:sp>
          <p:nvSpPr>
            <p:cNvPr id="195" name="Google Shape;195;p74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4"/>
            <p:cNvSpPr/>
            <p:nvPr/>
          </p:nvSpPr>
          <p:spPr>
            <a:xfrm>
              <a:off x="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4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4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4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4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4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4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74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74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205" name="Google Shape;205;p74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74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74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74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74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74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74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74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4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74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74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74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74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74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74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74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4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4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74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081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" name="Google Shape;75;p3"/>
          <p:cNvGrpSpPr/>
          <p:nvPr/>
        </p:nvGrpSpPr>
        <p:grpSpPr>
          <a:xfrm>
            <a:off x="-27" y="-152372"/>
            <a:ext cx="9144056" cy="5446863"/>
            <a:chOff x="-27" y="-152372"/>
            <a:chExt cx="9144056" cy="5446863"/>
          </a:xfrm>
        </p:grpSpPr>
        <p:sp>
          <p:nvSpPr>
            <p:cNvPr id="76" name="Google Shape;76;p3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3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81" name="Google Shape;81;p3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82" name="Google Shape;82;p3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" name="Google Shape;94;p3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95" name="Google Shape;95;p3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A825E1C-9BFF-1192-6B5D-D00115B6D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02B49F-53CF-B583-2A27-B0EED88EEA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D17DB7-2540-2598-B385-B29B47F7FA97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7ADBFB-2656-E3A2-99F0-1D38CEBEED0E}"/>
              </a:ext>
            </a:extLst>
          </p:cNvPr>
          <p:cNvSpPr/>
          <p:nvPr userDrawn="1"/>
        </p:nvSpPr>
        <p:spPr>
          <a:xfrm>
            <a:off x="-302750" y="2755045"/>
            <a:ext cx="2833436" cy="4206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0" cap="none" spc="0" baseline="-25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" pitchFamily="2" charset="77"/>
              </a:rPr>
              <a:t>Monday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70CBFF8-93D8-9256-CCA3-4D3B636D8386}"/>
              </a:ext>
            </a:extLst>
          </p:cNvPr>
          <p:cNvSpPr/>
          <p:nvPr userDrawn="1"/>
        </p:nvSpPr>
        <p:spPr>
          <a:xfrm rot="20851810">
            <a:off x="1979361" y="4166154"/>
            <a:ext cx="1290161" cy="4283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x-none" sz="1800" dirty="0">
                <a:pattFill prst="pct20">
                  <a:fgClr>
                    <a:schemeClr val="lt1"/>
                  </a:fgClr>
                  <a:bgClr>
                    <a:schemeClr val="bg1"/>
                  </a:bgClr>
                </a:pattFill>
                <a:latin typeface="Bradley Hand" pitchFamily="2" charset="77"/>
              </a:rPr>
              <a:t>Tuesday</a:t>
            </a:r>
          </a:p>
        </p:txBody>
      </p:sp>
      <p:sp>
        <p:nvSpPr>
          <p:cNvPr id="7" name="Display 6">
            <a:extLst>
              <a:ext uri="{FF2B5EF4-FFF2-40B4-BE49-F238E27FC236}">
                <a16:creationId xmlns:a16="http://schemas.microsoft.com/office/drawing/2014/main" id="{BB5FE407-1950-F0D9-B868-78B56F28860E}"/>
              </a:ext>
            </a:extLst>
          </p:cNvPr>
          <p:cNvSpPr/>
          <p:nvPr userDrawn="1"/>
        </p:nvSpPr>
        <p:spPr>
          <a:xfrm rot="20882052">
            <a:off x="696931" y="4654558"/>
            <a:ext cx="2056626" cy="369332"/>
          </a:xfrm>
          <a:prstGeom prst="flowChartDispla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x-none" sz="1800" i="1" dirty="0">
                <a:latin typeface="Bradley Hand" pitchFamily="2" charset="77"/>
              </a:rPr>
              <a:t>Wednesday</a:t>
            </a:r>
          </a:p>
        </p:txBody>
      </p:sp>
      <p:sp>
        <p:nvSpPr>
          <p:cNvPr id="8" name="Decagon 7">
            <a:extLst>
              <a:ext uri="{FF2B5EF4-FFF2-40B4-BE49-F238E27FC236}">
                <a16:creationId xmlns:a16="http://schemas.microsoft.com/office/drawing/2014/main" id="{1467821A-B5A1-28B1-2D20-404798C86644}"/>
              </a:ext>
            </a:extLst>
          </p:cNvPr>
          <p:cNvSpPr/>
          <p:nvPr userDrawn="1"/>
        </p:nvSpPr>
        <p:spPr>
          <a:xfrm rot="20546880">
            <a:off x="2640221" y="4388043"/>
            <a:ext cx="1383514" cy="516791"/>
          </a:xfrm>
          <a:prstGeom prst="decagon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Thursday</a:t>
            </a:r>
          </a:p>
        </p:txBody>
      </p:sp>
      <p:sp>
        <p:nvSpPr>
          <p:cNvPr id="9" name="Google Shape;26;p2">
            <a:extLst>
              <a:ext uri="{FF2B5EF4-FFF2-40B4-BE49-F238E27FC236}">
                <a16:creationId xmlns:a16="http://schemas.microsoft.com/office/drawing/2014/main" id="{4A0F7108-A996-C0BD-B6DE-C1B8B190EEC6}"/>
              </a:ext>
            </a:extLst>
          </p:cNvPr>
          <p:cNvSpPr/>
          <p:nvPr userDrawn="1"/>
        </p:nvSpPr>
        <p:spPr>
          <a:xfrm rot="20507030">
            <a:off x="3595351" y="4184512"/>
            <a:ext cx="1345609" cy="520642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</a:t>
            </a:r>
            <a:r>
              <a:rPr lang="en-US" sz="1800" dirty="0">
                <a:solidFill>
                  <a:schemeClr val="accent5"/>
                </a:solidFill>
                <a:latin typeface="Bradley Hand" pitchFamily="2" charset="77"/>
              </a:rPr>
              <a:t>Friday</a:t>
            </a:r>
            <a:endParaRPr sz="1800" dirty="0">
              <a:solidFill>
                <a:schemeClr val="accent5"/>
              </a:solidFill>
              <a:latin typeface="Bradley Hand" pitchFamily="2" charset="77"/>
            </a:endParaRP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93178841-3C31-F477-BD7F-5AD080F0214D}"/>
              </a:ext>
            </a:extLst>
          </p:cNvPr>
          <p:cNvSpPr/>
          <p:nvPr userDrawn="1"/>
        </p:nvSpPr>
        <p:spPr>
          <a:xfrm rot="9335031" flipV="1">
            <a:off x="3960225" y="4468651"/>
            <a:ext cx="2106464" cy="263839"/>
          </a:xfrm>
          <a:prstGeom prst="homePlate">
            <a:avLst>
              <a:gd name="adj" fmla="val 211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Saturday</a:t>
            </a:r>
          </a:p>
        </p:txBody>
      </p:sp>
      <p:sp>
        <p:nvSpPr>
          <p:cNvPr id="11" name="Horizontal Scroll 10">
            <a:extLst>
              <a:ext uri="{FF2B5EF4-FFF2-40B4-BE49-F238E27FC236}">
                <a16:creationId xmlns:a16="http://schemas.microsoft.com/office/drawing/2014/main" id="{3FB755F4-CC79-0768-F8F9-291E4F2F5CEA}"/>
              </a:ext>
            </a:extLst>
          </p:cNvPr>
          <p:cNvSpPr/>
          <p:nvPr userDrawn="1"/>
        </p:nvSpPr>
        <p:spPr>
          <a:xfrm rot="20018079">
            <a:off x="5763291" y="4291122"/>
            <a:ext cx="996116" cy="411527"/>
          </a:xfrm>
          <a:prstGeom prst="horizontalScroll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27114262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75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226" name="Google Shape;226;p75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75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5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5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5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75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232" name="Google Shape;232;p75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5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5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5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5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5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238" name="Google Shape;238;p75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5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5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5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75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75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75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75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5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5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75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75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75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75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75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75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75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75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04334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8496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7463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1524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9646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844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8983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897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8617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 preserve="1">
  <p:cSld name="Background 4"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46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2;p2">
            <a:extLst>
              <a:ext uri="{FF2B5EF4-FFF2-40B4-BE49-F238E27FC236}">
                <a16:creationId xmlns:a16="http://schemas.microsoft.com/office/drawing/2014/main" id="{A5515237-73ED-4653-060B-43FD6538DD48}"/>
              </a:ext>
            </a:extLst>
          </p:cNvPr>
          <p:cNvSpPr/>
          <p:nvPr userDrawn="1"/>
        </p:nvSpPr>
        <p:spPr>
          <a:xfrm rot="10800000" flipH="1">
            <a:off x="246674" y="2808064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1D783A-A392-E590-90D2-B6FC9AA023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EC1D9D-10E6-83E6-CD99-20E731A302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659A0A-18BA-5F2F-6E0D-19CD7129070C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126E55-9784-5B63-C32B-001CBBC3DB2F}"/>
              </a:ext>
            </a:extLst>
          </p:cNvPr>
          <p:cNvSpPr/>
          <p:nvPr userDrawn="1"/>
        </p:nvSpPr>
        <p:spPr>
          <a:xfrm>
            <a:off x="-302750" y="2755045"/>
            <a:ext cx="2833436" cy="4206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0" cap="none" spc="0" baseline="-25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" pitchFamily="2" charset="77"/>
              </a:rPr>
              <a:t>Monday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6AF6C58-1147-DE8F-26BE-6FBDB20679DC}"/>
              </a:ext>
            </a:extLst>
          </p:cNvPr>
          <p:cNvSpPr/>
          <p:nvPr userDrawn="1"/>
        </p:nvSpPr>
        <p:spPr>
          <a:xfrm rot="20851810">
            <a:off x="1979361" y="4166154"/>
            <a:ext cx="1290161" cy="4283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x-none" sz="1800" dirty="0">
                <a:pattFill prst="pct20">
                  <a:fgClr>
                    <a:schemeClr val="lt1"/>
                  </a:fgClr>
                  <a:bgClr>
                    <a:schemeClr val="bg1"/>
                  </a:bgClr>
                </a:pattFill>
                <a:latin typeface="Bradley Hand" pitchFamily="2" charset="77"/>
              </a:rPr>
              <a:t>Tuesday</a:t>
            </a:r>
          </a:p>
        </p:txBody>
      </p:sp>
      <p:sp>
        <p:nvSpPr>
          <p:cNvPr id="7" name="Display 6">
            <a:extLst>
              <a:ext uri="{FF2B5EF4-FFF2-40B4-BE49-F238E27FC236}">
                <a16:creationId xmlns:a16="http://schemas.microsoft.com/office/drawing/2014/main" id="{310D8FC7-ABF9-386B-0AFD-C49DA89A5DC1}"/>
              </a:ext>
            </a:extLst>
          </p:cNvPr>
          <p:cNvSpPr/>
          <p:nvPr userDrawn="1"/>
        </p:nvSpPr>
        <p:spPr>
          <a:xfrm rot="20882052">
            <a:off x="696931" y="4654558"/>
            <a:ext cx="2056626" cy="369332"/>
          </a:xfrm>
          <a:prstGeom prst="flowChartDispla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x-none" sz="1800" i="1" dirty="0">
                <a:latin typeface="Bradley Hand" pitchFamily="2" charset="77"/>
              </a:rPr>
              <a:t>Wednesday</a:t>
            </a:r>
          </a:p>
        </p:txBody>
      </p:sp>
      <p:sp>
        <p:nvSpPr>
          <p:cNvPr id="8" name="Decagon 7">
            <a:extLst>
              <a:ext uri="{FF2B5EF4-FFF2-40B4-BE49-F238E27FC236}">
                <a16:creationId xmlns:a16="http://schemas.microsoft.com/office/drawing/2014/main" id="{E9B34B9B-AB85-B630-CDD5-41B05059FDA6}"/>
              </a:ext>
            </a:extLst>
          </p:cNvPr>
          <p:cNvSpPr/>
          <p:nvPr userDrawn="1"/>
        </p:nvSpPr>
        <p:spPr>
          <a:xfrm rot="20546880">
            <a:off x="2640221" y="4388043"/>
            <a:ext cx="1383514" cy="516791"/>
          </a:xfrm>
          <a:prstGeom prst="decagon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Thursday</a:t>
            </a:r>
          </a:p>
        </p:txBody>
      </p:sp>
      <p:sp>
        <p:nvSpPr>
          <p:cNvPr id="9" name="Google Shape;26;p2">
            <a:extLst>
              <a:ext uri="{FF2B5EF4-FFF2-40B4-BE49-F238E27FC236}">
                <a16:creationId xmlns:a16="http://schemas.microsoft.com/office/drawing/2014/main" id="{654E1D52-1D2A-8EA6-6F6E-79A66A09EBAE}"/>
              </a:ext>
            </a:extLst>
          </p:cNvPr>
          <p:cNvSpPr/>
          <p:nvPr userDrawn="1"/>
        </p:nvSpPr>
        <p:spPr>
          <a:xfrm rot="20507030">
            <a:off x="3595351" y="4184512"/>
            <a:ext cx="1345609" cy="520642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</a:t>
            </a:r>
            <a:r>
              <a:rPr lang="en-US" sz="1800" dirty="0">
                <a:solidFill>
                  <a:schemeClr val="accent5"/>
                </a:solidFill>
                <a:latin typeface="Bradley Hand" pitchFamily="2" charset="77"/>
              </a:rPr>
              <a:t>Friday</a:t>
            </a:r>
            <a:endParaRPr sz="1800" dirty="0">
              <a:solidFill>
                <a:schemeClr val="accent5"/>
              </a:solidFill>
              <a:latin typeface="Bradley Hand" pitchFamily="2" charset="77"/>
            </a:endParaRP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ADCBB55A-63A9-3832-8FFF-823FF61FA0AB}"/>
              </a:ext>
            </a:extLst>
          </p:cNvPr>
          <p:cNvSpPr/>
          <p:nvPr userDrawn="1"/>
        </p:nvSpPr>
        <p:spPr>
          <a:xfrm rot="9335031" flipV="1">
            <a:off x="4143236" y="4270364"/>
            <a:ext cx="2364023" cy="464835"/>
          </a:xfrm>
          <a:prstGeom prst="homePlate">
            <a:avLst>
              <a:gd name="adj" fmla="val 211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Saturday</a:t>
            </a:r>
          </a:p>
        </p:txBody>
      </p:sp>
      <p:sp>
        <p:nvSpPr>
          <p:cNvPr id="11" name="Horizontal Scroll 10">
            <a:extLst>
              <a:ext uri="{FF2B5EF4-FFF2-40B4-BE49-F238E27FC236}">
                <a16:creationId xmlns:a16="http://schemas.microsoft.com/office/drawing/2014/main" id="{39EFC841-21E4-F04E-228A-B00F47522BA1}"/>
              </a:ext>
            </a:extLst>
          </p:cNvPr>
          <p:cNvSpPr/>
          <p:nvPr userDrawn="1"/>
        </p:nvSpPr>
        <p:spPr>
          <a:xfrm rot="20018079">
            <a:off x="6154338" y="4184609"/>
            <a:ext cx="996116" cy="411527"/>
          </a:xfrm>
          <a:prstGeom prst="horizontalScroll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11721115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E357880-63C9-4BFD-B465-1793478F55E4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1/4/2026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1DE3C54-CD91-45D9-A421-808A943E1B0C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8875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E357880-63C9-4BFD-B465-1793478F55E4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1/4/2026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1DE3C54-CD91-45D9-A421-808A943E1B0C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1292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78C1-4D15-C65F-0EEB-7BCE6775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746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3"/>
          <p:cNvSpPr txBox="1">
            <a:spLocks noGrp="1"/>
          </p:cNvSpPr>
          <p:nvPr>
            <p:ph type="title" hasCustomPrompt="1"/>
          </p:nvPr>
        </p:nvSpPr>
        <p:spPr>
          <a:xfrm rot="1973">
            <a:off x="2490887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3" name="Google Shape;463;p13"/>
          <p:cNvSpPr txBox="1">
            <a:spLocks noGrp="1"/>
          </p:cNvSpPr>
          <p:nvPr>
            <p:ph type="title" idx="2"/>
          </p:nvPr>
        </p:nvSpPr>
        <p:spPr>
          <a:xfrm>
            <a:off x="1723188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subTitle" idx="1"/>
          </p:nvPr>
        </p:nvSpPr>
        <p:spPr>
          <a:xfrm>
            <a:off x="1723188" y="224226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5607912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6" name="Google Shape;466;p13"/>
          <p:cNvSpPr txBox="1">
            <a:spLocks noGrp="1"/>
          </p:cNvSpPr>
          <p:nvPr>
            <p:ph type="title" idx="4"/>
          </p:nvPr>
        </p:nvSpPr>
        <p:spPr>
          <a:xfrm>
            <a:off x="4840213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5"/>
          </p:nvPr>
        </p:nvSpPr>
        <p:spPr>
          <a:xfrm>
            <a:off x="4840213" y="224226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2490887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9" name="Google Shape;469;p13"/>
          <p:cNvSpPr txBox="1">
            <a:spLocks noGrp="1"/>
          </p:cNvSpPr>
          <p:nvPr>
            <p:ph type="title" idx="7"/>
          </p:nvPr>
        </p:nvSpPr>
        <p:spPr>
          <a:xfrm>
            <a:off x="1723188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0" name="Google Shape;470;p13"/>
          <p:cNvSpPr txBox="1">
            <a:spLocks noGrp="1"/>
          </p:cNvSpPr>
          <p:nvPr>
            <p:ph type="subTitle" idx="8"/>
          </p:nvPr>
        </p:nvSpPr>
        <p:spPr>
          <a:xfrm>
            <a:off x="1723188" y="400079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5607912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2" name="Google Shape;472;p13"/>
          <p:cNvSpPr txBox="1">
            <a:spLocks noGrp="1"/>
          </p:cNvSpPr>
          <p:nvPr>
            <p:ph type="title" idx="13"/>
          </p:nvPr>
        </p:nvSpPr>
        <p:spPr>
          <a:xfrm>
            <a:off x="4840213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4"/>
          </p:nvPr>
        </p:nvSpPr>
        <p:spPr>
          <a:xfrm>
            <a:off x="4840213" y="400079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75" name="Google Shape;475;p13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476" name="Google Shape;476;p13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3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3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3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13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482" name="Google Shape;482;p13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3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3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3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3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13"/>
          <p:cNvGrpSpPr/>
          <p:nvPr/>
        </p:nvGrpSpPr>
        <p:grpSpPr>
          <a:xfrm>
            <a:off x="124376" y="210217"/>
            <a:ext cx="8913827" cy="3762390"/>
            <a:chOff x="124376" y="210217"/>
            <a:chExt cx="8913827" cy="3762390"/>
          </a:xfrm>
        </p:grpSpPr>
        <p:sp>
          <p:nvSpPr>
            <p:cNvPr id="488" name="Google Shape;488;p13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3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3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3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3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3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3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3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3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3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6D1AEC0-ED48-F69F-ECB8-BF4BAFF25F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9FE48F-035C-7FA3-3DC4-858DDBE41F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6F03B1-06D3-96AC-85BB-7DBE35D04AF5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ACBF72-D19C-7249-57AA-F0A27F531029}"/>
              </a:ext>
            </a:extLst>
          </p:cNvPr>
          <p:cNvSpPr/>
          <p:nvPr userDrawn="1"/>
        </p:nvSpPr>
        <p:spPr>
          <a:xfrm>
            <a:off x="-302750" y="2755045"/>
            <a:ext cx="2833436" cy="4206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0" cap="none" spc="0" baseline="-25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" pitchFamily="2" charset="77"/>
              </a:rPr>
              <a:t>Monday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538B9C1-DD12-2B5E-62AE-C7998A332B40}"/>
              </a:ext>
            </a:extLst>
          </p:cNvPr>
          <p:cNvSpPr/>
          <p:nvPr userDrawn="1"/>
        </p:nvSpPr>
        <p:spPr>
          <a:xfrm rot="20851810">
            <a:off x="1979361" y="4166154"/>
            <a:ext cx="1290161" cy="4283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x-none" sz="1800" dirty="0">
                <a:pattFill prst="pct20">
                  <a:fgClr>
                    <a:schemeClr val="lt1"/>
                  </a:fgClr>
                  <a:bgClr>
                    <a:schemeClr val="bg1"/>
                  </a:bgClr>
                </a:pattFill>
                <a:latin typeface="Bradley Hand" pitchFamily="2" charset="77"/>
              </a:rPr>
              <a:t>Tuesday</a:t>
            </a:r>
          </a:p>
        </p:txBody>
      </p:sp>
      <p:sp>
        <p:nvSpPr>
          <p:cNvPr id="7" name="Display 6">
            <a:extLst>
              <a:ext uri="{FF2B5EF4-FFF2-40B4-BE49-F238E27FC236}">
                <a16:creationId xmlns:a16="http://schemas.microsoft.com/office/drawing/2014/main" id="{DE3E8415-6EC6-9AD3-DFBC-12E32AA88835}"/>
              </a:ext>
            </a:extLst>
          </p:cNvPr>
          <p:cNvSpPr/>
          <p:nvPr userDrawn="1"/>
        </p:nvSpPr>
        <p:spPr>
          <a:xfrm rot="20882052">
            <a:off x="696931" y="4654558"/>
            <a:ext cx="2056626" cy="369332"/>
          </a:xfrm>
          <a:prstGeom prst="flowChartDispla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x-none" sz="1800" i="1" dirty="0">
                <a:latin typeface="Bradley Hand" pitchFamily="2" charset="77"/>
              </a:rPr>
              <a:t>Wednesday</a:t>
            </a:r>
          </a:p>
        </p:txBody>
      </p:sp>
      <p:sp>
        <p:nvSpPr>
          <p:cNvPr id="8" name="Decagon 7">
            <a:extLst>
              <a:ext uri="{FF2B5EF4-FFF2-40B4-BE49-F238E27FC236}">
                <a16:creationId xmlns:a16="http://schemas.microsoft.com/office/drawing/2014/main" id="{FD04C99B-4BAC-1CFB-F160-D851C1839C90}"/>
              </a:ext>
            </a:extLst>
          </p:cNvPr>
          <p:cNvSpPr/>
          <p:nvPr userDrawn="1"/>
        </p:nvSpPr>
        <p:spPr>
          <a:xfrm rot="20546880">
            <a:off x="2640221" y="4388043"/>
            <a:ext cx="1383514" cy="516791"/>
          </a:xfrm>
          <a:prstGeom prst="decagon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Thursday</a:t>
            </a:r>
          </a:p>
        </p:txBody>
      </p:sp>
      <p:sp>
        <p:nvSpPr>
          <p:cNvPr id="9" name="Google Shape;26;p2">
            <a:extLst>
              <a:ext uri="{FF2B5EF4-FFF2-40B4-BE49-F238E27FC236}">
                <a16:creationId xmlns:a16="http://schemas.microsoft.com/office/drawing/2014/main" id="{1BEA89A6-F085-457F-E19A-72085123CC2D}"/>
              </a:ext>
            </a:extLst>
          </p:cNvPr>
          <p:cNvSpPr/>
          <p:nvPr userDrawn="1"/>
        </p:nvSpPr>
        <p:spPr>
          <a:xfrm rot="20507030">
            <a:off x="3595351" y="4184512"/>
            <a:ext cx="1345609" cy="520642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</a:t>
            </a:r>
            <a:r>
              <a:rPr lang="en-US" sz="1800" dirty="0">
                <a:solidFill>
                  <a:schemeClr val="accent5"/>
                </a:solidFill>
                <a:latin typeface="Bradley Hand" pitchFamily="2" charset="77"/>
              </a:rPr>
              <a:t>Friday</a:t>
            </a:r>
            <a:endParaRPr sz="1800" dirty="0">
              <a:solidFill>
                <a:schemeClr val="accent5"/>
              </a:solidFill>
              <a:latin typeface="Bradley Hand" pitchFamily="2" charset="77"/>
            </a:endParaRP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32CAB781-B447-9218-CB0D-D4D98DFF92BC}"/>
              </a:ext>
            </a:extLst>
          </p:cNvPr>
          <p:cNvSpPr/>
          <p:nvPr userDrawn="1"/>
        </p:nvSpPr>
        <p:spPr>
          <a:xfrm rot="9335031" flipV="1">
            <a:off x="4143236" y="4270364"/>
            <a:ext cx="2364023" cy="464835"/>
          </a:xfrm>
          <a:prstGeom prst="homePlate">
            <a:avLst>
              <a:gd name="adj" fmla="val 211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Saturday</a:t>
            </a:r>
          </a:p>
        </p:txBody>
      </p:sp>
      <p:sp>
        <p:nvSpPr>
          <p:cNvPr id="11" name="Horizontal Scroll 10">
            <a:extLst>
              <a:ext uri="{FF2B5EF4-FFF2-40B4-BE49-F238E27FC236}">
                <a16:creationId xmlns:a16="http://schemas.microsoft.com/office/drawing/2014/main" id="{7430D12C-BCB7-AC5C-7E85-42F819254C7E}"/>
              </a:ext>
            </a:extLst>
          </p:cNvPr>
          <p:cNvSpPr/>
          <p:nvPr userDrawn="1"/>
        </p:nvSpPr>
        <p:spPr>
          <a:xfrm rot="20018079">
            <a:off x="6154338" y="4184609"/>
            <a:ext cx="996116" cy="411527"/>
          </a:xfrm>
          <a:prstGeom prst="horizontalScroll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756733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34526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smConfetti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7D5EFB-E009-6463-A0DC-7CF882E1183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67814" y="530550"/>
            <a:ext cx="9398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F9BD92-F77D-7AB7-85C3-E0BFA5BB054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70" y="3929238"/>
            <a:ext cx="1257641" cy="1274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3905ED-51F3-362A-5C80-D5ECE4B182D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1283"/>
            <a:ext cx="2311323" cy="186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911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DFBF24-9E41-EB24-517D-26654B39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FA28D-7917-3433-754F-9A8BDE46B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B5260-8165-FBBA-D585-BC3128EDC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82A91-F0FA-5B9B-D1A8-C4C573919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23C26-A104-BBC4-B8E9-334D6115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189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D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3022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1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D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5"/>
          <p:cNvSpPr txBox="1"/>
          <p:nvPr/>
        </p:nvSpPr>
        <p:spPr>
          <a:xfrm>
            <a:off x="0" y="-15123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www.9slide.vn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7;p5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8" name="Google Shape;8;p55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67860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DF"/>
        </a:solidFill>
        <a:effectLst/>
      </p:bgPr>
    </p:bg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68"/>
          <p:cNvSpPr txBox="1"/>
          <p:nvPr/>
        </p:nvSpPr>
        <p:spPr>
          <a:xfrm>
            <a:off x="0" y="-15123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www.9slide.vn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1" name="Google Shape;1531;p6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1532" name="Google Shape;1532;p68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60495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5"/>
          <p:cNvSpPr txBox="1"/>
          <p:nvPr/>
        </p:nvSpPr>
        <p:spPr>
          <a:xfrm>
            <a:off x="0" y="-15123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www.9slide.vn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7;p5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8" name="Google Shape;8;p55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21302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1D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4159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2" name="Google Shape;1712;p35"/>
          <p:cNvGrpSpPr/>
          <p:nvPr/>
        </p:nvGrpSpPr>
        <p:grpSpPr>
          <a:xfrm rot="-395583">
            <a:off x="316516" y="482861"/>
            <a:ext cx="608463" cy="655643"/>
            <a:chOff x="2904293" y="162850"/>
            <a:chExt cx="514066" cy="553927"/>
          </a:xfrm>
        </p:grpSpPr>
        <p:sp>
          <p:nvSpPr>
            <p:cNvPr id="1713" name="Google Shape;1713;p35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1751" name="Google Shape;1751;p35"/>
          <p:cNvGrpSpPr/>
          <p:nvPr/>
        </p:nvGrpSpPr>
        <p:grpSpPr>
          <a:xfrm>
            <a:off x="7027616" y="234447"/>
            <a:ext cx="652573" cy="429607"/>
            <a:chOff x="7292379" y="2966507"/>
            <a:chExt cx="652573" cy="429607"/>
          </a:xfrm>
        </p:grpSpPr>
        <p:sp>
          <p:nvSpPr>
            <p:cNvPr id="1752" name="Google Shape;1752;p35"/>
            <p:cNvSpPr/>
            <p:nvPr/>
          </p:nvSpPr>
          <p:spPr>
            <a:xfrm>
              <a:off x="7297151" y="2970852"/>
              <a:ext cx="165398" cy="149006"/>
            </a:xfrm>
            <a:custGeom>
              <a:avLst/>
              <a:gdLst/>
              <a:ahLst/>
              <a:cxnLst/>
              <a:rect l="l" t="t" r="r" b="b"/>
              <a:pathLst>
                <a:path w="5025" h="4527" extrusionOk="0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7308968" y="3001792"/>
              <a:ext cx="108093" cy="100588"/>
            </a:xfrm>
            <a:custGeom>
              <a:avLst/>
              <a:gdLst/>
              <a:ahLst/>
              <a:cxnLst/>
              <a:rect l="l" t="t" r="r" b="b"/>
              <a:pathLst>
                <a:path w="3284" h="3056" extrusionOk="0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7343660" y="3044582"/>
              <a:ext cx="91372" cy="38609"/>
            </a:xfrm>
            <a:custGeom>
              <a:avLst/>
              <a:gdLst/>
              <a:ahLst/>
              <a:cxnLst/>
              <a:rect l="l" t="t" r="r" b="b"/>
              <a:pathLst>
                <a:path w="2776" h="1173" extrusionOk="0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7382928" y="3016110"/>
              <a:ext cx="40058" cy="46015"/>
            </a:xfrm>
            <a:custGeom>
              <a:avLst/>
              <a:gdLst/>
              <a:ahLst/>
              <a:cxnLst/>
              <a:rect l="l" t="t" r="r" b="b"/>
              <a:pathLst>
                <a:path w="1217" h="1398" extrusionOk="0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7310581" y="3049190"/>
              <a:ext cx="151969" cy="70669"/>
            </a:xfrm>
            <a:custGeom>
              <a:avLst/>
              <a:gdLst/>
              <a:ahLst/>
              <a:cxnLst/>
              <a:rect l="l" t="t" r="r" b="b"/>
              <a:pathLst>
                <a:path w="4617" h="2147" extrusionOk="0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7493785" y="3113209"/>
              <a:ext cx="443135" cy="278658"/>
            </a:xfrm>
            <a:custGeom>
              <a:avLst/>
              <a:gdLst/>
              <a:ahLst/>
              <a:cxnLst/>
              <a:rect l="l" t="t" r="r" b="b"/>
              <a:pathLst>
                <a:path w="13463" h="8466" extrusionOk="0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7428284" y="3072625"/>
              <a:ext cx="97659" cy="96836"/>
            </a:xfrm>
            <a:custGeom>
              <a:avLst/>
              <a:gdLst/>
              <a:ahLst/>
              <a:cxnLst/>
              <a:rect l="l" t="t" r="r" b="b"/>
              <a:pathLst>
                <a:path w="2967" h="2942" extrusionOk="0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7496550" y="3158500"/>
              <a:ext cx="440337" cy="233367"/>
            </a:xfrm>
            <a:custGeom>
              <a:avLst/>
              <a:gdLst/>
              <a:ahLst/>
              <a:cxnLst/>
              <a:rect l="l" t="t" r="r" b="b"/>
              <a:pathLst>
                <a:path w="13378" h="7090" extrusionOk="0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7428284" y="3092308"/>
              <a:ext cx="97659" cy="77153"/>
            </a:xfrm>
            <a:custGeom>
              <a:avLst/>
              <a:gdLst/>
              <a:ahLst/>
              <a:cxnLst/>
              <a:rect l="l" t="t" r="r" b="b"/>
              <a:pathLst>
                <a:path w="2967" h="2344" extrusionOk="0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7292379" y="2966507"/>
              <a:ext cx="652573" cy="429607"/>
            </a:xfrm>
            <a:custGeom>
              <a:avLst/>
              <a:gdLst/>
              <a:ahLst/>
              <a:cxnLst/>
              <a:rect l="l" t="t" r="r" b="b"/>
              <a:pathLst>
                <a:path w="19826" h="13052" extrusionOk="0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1791" name="Google Shape;1791;p35"/>
          <p:cNvGrpSpPr/>
          <p:nvPr/>
        </p:nvGrpSpPr>
        <p:grpSpPr>
          <a:xfrm>
            <a:off x="3182813" y="4481505"/>
            <a:ext cx="201736" cy="526377"/>
            <a:chOff x="4641641" y="852713"/>
            <a:chExt cx="201736" cy="526377"/>
          </a:xfrm>
        </p:grpSpPr>
        <p:sp>
          <p:nvSpPr>
            <p:cNvPr id="1792" name="Google Shape;1792;p35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1795" name="Google Shape;1795;p35"/>
          <p:cNvGrpSpPr/>
          <p:nvPr/>
        </p:nvGrpSpPr>
        <p:grpSpPr>
          <a:xfrm>
            <a:off x="980788" y="569266"/>
            <a:ext cx="365308" cy="482921"/>
            <a:chOff x="2621290" y="1216686"/>
            <a:chExt cx="247784" cy="327537"/>
          </a:xfrm>
        </p:grpSpPr>
        <p:sp>
          <p:nvSpPr>
            <p:cNvPr id="1796" name="Google Shape;1796;p35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sp>
        <p:nvSpPr>
          <p:cNvPr id="1857" name="Google Shape;1857;p35"/>
          <p:cNvSpPr txBox="1">
            <a:spLocks noGrp="1"/>
          </p:cNvSpPr>
          <p:nvPr>
            <p:ph type="ctrTitle" idx="4294967295"/>
          </p:nvPr>
        </p:nvSpPr>
        <p:spPr>
          <a:xfrm>
            <a:off x="1838819" y="1442555"/>
            <a:ext cx="6351320" cy="29176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My week</a:t>
            </a:r>
            <a:br>
              <a:rPr lang="en" sz="60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endParaRPr sz="6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C3CC4F-7EAB-1DAB-8150-813366D207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2841" y="1350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ED0973-6F5E-E3D8-09D0-369E7B93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1" y="158624"/>
            <a:ext cx="1152380" cy="586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DA97F5-AD29-3CA6-B5B3-E21295FD05D2}"/>
              </a:ext>
            </a:extLst>
          </p:cNvPr>
          <p:cNvSpPr txBox="1"/>
          <p:nvPr/>
        </p:nvSpPr>
        <p:spPr>
          <a:xfrm>
            <a:off x="437084" y="704712"/>
            <a:ext cx="8843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43EF19-46E2-17F7-4F77-2BDABD8C9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3" y="2614689"/>
            <a:ext cx="4796345" cy="794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00D666-D4D0-86E3-08C6-738371D7A421}"/>
              </a:ext>
            </a:extLst>
          </p:cNvPr>
          <p:cNvSpPr txBox="1"/>
          <p:nvPr/>
        </p:nvSpPr>
        <p:spPr>
          <a:xfrm>
            <a:off x="2747886" y="2639788"/>
            <a:ext cx="479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LESSON  2 PERIOD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4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45" name="Google Shape;1394;p29">
            <a:extLst>
              <a:ext uri="{FF2B5EF4-FFF2-40B4-BE49-F238E27FC236}">
                <a16:creationId xmlns:a16="http://schemas.microsoft.com/office/drawing/2014/main" id="{11F77F72-9862-DBDA-6932-4110B8305023}"/>
              </a:ext>
            </a:extLst>
          </p:cNvPr>
          <p:cNvSpPr/>
          <p:nvPr/>
        </p:nvSpPr>
        <p:spPr>
          <a:xfrm>
            <a:off x="5820888" y="8026"/>
            <a:ext cx="1575961" cy="488140"/>
          </a:xfrm>
          <a:custGeom>
            <a:avLst/>
            <a:gdLst/>
            <a:ahLst/>
            <a:cxnLst/>
            <a:rect l="l" t="t" r="r" b="b"/>
            <a:pathLst>
              <a:path w="62754" h="17789" extrusionOk="0">
                <a:moveTo>
                  <a:pt x="1" y="0"/>
                </a:moveTo>
                <a:cubicBezTo>
                  <a:pt x="164" y="1474"/>
                  <a:pt x="753" y="2843"/>
                  <a:pt x="2055" y="4016"/>
                </a:cubicBezTo>
                <a:cubicBezTo>
                  <a:pt x="3946" y="5720"/>
                  <a:pt x="6219" y="6956"/>
                  <a:pt x="8175" y="8591"/>
                </a:cubicBezTo>
                <a:cubicBezTo>
                  <a:pt x="8972" y="9258"/>
                  <a:pt x="9751" y="9944"/>
                  <a:pt x="10535" y="10619"/>
                </a:cubicBezTo>
                <a:cubicBezTo>
                  <a:pt x="11758" y="11672"/>
                  <a:pt x="12996" y="12704"/>
                  <a:pt x="14339" y="13601"/>
                </a:cubicBezTo>
                <a:cubicBezTo>
                  <a:pt x="18653" y="16483"/>
                  <a:pt x="23826" y="17788"/>
                  <a:pt x="29039" y="17788"/>
                </a:cubicBezTo>
                <a:cubicBezTo>
                  <a:pt x="31857" y="17788"/>
                  <a:pt x="34686" y="17407"/>
                  <a:pt x="37397" y="16688"/>
                </a:cubicBezTo>
                <a:cubicBezTo>
                  <a:pt x="42410" y="15359"/>
                  <a:pt x="47061" y="12973"/>
                  <a:pt x="51334" y="10004"/>
                </a:cubicBezTo>
                <a:cubicBezTo>
                  <a:pt x="53645" y="8400"/>
                  <a:pt x="55846" y="6624"/>
                  <a:pt x="57936" y="4752"/>
                </a:cubicBezTo>
                <a:cubicBezTo>
                  <a:pt x="59608" y="3254"/>
                  <a:pt x="61228" y="1670"/>
                  <a:pt x="62754" y="2"/>
                </a:cubicBezTo>
                <a:lnTo>
                  <a:pt x="62754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46" name="Google Shape;22;p2">
            <a:extLst>
              <a:ext uri="{FF2B5EF4-FFF2-40B4-BE49-F238E27FC236}">
                <a16:creationId xmlns:a16="http://schemas.microsoft.com/office/drawing/2014/main" id="{B2C56FDB-1130-A43F-2D67-FFB782775605}"/>
              </a:ext>
            </a:extLst>
          </p:cNvPr>
          <p:cNvSpPr/>
          <p:nvPr/>
        </p:nvSpPr>
        <p:spPr>
          <a:xfrm rot="10800000" flipH="1">
            <a:off x="1715976" y="4692119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grpSp>
        <p:nvGrpSpPr>
          <p:cNvPr id="47" name="Google Shape;1379;p29"/>
          <p:cNvGrpSpPr/>
          <p:nvPr/>
        </p:nvGrpSpPr>
        <p:grpSpPr>
          <a:xfrm>
            <a:off x="-76201" y="1350"/>
            <a:ext cx="9296401" cy="5140812"/>
            <a:chOff x="-1" y="2700"/>
            <a:chExt cx="9296401" cy="5140812"/>
          </a:xfrm>
        </p:grpSpPr>
        <p:sp>
          <p:nvSpPr>
            <p:cNvPr id="48" name="Google Shape;1380;p29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49" name="Google Shape;1381;p29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50" name="Google Shape;138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51" name="Google Shape;1383;p29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52" name="Google Shape;138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53" name="Google Shape;138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54" name="Google Shape;138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55" name="Google Shape;138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56" name="Google Shape;138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57" name="Google Shape;1389;p29"/>
          <p:cNvGrpSpPr/>
          <p:nvPr/>
        </p:nvGrpSpPr>
        <p:grpSpPr>
          <a:xfrm>
            <a:off x="-8811" y="-70268"/>
            <a:ext cx="9211566" cy="5243288"/>
            <a:chOff x="105589" y="-84023"/>
            <a:chExt cx="9211566" cy="5243288"/>
          </a:xfrm>
        </p:grpSpPr>
        <p:sp>
          <p:nvSpPr>
            <p:cNvPr id="58" name="Google Shape;1392;p29"/>
            <p:cNvSpPr/>
            <p:nvPr/>
          </p:nvSpPr>
          <p:spPr>
            <a:xfrm rot="16200000">
              <a:off x="-934471" y="2608364"/>
              <a:ext cx="2595802" cy="49250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59" name="Google Shape;1390;p29"/>
            <p:cNvSpPr/>
            <p:nvPr/>
          </p:nvSpPr>
          <p:spPr>
            <a:xfrm>
              <a:off x="109281" y="4072141"/>
              <a:ext cx="1709946" cy="1071371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60" name="Google Shape;1396;p29"/>
            <p:cNvSpPr/>
            <p:nvPr/>
          </p:nvSpPr>
          <p:spPr>
            <a:xfrm rot="5400000">
              <a:off x="8976355" y="29527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61" name="Google Shape;1397;p29"/>
            <p:cNvSpPr/>
            <p:nvPr/>
          </p:nvSpPr>
          <p:spPr>
            <a:xfrm>
              <a:off x="7792644" y="4696950"/>
              <a:ext cx="1431828" cy="446562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62" name="Google Shape;1398;p29"/>
            <p:cNvSpPr/>
            <p:nvPr/>
          </p:nvSpPr>
          <p:spPr>
            <a:xfrm>
              <a:off x="105589" y="4968427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63" name="Google Shape;1394;p29"/>
            <p:cNvSpPr/>
            <p:nvPr/>
          </p:nvSpPr>
          <p:spPr>
            <a:xfrm>
              <a:off x="6293840" y="9541"/>
              <a:ext cx="1568851" cy="44386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64" name="Google Shape;1399;p29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65" name="Google Shape;1400;p29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66" name="Google Shape;1401;p29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67" name="Google Shape;1402;p29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68" name="Google Shape;1403;p29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69" name="Google Shape;1404;p29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70" name="Google Shape;1405;p29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71" name="Google Shape;1406;p29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72" name="Google Shape;1407;p29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73" name="Google Shape;1408;p29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74" name="Google Shape;1409;p29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75" name="Google Shape;1410;p29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76" name="Google Shape;1411;p29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77" name="Google Shape;1412;p29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78" name="Google Shape;1413;p29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79" name="Google Shape;1414;p29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80" name="Google Shape;1415;p29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81" name="Google Shape;1416;p29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82" name="Google Shape;1417;p29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83" name="Google Shape;1418;p29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sp>
        <p:nvSpPr>
          <p:cNvPr id="87" name="Google Shape;22;p2">
            <a:extLst>
              <a:ext uri="{FF2B5EF4-FFF2-40B4-BE49-F238E27FC236}">
                <a16:creationId xmlns:a16="http://schemas.microsoft.com/office/drawing/2014/main" id="{BD6C6443-34B0-887E-ED89-0B2552387CB0}"/>
              </a:ext>
            </a:extLst>
          </p:cNvPr>
          <p:cNvSpPr/>
          <p:nvPr/>
        </p:nvSpPr>
        <p:spPr>
          <a:xfrm rot="10800000" flipH="1">
            <a:off x="3099633" y="4698203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88" name="Google Shape;22;p2">
            <a:extLst>
              <a:ext uri="{FF2B5EF4-FFF2-40B4-BE49-F238E27FC236}">
                <a16:creationId xmlns:a16="http://schemas.microsoft.com/office/drawing/2014/main" id="{F3F6B918-DBF1-14A8-AEBA-B880AA112A8E}"/>
              </a:ext>
            </a:extLst>
          </p:cNvPr>
          <p:cNvSpPr/>
          <p:nvPr/>
        </p:nvSpPr>
        <p:spPr>
          <a:xfrm rot="10800000" flipH="1">
            <a:off x="4676692" y="4696940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89" name="Google Shape;22;p2">
            <a:extLst>
              <a:ext uri="{FF2B5EF4-FFF2-40B4-BE49-F238E27FC236}">
                <a16:creationId xmlns:a16="http://schemas.microsoft.com/office/drawing/2014/main" id="{1FF2F0B7-3518-6988-46A2-2F304ED800B9}"/>
              </a:ext>
            </a:extLst>
          </p:cNvPr>
          <p:cNvSpPr/>
          <p:nvPr/>
        </p:nvSpPr>
        <p:spPr>
          <a:xfrm rot="10800000" flipH="1">
            <a:off x="6252652" y="4699640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8B91F35-620E-F814-D76E-5E8E90DADFA9}"/>
              </a:ext>
            </a:extLst>
          </p:cNvPr>
          <p:cNvSpPr txBox="1"/>
          <p:nvPr/>
        </p:nvSpPr>
        <p:spPr>
          <a:xfrm>
            <a:off x="1800523" y="4867676"/>
            <a:ext cx="116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x-none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TUESDAY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680422C-B3EC-DBAC-3499-BF1420A03BBA}"/>
              </a:ext>
            </a:extLst>
          </p:cNvPr>
          <p:cNvSpPr txBox="1"/>
          <p:nvPr/>
        </p:nvSpPr>
        <p:spPr>
          <a:xfrm>
            <a:off x="3148899" y="4873676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x-none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WEDNESDAY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904EF92-50DE-2191-BDBF-8C0B51E62C15}"/>
              </a:ext>
            </a:extLst>
          </p:cNvPr>
          <p:cNvSpPr txBox="1"/>
          <p:nvPr/>
        </p:nvSpPr>
        <p:spPr>
          <a:xfrm>
            <a:off x="234218" y="4700146"/>
            <a:ext cx="1267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x-none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MONDAY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896FDCE-1F38-3247-A52C-A57F893A227F}"/>
              </a:ext>
            </a:extLst>
          </p:cNvPr>
          <p:cNvSpPr txBox="1"/>
          <p:nvPr/>
        </p:nvSpPr>
        <p:spPr>
          <a:xfrm>
            <a:off x="4749672" y="4892755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x-none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THURSDAY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5DE45D6-3A2A-7CA6-1BFB-F4E452E07B50}"/>
              </a:ext>
            </a:extLst>
          </p:cNvPr>
          <p:cNvSpPr txBox="1"/>
          <p:nvPr/>
        </p:nvSpPr>
        <p:spPr>
          <a:xfrm>
            <a:off x="6544952" y="4894468"/>
            <a:ext cx="148849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x-none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FRIDAY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831356-111A-54C9-9323-E44D54D26849}"/>
              </a:ext>
            </a:extLst>
          </p:cNvPr>
          <p:cNvSpPr txBox="1"/>
          <p:nvPr/>
        </p:nvSpPr>
        <p:spPr>
          <a:xfrm>
            <a:off x="7831974" y="4865243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x-none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SATURDAY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B453DC1-8340-3154-75F5-86E89C1178F4}"/>
              </a:ext>
            </a:extLst>
          </p:cNvPr>
          <p:cNvSpPr txBox="1"/>
          <p:nvPr/>
        </p:nvSpPr>
        <p:spPr>
          <a:xfrm rot="16200000">
            <a:off x="8277939" y="4005594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x-non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SUNDAY</a:t>
            </a:r>
          </a:p>
        </p:txBody>
      </p:sp>
      <p:sp>
        <p:nvSpPr>
          <p:cNvPr id="126" name="Google Shape;22;p2">
            <a:extLst>
              <a:ext uri="{FF2B5EF4-FFF2-40B4-BE49-F238E27FC236}">
                <a16:creationId xmlns:a16="http://schemas.microsoft.com/office/drawing/2014/main" id="{AB068D58-F1B6-FF6E-6FCC-2AD20511F723}"/>
              </a:ext>
            </a:extLst>
          </p:cNvPr>
          <p:cNvSpPr/>
          <p:nvPr/>
        </p:nvSpPr>
        <p:spPr>
          <a:xfrm rot="5400000" flipH="1">
            <a:off x="8218012" y="4203161"/>
            <a:ext cx="1575960" cy="393526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B453DC1-8340-3154-75F5-86E89C1178F4}"/>
              </a:ext>
            </a:extLst>
          </p:cNvPr>
          <p:cNvSpPr txBox="1"/>
          <p:nvPr/>
        </p:nvSpPr>
        <p:spPr>
          <a:xfrm rot="16200000">
            <a:off x="8304620" y="4005594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x-non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916529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8" name="Google Shape;1428;p16"/>
          <p:cNvPicPr preferRelativeResize="0"/>
          <p:nvPr/>
        </p:nvPicPr>
        <p:blipFill rotWithShape="1">
          <a:blip r:embed="rId3">
            <a:alphaModFix/>
          </a:blip>
          <a:srcRect l="3763" t="6666" r="4188" b="26913"/>
          <a:stretch/>
        </p:blipFill>
        <p:spPr>
          <a:xfrm>
            <a:off x="1651000" y="863600"/>
            <a:ext cx="6700050" cy="34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9" name="Google Shape;1429;p16"/>
          <p:cNvSpPr txBox="1"/>
          <p:nvPr/>
        </p:nvSpPr>
        <p:spPr>
          <a:xfrm>
            <a:off x="3484345" y="154004"/>
            <a:ext cx="23485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MIMING GAME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68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" name="Google Shape;3453;p21"/>
          <p:cNvSpPr txBox="1">
            <a:spLocks noGrp="1"/>
          </p:cNvSpPr>
          <p:nvPr>
            <p:ph type="title"/>
          </p:nvPr>
        </p:nvSpPr>
        <p:spPr>
          <a:xfrm>
            <a:off x="1110997" y="2480070"/>
            <a:ext cx="7062613" cy="16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</a:t>
            </a:r>
            <a:r>
              <a:rPr lang="vi-VN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vi-VN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Listen and number.</a:t>
            </a:r>
            <a:endParaRPr sz="45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454" name="Google Shape;3454;p21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455" name="Google Shape;3455;p21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1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1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1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1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1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21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21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1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1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1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1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1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1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1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1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1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1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1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1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1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1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1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1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1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1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1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1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1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1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1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1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1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1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1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1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1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1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1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1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1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1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1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1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1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1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1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1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1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1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1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1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1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1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1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1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1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1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1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1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1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1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1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1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1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1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1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1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1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1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1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1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1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1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1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1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1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1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1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1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21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21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21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1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1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1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1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1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1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1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1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1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1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1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1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1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21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552" name="Google Shape;3552;p21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1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1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21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21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21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21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21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21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21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21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21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21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1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1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1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1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1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1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1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1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1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1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1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1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1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1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1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1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1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1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1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1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1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1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1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1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1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1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1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1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1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1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1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1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1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1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1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1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1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21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21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1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1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1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1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1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21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21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1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1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1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1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1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1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21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21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21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21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21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21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21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21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21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21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21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21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21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21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21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21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21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21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21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21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21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9" name="Google Shape;3659;p21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660" name="Google Shape;3660;p21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21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21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63" name="Google Shape;3663;p21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664" name="Google Shape;3664;p21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21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21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21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21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21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0" name="Google Shape;3670;p21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671" name="Google Shape;3671;p21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21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21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21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21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21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21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21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21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21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21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2" name="Google Shape;3682;p21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683" name="Google Shape;3683;p21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21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21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21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21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21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21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21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21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2" name="Google Shape;3692;p21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3693" name="Google Shape;3693;p21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21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21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21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21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21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21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21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1" name="Google Shape;3701;p21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3702" name="Google Shape;3702;p21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21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21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21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21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21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21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21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21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21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21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21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21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21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21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21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21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21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21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21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21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21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21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5" name="Google Shape;3725;p21"/>
          <p:cNvSpPr/>
          <p:nvPr/>
        </p:nvSpPr>
        <p:spPr>
          <a:xfrm flipH="1">
            <a:off x="3493775" y="1117157"/>
            <a:ext cx="1757253" cy="15259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71D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26" name="Google Shape;3726;p21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142475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126" y="1359883"/>
            <a:ext cx="9006142" cy="25908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60421" y="3406218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462527" y="340621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400" b="1" dirty="0">
                <a:solidFill>
                  <a:srgbClr val="FF0000"/>
                </a:solidFill>
                <a:sym typeface="Comic Sans MS"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34818" y="3406218"/>
            <a:ext cx="372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Comic Sans MS"/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8742" y="340621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400" b="1" dirty="0">
                <a:solidFill>
                  <a:srgbClr val="FF0000"/>
                </a:solidFill>
                <a:sym typeface="Comic Sans MS"/>
              </a:rPr>
              <a:t>4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34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6" name="Google Shape;3766;p26"/>
          <p:cNvSpPr/>
          <p:nvPr/>
        </p:nvSpPr>
        <p:spPr>
          <a:xfrm rot="-9834511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7" name="Google Shape;3767;p26"/>
          <p:cNvSpPr txBox="1">
            <a:spLocks noGrp="1"/>
          </p:cNvSpPr>
          <p:nvPr>
            <p:ph type="title"/>
          </p:nvPr>
        </p:nvSpPr>
        <p:spPr>
          <a:xfrm>
            <a:off x="1566473" y="2214637"/>
            <a:ext cx="6584512" cy="168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</a:t>
            </a:r>
            <a:r>
              <a:rPr lang="vi-VN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vi-VN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Look, complete </a:t>
            </a:r>
            <a:br>
              <a:rPr lang="en-US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vi-VN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read.</a:t>
            </a:r>
            <a:endParaRPr sz="45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8" name="Google Shape;3768;p26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03</a:t>
            </a:r>
            <a:endParaRPr/>
          </a:p>
        </p:txBody>
      </p:sp>
      <p:grpSp>
        <p:nvGrpSpPr>
          <p:cNvPr id="3769" name="Google Shape;3769;p26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770" name="Google Shape;3770;p26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26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26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26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26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26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26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26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26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26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26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26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26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26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26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26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26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26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26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26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26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26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26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26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26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26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26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26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26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26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26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26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26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26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26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26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26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26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26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26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26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26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26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26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26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26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26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26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26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26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26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26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26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26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26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26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26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26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26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26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26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26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26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26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26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26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26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26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26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26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26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26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26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26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26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26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26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26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26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26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26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26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26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26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26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26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26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26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26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26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26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26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26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26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26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26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6" name="Google Shape;3866;p26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867" name="Google Shape;3867;p26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26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26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26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26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26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26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26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26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26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26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26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26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26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26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26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26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26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26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26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26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26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26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26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26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26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26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26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26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26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26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26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26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26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26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26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26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26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26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26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26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26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26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26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26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26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26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26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26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26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26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26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26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26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26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26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26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26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26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26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26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26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26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26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26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26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26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26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26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26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26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26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26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26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26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26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26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26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26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26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26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26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26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26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26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26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26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26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26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26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26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26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26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26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26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26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26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26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26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26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26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26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26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26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26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26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26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4" name="Google Shape;3974;p26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975" name="Google Shape;3975;p26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26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26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8" name="Google Shape;3978;p26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979" name="Google Shape;3979;p26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26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26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26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26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26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5" name="Google Shape;3985;p26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986" name="Google Shape;3986;p26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26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26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26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26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26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26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26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26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26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26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97" name="Google Shape;3997;p26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998" name="Google Shape;3998;p26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26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26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26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26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26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26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26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26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7" name="Google Shape;4007;p26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4008" name="Google Shape;4008;p26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26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26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26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26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26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26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26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6" name="Google Shape;4016;p26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4017" name="Google Shape;4017;p26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26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26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26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26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26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26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26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26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26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26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26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26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26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26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26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26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26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26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26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26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26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26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08392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67;p26"/>
          <p:cNvSpPr txBox="1">
            <a:spLocks/>
          </p:cNvSpPr>
          <p:nvPr/>
        </p:nvSpPr>
        <p:spPr>
          <a:xfrm>
            <a:off x="1244470" y="0"/>
            <a:ext cx="7027011" cy="8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6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CEAF"/>
              </a:buClr>
              <a:buSzPts val="3600"/>
              <a:buFont typeface="Barriecito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Complete and read aloud.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1EDBF-E619-6467-7DBB-2457E5F7CE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8" t="15735" r="490" b="-1775"/>
          <a:stretch/>
        </p:blipFill>
        <p:spPr>
          <a:xfrm>
            <a:off x="510906" y="617764"/>
            <a:ext cx="7984941" cy="44286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7ABD33-4998-FFE9-806D-5F40F0F4D057}"/>
              </a:ext>
            </a:extLst>
          </p:cNvPr>
          <p:cNvSpPr txBox="1"/>
          <p:nvPr/>
        </p:nvSpPr>
        <p:spPr>
          <a:xfrm>
            <a:off x="1768729" y="1111384"/>
            <a:ext cx="1575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Tues</a:t>
            </a:r>
            <a:r>
              <a:rPr lang="x-none" sz="22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day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2535DF-B988-F545-59AF-F1B285B04701}"/>
              </a:ext>
            </a:extLst>
          </p:cNvPr>
          <p:cNvSpPr txBox="1"/>
          <p:nvPr/>
        </p:nvSpPr>
        <p:spPr>
          <a:xfrm>
            <a:off x="1184356" y="1821661"/>
            <a:ext cx="1745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What day</a:t>
            </a:r>
            <a:endParaRPr lang="x-none" sz="2200" dirty="0">
              <a:solidFill>
                <a:schemeClr val="accent6">
                  <a:lumMod val="75000"/>
                </a:schemeClr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9ADFDC-E733-E8E0-421C-8D46F235E675}"/>
              </a:ext>
            </a:extLst>
          </p:cNvPr>
          <p:cNvSpPr txBox="1"/>
          <p:nvPr/>
        </p:nvSpPr>
        <p:spPr>
          <a:xfrm>
            <a:off x="1669422" y="2256071"/>
            <a:ext cx="19739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Wednes</a:t>
            </a:r>
            <a:r>
              <a:rPr lang="x-none" sz="22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day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63B60E-AB0C-0920-C199-EC8645B0D50E}"/>
              </a:ext>
            </a:extLst>
          </p:cNvPr>
          <p:cNvSpPr txBox="1"/>
          <p:nvPr/>
        </p:nvSpPr>
        <p:spPr>
          <a:xfrm>
            <a:off x="1469596" y="3368718"/>
            <a:ext cx="2631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study at school</a:t>
            </a:r>
            <a:r>
              <a:rPr lang="x-none" sz="22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AF405E-62E7-4445-F812-4BA77962EADC}"/>
              </a:ext>
            </a:extLst>
          </p:cNvPr>
          <p:cNvSpPr txBox="1"/>
          <p:nvPr/>
        </p:nvSpPr>
        <p:spPr>
          <a:xfrm>
            <a:off x="1469596" y="4108487"/>
            <a:ext cx="128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What</a:t>
            </a:r>
            <a:r>
              <a:rPr lang="x-none" sz="18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16E34-56CF-0682-01D7-7B866089A6D1}"/>
              </a:ext>
            </a:extLst>
          </p:cNvPr>
          <p:cNvSpPr txBox="1"/>
          <p:nvPr/>
        </p:nvSpPr>
        <p:spPr>
          <a:xfrm>
            <a:off x="1469596" y="4534669"/>
            <a:ext cx="280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listen to music</a:t>
            </a:r>
            <a:endParaRPr lang="x-none" sz="2400" dirty="0">
              <a:solidFill>
                <a:schemeClr val="accent6">
                  <a:lumMod val="75000"/>
                </a:schemeClr>
              </a:solidFill>
              <a:latin typeface="Lucida Handwriting" panose="03010101010101010101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1817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3" name="Google Shape;4173;p32"/>
          <p:cNvSpPr/>
          <p:nvPr/>
        </p:nvSpPr>
        <p:spPr>
          <a:xfrm rot="-9834511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74" name="Google Shape;4174;p32"/>
          <p:cNvSpPr txBox="1">
            <a:spLocks noGrp="1"/>
          </p:cNvSpPr>
          <p:nvPr>
            <p:ph type="title"/>
          </p:nvPr>
        </p:nvSpPr>
        <p:spPr>
          <a:xfrm>
            <a:off x="1839850" y="2445294"/>
            <a:ext cx="5612100" cy="1659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</a:t>
            </a:r>
            <a:r>
              <a:rPr lang="vi-VN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Let’s</a:t>
            </a:r>
            <a:r>
              <a:rPr lang="vi-VN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sing.</a:t>
            </a:r>
            <a:endParaRPr sz="45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75" name="Google Shape;4175;p32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04</a:t>
            </a:r>
            <a:endParaRPr/>
          </a:p>
        </p:txBody>
      </p:sp>
      <p:grpSp>
        <p:nvGrpSpPr>
          <p:cNvPr id="4176" name="Google Shape;4176;p32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4177" name="Google Shape;4177;p32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8" name="Google Shape;4178;p32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9" name="Google Shape;4179;p32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32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32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32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32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32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32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32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32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32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32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32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32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32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32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32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32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32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32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32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32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32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32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32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32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32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32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32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32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32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32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32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32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32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32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32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32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32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32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32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32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32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32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32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32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32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32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32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32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32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32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32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32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32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32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32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32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32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32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32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32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32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32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32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32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32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5" name="Google Shape;4245;p32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6" name="Google Shape;4246;p32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32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32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32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32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32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32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32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32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32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6" name="Google Shape;4256;p32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7" name="Google Shape;4257;p32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32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9" name="Google Shape;4259;p32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0" name="Google Shape;4260;p32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1" name="Google Shape;4261;p32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2" name="Google Shape;4262;p32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32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4" name="Google Shape;4264;p32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5" name="Google Shape;4265;p32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6" name="Google Shape;4266;p32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7" name="Google Shape;4267;p32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8" name="Google Shape;4268;p32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9" name="Google Shape;4269;p32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0" name="Google Shape;4270;p32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1" name="Google Shape;4271;p32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2" name="Google Shape;4272;p32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3" name="Google Shape;4273;p32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4274" name="Google Shape;4274;p32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5" name="Google Shape;4275;p32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6" name="Google Shape;4276;p32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7" name="Google Shape;4277;p32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8" name="Google Shape;4278;p32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9" name="Google Shape;4279;p32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0" name="Google Shape;4280;p32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1" name="Google Shape;4281;p32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2" name="Google Shape;4282;p32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3" name="Google Shape;4283;p32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4" name="Google Shape;4284;p32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5" name="Google Shape;4285;p32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6" name="Google Shape;4286;p32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32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32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9" name="Google Shape;4289;p32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0" name="Google Shape;4290;p32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1" name="Google Shape;4291;p32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2" name="Google Shape;4292;p32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3" name="Google Shape;4293;p32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4" name="Google Shape;4294;p32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5" name="Google Shape;4295;p32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6" name="Google Shape;4296;p32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7" name="Google Shape;4297;p32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8" name="Google Shape;4298;p32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9" name="Google Shape;4299;p32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0" name="Google Shape;4300;p32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1" name="Google Shape;4301;p32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2" name="Google Shape;4302;p32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3" name="Google Shape;4303;p32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p32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p32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6" name="Google Shape;4306;p32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7" name="Google Shape;4307;p32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8" name="Google Shape;4308;p32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9" name="Google Shape;4309;p32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0" name="Google Shape;4310;p32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1" name="Google Shape;4311;p32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2" name="Google Shape;4312;p32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3" name="Google Shape;4313;p32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4" name="Google Shape;4314;p32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5" name="Google Shape;4315;p32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6" name="Google Shape;4316;p32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7" name="Google Shape;4317;p32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8" name="Google Shape;4318;p32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9" name="Google Shape;4319;p32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0" name="Google Shape;4320;p32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1" name="Google Shape;4321;p32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2" name="Google Shape;4322;p32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3" name="Google Shape;4323;p32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4" name="Google Shape;4324;p32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5" name="Google Shape;4325;p32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6" name="Google Shape;4326;p32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7" name="Google Shape;4327;p32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8" name="Google Shape;4328;p32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9" name="Google Shape;4329;p32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0" name="Google Shape;4330;p32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1" name="Google Shape;4331;p32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2" name="Google Shape;4332;p32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3" name="Google Shape;4333;p32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4" name="Google Shape;4334;p32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5" name="Google Shape;4335;p32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6" name="Google Shape;4336;p32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7" name="Google Shape;4337;p32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8" name="Google Shape;4338;p32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9" name="Google Shape;4339;p32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0" name="Google Shape;4340;p32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1" name="Google Shape;4341;p32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2" name="Google Shape;4342;p32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3" name="Google Shape;4343;p32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4" name="Google Shape;4344;p32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5" name="Google Shape;4345;p32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6" name="Google Shape;4346;p32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7" name="Google Shape;4347;p32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8" name="Google Shape;4348;p32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9" name="Google Shape;4349;p32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0" name="Google Shape;4350;p32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1" name="Google Shape;4351;p32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2" name="Google Shape;4352;p32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3" name="Google Shape;4353;p32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4" name="Google Shape;4354;p32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5" name="Google Shape;4355;p32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6" name="Google Shape;4356;p32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7" name="Google Shape;4357;p32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p32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9" name="Google Shape;4359;p32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0" name="Google Shape;4360;p32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1" name="Google Shape;4361;p32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2" name="Google Shape;4362;p32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3" name="Google Shape;4363;p32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4" name="Google Shape;4364;p32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5" name="Google Shape;4365;p32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6" name="Google Shape;4366;p32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7" name="Google Shape;4367;p32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2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9" name="Google Shape;4369;p32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0" name="Google Shape;4370;p32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1" name="Google Shape;4371;p32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2" name="Google Shape;4372;p32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3" name="Google Shape;4373;p32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p32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5" name="Google Shape;4375;p32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6" name="Google Shape;4376;p32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7" name="Google Shape;4377;p32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8" name="Google Shape;4378;p32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9" name="Google Shape;4379;p32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0" name="Google Shape;4380;p32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81" name="Google Shape;4381;p32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4382" name="Google Shape;4382;p32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3" name="Google Shape;4383;p32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4" name="Google Shape;4384;p32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85" name="Google Shape;4385;p32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4386" name="Google Shape;4386;p32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7" name="Google Shape;4387;p32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8" name="Google Shape;4388;p32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9" name="Google Shape;4389;p32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0" name="Google Shape;4390;p32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1" name="Google Shape;4391;p32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32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4393" name="Google Shape;4393;p32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32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5" name="Google Shape;4395;p32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6" name="Google Shape;4396;p32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7" name="Google Shape;4397;p32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8" name="Google Shape;4398;p32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9" name="Google Shape;4399;p32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0" name="Google Shape;4400;p32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1" name="Google Shape;4401;p32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2" name="Google Shape;4402;p32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3" name="Google Shape;4403;p32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4" name="Google Shape;4404;p32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4405" name="Google Shape;4405;p32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6" name="Google Shape;4406;p32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7" name="Google Shape;4407;p32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8" name="Google Shape;4408;p32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9" name="Google Shape;4409;p32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0" name="Google Shape;4410;p32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1" name="Google Shape;4411;p32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2" name="Google Shape;4412;p32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3" name="Google Shape;4413;p32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14" name="Google Shape;4414;p32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4415" name="Google Shape;4415;p32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6" name="Google Shape;4416;p32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7" name="Google Shape;4417;p32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8" name="Google Shape;4418;p32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9" name="Google Shape;4419;p32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0" name="Google Shape;4420;p32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1" name="Google Shape;4421;p32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2" name="Google Shape;4422;p32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3" name="Google Shape;4423;p32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4424" name="Google Shape;4424;p32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5" name="Google Shape;4425;p32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6" name="Google Shape;4426;p32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7" name="Google Shape;4427;p32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8" name="Google Shape;4428;p32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p32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p32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p32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p32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p32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p32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p32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6" name="Google Shape;4436;p32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7" name="Google Shape;4437;p32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p32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p32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p32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p32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2" name="Google Shape;4442;p32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p32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4" name="Google Shape;4444;p32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5" name="Google Shape;4445;p32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6" name="Google Shape;4446;p32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420200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9392" y="40964"/>
            <a:ext cx="7503833" cy="485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49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1" name="Google Shape;4461;p35"/>
          <p:cNvSpPr/>
          <p:nvPr/>
        </p:nvSpPr>
        <p:spPr>
          <a:xfrm rot="-9834511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62" name="Google Shape;4462;p35"/>
          <p:cNvSpPr txBox="1">
            <a:spLocks noGrp="1"/>
          </p:cNvSpPr>
          <p:nvPr>
            <p:ph type="title"/>
          </p:nvPr>
        </p:nvSpPr>
        <p:spPr>
          <a:xfrm>
            <a:off x="1488468" y="2441014"/>
            <a:ext cx="6243427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 corner &amp; wrap-up</a:t>
            </a:r>
            <a:endParaRPr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63" name="Google Shape;4463;p35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05</a:t>
            </a:r>
            <a:endParaRPr/>
          </a:p>
        </p:txBody>
      </p:sp>
      <p:grpSp>
        <p:nvGrpSpPr>
          <p:cNvPr id="4464" name="Google Shape;4464;p35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4465" name="Google Shape;4465;p35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6" name="Google Shape;4466;p35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7" name="Google Shape;4467;p35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8" name="Google Shape;4468;p35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9" name="Google Shape;4469;p35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0" name="Google Shape;4470;p35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1" name="Google Shape;4471;p35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2" name="Google Shape;4472;p35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3" name="Google Shape;4473;p35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4" name="Google Shape;4474;p35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5" name="Google Shape;4475;p35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6" name="Google Shape;4476;p35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35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8" name="Google Shape;4478;p35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9" name="Google Shape;4479;p35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0" name="Google Shape;4480;p35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1" name="Google Shape;4481;p35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2" name="Google Shape;4482;p35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3" name="Google Shape;4483;p35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4" name="Google Shape;4484;p35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5" name="Google Shape;4485;p35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6" name="Google Shape;4486;p35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7" name="Google Shape;4487;p35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35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9" name="Google Shape;4489;p35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0" name="Google Shape;4490;p35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1" name="Google Shape;4491;p35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2" name="Google Shape;4492;p35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3" name="Google Shape;4493;p35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4" name="Google Shape;4494;p35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5" name="Google Shape;4495;p35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6" name="Google Shape;4496;p35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7" name="Google Shape;4497;p35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8" name="Google Shape;4498;p35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9" name="Google Shape;4499;p35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0" name="Google Shape;4500;p35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1" name="Google Shape;4501;p35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2" name="Google Shape;4502;p35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3" name="Google Shape;4503;p35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4" name="Google Shape;4504;p35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5" name="Google Shape;4505;p35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6" name="Google Shape;4506;p35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7" name="Google Shape;4507;p35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8" name="Google Shape;4508;p35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9" name="Google Shape;4509;p35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0" name="Google Shape;4510;p35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1" name="Google Shape;4511;p35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2" name="Google Shape;4512;p35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3" name="Google Shape;4513;p35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4" name="Google Shape;4514;p35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5" name="Google Shape;4515;p35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6" name="Google Shape;4516;p35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7" name="Google Shape;4517;p35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8" name="Google Shape;4518;p35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9" name="Google Shape;4519;p35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0" name="Google Shape;4520;p35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1" name="Google Shape;4521;p35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2" name="Google Shape;4522;p35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3" name="Google Shape;4523;p35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4" name="Google Shape;4524;p35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5" name="Google Shape;4525;p35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6" name="Google Shape;4526;p35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7" name="Google Shape;4527;p35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8" name="Google Shape;4528;p35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9" name="Google Shape;4529;p35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0" name="Google Shape;4530;p35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1" name="Google Shape;4531;p35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2" name="Google Shape;4532;p35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3" name="Google Shape;4533;p35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4" name="Google Shape;4534;p35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5" name="Google Shape;4535;p35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6" name="Google Shape;4536;p35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7" name="Google Shape;4537;p35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8" name="Google Shape;4538;p35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9" name="Google Shape;4539;p35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0" name="Google Shape;4540;p35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1" name="Google Shape;4541;p35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2" name="Google Shape;4542;p35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3" name="Google Shape;4543;p35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4" name="Google Shape;4544;p35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5" name="Google Shape;4545;p35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6" name="Google Shape;4546;p35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7" name="Google Shape;4547;p35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8" name="Google Shape;4548;p35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9" name="Google Shape;4549;p35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0" name="Google Shape;4550;p35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1" name="Google Shape;4551;p35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2" name="Google Shape;4552;p35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3" name="Google Shape;4553;p35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4" name="Google Shape;4554;p35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5" name="Google Shape;4555;p35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6" name="Google Shape;4556;p35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7" name="Google Shape;4557;p35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8" name="Google Shape;4558;p35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9" name="Google Shape;4559;p35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0" name="Google Shape;4560;p35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1" name="Google Shape;4561;p35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4562" name="Google Shape;4562;p35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3" name="Google Shape;4563;p35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4" name="Google Shape;4564;p35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5" name="Google Shape;4565;p35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6" name="Google Shape;4566;p35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7" name="Google Shape;4567;p35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8" name="Google Shape;4568;p35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9" name="Google Shape;4569;p35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0" name="Google Shape;4570;p35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1" name="Google Shape;4571;p35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2" name="Google Shape;4572;p35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3" name="Google Shape;4573;p35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4" name="Google Shape;4574;p35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5" name="Google Shape;4575;p35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6" name="Google Shape;4576;p35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7" name="Google Shape;4577;p35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8" name="Google Shape;4578;p35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9" name="Google Shape;4579;p35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0" name="Google Shape;4580;p35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1" name="Google Shape;4581;p35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2" name="Google Shape;4582;p35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3" name="Google Shape;4583;p35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4" name="Google Shape;4584;p35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5" name="Google Shape;4585;p35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6" name="Google Shape;4586;p35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7" name="Google Shape;4587;p35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35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9" name="Google Shape;4589;p35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0" name="Google Shape;4590;p35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1" name="Google Shape;4591;p35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2" name="Google Shape;4592;p35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3" name="Google Shape;4593;p35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4" name="Google Shape;4594;p35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5" name="Google Shape;4595;p35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6" name="Google Shape;4596;p35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7" name="Google Shape;4597;p35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8" name="Google Shape;4598;p35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9" name="Google Shape;4599;p35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0" name="Google Shape;4600;p35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1" name="Google Shape;4601;p35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2" name="Google Shape;4602;p35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3" name="Google Shape;4603;p35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4" name="Google Shape;4604;p35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5" name="Google Shape;4605;p35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6" name="Google Shape;4606;p35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7" name="Google Shape;4607;p35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8" name="Google Shape;4608;p35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9" name="Google Shape;4609;p35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0" name="Google Shape;4610;p35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1" name="Google Shape;4611;p35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2" name="Google Shape;4612;p35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3" name="Google Shape;4613;p35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4" name="Google Shape;4614;p35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5" name="Google Shape;4615;p35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6" name="Google Shape;4616;p35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7" name="Google Shape;4617;p35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8" name="Google Shape;4618;p35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9" name="Google Shape;4619;p35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0" name="Google Shape;4620;p35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1" name="Google Shape;4621;p35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2" name="Google Shape;4622;p35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3" name="Google Shape;4623;p35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4" name="Google Shape;4624;p35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5" name="Google Shape;4625;p35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6" name="Google Shape;4626;p35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7" name="Google Shape;4627;p35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8" name="Google Shape;4628;p35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9" name="Google Shape;4629;p35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0" name="Google Shape;4630;p35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1" name="Google Shape;4631;p35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2" name="Google Shape;4632;p35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3" name="Google Shape;4633;p35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4" name="Google Shape;4634;p35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5" name="Google Shape;4635;p35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6" name="Google Shape;4636;p35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7" name="Google Shape;4637;p35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8" name="Google Shape;4638;p35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9" name="Google Shape;4639;p35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0" name="Google Shape;4640;p35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1" name="Google Shape;4641;p35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2" name="Google Shape;4642;p35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3" name="Google Shape;4643;p35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4" name="Google Shape;4644;p35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5" name="Google Shape;4645;p35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6" name="Google Shape;4646;p35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7" name="Google Shape;4647;p35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8" name="Google Shape;4648;p35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9" name="Google Shape;4649;p35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0" name="Google Shape;4650;p35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1" name="Google Shape;4651;p35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2" name="Google Shape;4652;p35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3" name="Google Shape;4653;p35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4" name="Google Shape;4654;p35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5" name="Google Shape;4655;p35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6" name="Google Shape;4656;p35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7" name="Google Shape;4657;p35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8" name="Google Shape;4658;p35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9" name="Google Shape;4659;p35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0" name="Google Shape;4660;p35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1" name="Google Shape;4661;p35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2" name="Google Shape;4662;p35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3" name="Google Shape;4663;p35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4" name="Google Shape;4664;p35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5" name="Google Shape;4665;p35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6" name="Google Shape;4666;p35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7" name="Google Shape;4667;p35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8" name="Google Shape;4668;p35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69" name="Google Shape;4669;p35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4670" name="Google Shape;4670;p35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1" name="Google Shape;4671;p35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2" name="Google Shape;4672;p35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73" name="Google Shape;4673;p35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4674" name="Google Shape;4674;p35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5" name="Google Shape;4675;p35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6" name="Google Shape;4676;p35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7" name="Google Shape;4677;p35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8" name="Google Shape;4678;p35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9" name="Google Shape;4679;p35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80" name="Google Shape;4680;p35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4681" name="Google Shape;4681;p35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2" name="Google Shape;4682;p35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3" name="Google Shape;4683;p35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4" name="Google Shape;4684;p35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5" name="Google Shape;4685;p35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6" name="Google Shape;4686;p35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7" name="Google Shape;4687;p35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8" name="Google Shape;4688;p35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9" name="Google Shape;4689;p35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0" name="Google Shape;4690;p35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1" name="Google Shape;4691;p35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92" name="Google Shape;4692;p35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4693" name="Google Shape;4693;p35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4" name="Google Shape;4694;p35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5" name="Google Shape;4695;p35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6" name="Google Shape;4696;p35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7" name="Google Shape;4697;p35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8" name="Google Shape;4698;p35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9" name="Google Shape;4699;p35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0" name="Google Shape;4700;p35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1" name="Google Shape;4701;p35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02" name="Google Shape;4702;p35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4703" name="Google Shape;4703;p35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4" name="Google Shape;4704;p35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5" name="Google Shape;4705;p35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6" name="Google Shape;4706;p35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7" name="Google Shape;4707;p35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8" name="Google Shape;4708;p35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9" name="Google Shape;4709;p35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0" name="Google Shape;4710;p35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11" name="Google Shape;4711;p35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4712" name="Google Shape;4712;p35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3" name="Google Shape;4713;p35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4" name="Google Shape;4714;p35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5" name="Google Shape;4715;p35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6" name="Google Shape;4716;p35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7" name="Google Shape;4717;p35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8" name="Google Shape;4718;p35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9" name="Google Shape;4719;p35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0" name="Google Shape;4720;p35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1" name="Google Shape;4721;p35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2" name="Google Shape;4722;p35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3" name="Google Shape;4723;p35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4" name="Google Shape;4724;p35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5" name="Google Shape;4725;p35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6" name="Google Shape;4726;p35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7" name="Google Shape;4727;p35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8" name="Google Shape;4728;p35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9" name="Google Shape;4729;p35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0" name="Google Shape;4730;p35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1" name="Google Shape;4731;p35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2" name="Google Shape;4732;p35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3" name="Google Shape;4733;p35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4" name="Google Shape;4734;p35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836180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_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asic English for Korean Speakers Workshop by Slidesgo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4 Unit 3 Lesson 1 Period 1 edited" id="{C70688B8-C1DF-CB40-974B-A19909E58405}" vid="{7E29B1D8-0D1C-9549-B5D0-DCEE2D2D4C7E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4 Unit 3 Lesson 1 Period 1 edited" id="{C70688B8-C1DF-CB40-974B-A19909E58405}" vid="{78461BCD-6997-1D4F-B94E-5C1BBE732653}"/>
    </a:ext>
  </a:extLst>
</a:theme>
</file>

<file path=ppt/theme/theme4.xml><?xml version="1.0" encoding="utf-8"?>
<a:theme xmlns:a="http://schemas.openxmlformats.org/drawingml/2006/main" name="3_Basic English for Korean Speakers Workshop by Slidesgo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4 Unit 3 Lesson 1 Period 1 edited" id="{C70688B8-C1DF-CB40-974B-A19909E58405}" vid="{8C77F644-B37F-BD43-BD34-7E5B91668847}"/>
    </a:ext>
  </a:extLst>
</a:theme>
</file>

<file path=ppt/theme/theme5.xml><?xml version="1.0" encoding="utf-8"?>
<a:theme xmlns:a="http://schemas.openxmlformats.org/drawingml/2006/main" name="4_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Basic English for Korean Speakers Workshop by Slidesgo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4 Unit 3 Lesson 1 Period 1 edited" id="{C70688B8-C1DF-CB40-974B-A19909E58405}" vid="{7E29B1D8-0D1C-9549-B5D0-DCEE2D2D4C7E}"/>
    </a:ext>
  </a:extLst>
</a:theme>
</file>

<file path=ppt/theme/theme9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2105</TotalTime>
  <Words>98</Words>
  <Application>Microsoft Office PowerPoint</Application>
  <PresentationFormat>On-screen Show (16:9)</PresentationFormat>
  <Paragraphs>32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Calibri</vt:lpstr>
      <vt:lpstr>Bradley Hand</vt:lpstr>
      <vt:lpstr>Arial</vt:lpstr>
      <vt:lpstr>American Typewriter</vt:lpstr>
      <vt:lpstr>Calibri Light</vt:lpstr>
      <vt:lpstr>Lucida Handwriting</vt:lpstr>
      <vt:lpstr>Comic Sans MS</vt:lpstr>
      <vt:lpstr>Dosis</vt:lpstr>
      <vt:lpstr>Barriecito</vt:lpstr>
      <vt:lpstr>2_Basic English for Korean Speakers Workshop by Slidesgo</vt:lpstr>
      <vt:lpstr>1_Basic English for Korean Speakers Workshop by Slidesgo</vt:lpstr>
      <vt:lpstr>Custom Design</vt:lpstr>
      <vt:lpstr>3_Basic English for Korean Speakers Workshop by Slidesgo</vt:lpstr>
      <vt:lpstr>4_Basic English for Korean Speakers Workshop by Slidesgo</vt:lpstr>
      <vt:lpstr>5_Basic English for Korean Speakers Workshop by Slidesgo</vt:lpstr>
      <vt:lpstr>6_Basic English for Korean Speakers Workshop by Slidesgo</vt:lpstr>
      <vt:lpstr>7_Basic English for Korean Speakers Workshop by Slidesgo</vt:lpstr>
      <vt:lpstr>My week </vt:lpstr>
      <vt:lpstr>PowerPoint Presentation</vt:lpstr>
      <vt:lpstr>Activity 4 Listen and number.</vt:lpstr>
      <vt:lpstr>PowerPoint Presentation</vt:lpstr>
      <vt:lpstr>Activity 5 Look, complete  and read.</vt:lpstr>
      <vt:lpstr>PowerPoint Presentation</vt:lpstr>
      <vt:lpstr>Activity 6 Let’s sing.</vt:lpstr>
      <vt:lpstr>PowerPoint Presentation</vt:lpstr>
      <vt:lpstr>Fun corner &amp; 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English for Korean Speakers Workshop</dc:title>
  <dc:creator>HP</dc:creator>
  <cp:lastModifiedBy>Do Tra Giang</cp:lastModifiedBy>
  <cp:revision>100</cp:revision>
  <dcterms:modified xsi:type="dcterms:W3CDTF">2026-01-04T03:21:04Z</dcterms:modified>
</cp:coreProperties>
</file>