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4" r:id="rId1"/>
    <p:sldMasterId id="2147483711" r:id="rId2"/>
    <p:sldMasterId id="2147483684" r:id="rId3"/>
    <p:sldMasterId id="2147483697" r:id="rId4"/>
    <p:sldMasterId id="2147483756" r:id="rId5"/>
  </p:sldMasterIdLst>
  <p:notesMasterIdLst>
    <p:notesMasterId r:id="rId15"/>
  </p:notesMasterIdLst>
  <p:handoutMasterIdLst>
    <p:handoutMasterId r:id="rId16"/>
  </p:handoutMasterIdLst>
  <p:sldIdLst>
    <p:sldId id="501" r:id="rId6"/>
    <p:sldId id="508" r:id="rId7"/>
    <p:sldId id="536" r:id="rId8"/>
    <p:sldId id="511" r:id="rId9"/>
    <p:sldId id="503" r:id="rId10"/>
    <p:sldId id="513" r:id="rId11"/>
    <p:sldId id="514" r:id="rId12"/>
    <p:sldId id="521" r:id="rId13"/>
    <p:sldId id="526" r:id="rId14"/>
  </p:sldIdLst>
  <p:sldSz cx="9144000" cy="5143500" type="screen16x9"/>
  <p:notesSz cx="6858000" cy="9144000"/>
  <p:embeddedFontLst>
    <p:embeddedFont>
      <p:font typeface="Barriecito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Dosis" panose="02010803020202060003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24"/>
  </p:normalViewPr>
  <p:slideViewPr>
    <p:cSldViewPr snapToGrid="0">
      <p:cViewPr varScale="1">
        <p:scale>
          <a:sx n="122" d="100"/>
          <a:sy n="122" d="100"/>
        </p:scale>
        <p:origin x="1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14BAC9-8EED-05C2-D34B-6E3E20EAF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FDAC9-A39E-83DA-D5B8-E18DF4B44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A0C-17B1-4D46-93D8-6ADAC173D0A5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E13A8-B7C6-E4F2-36A6-4D8B1BD59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03734-74CF-9AF6-E888-0350C7AC8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4114-6DDF-5E40-9010-ADFE2F9CA95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1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495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63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54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3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1" name="Google Shape;3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38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8" name="Google Shape;44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9" name="Google Shape;445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1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BF67-8FB0-0885-5C5D-2E4820BF0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15AC6-AE47-041A-F6A9-BFAD35F44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B7BA-9179-6F41-CFE1-4D86F3B4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3CF3-D9A4-29A6-F929-F8488CBC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F8E27-96CB-E711-6A9A-39C4CD9F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25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9A8B-6291-393D-B5E3-F44315DE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A2F2F-3ACB-E361-B82D-9011D8A1A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22588-C6B8-AA97-4876-23F4510C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7D3F-74AF-EE50-DEDE-D6131F34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B780C-B537-F2F5-06BD-C96F390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66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193C3-F775-3453-60C5-3EB8250B4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A4D02-7034-9C27-3B65-A94AF81C8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88600-3CD3-EFBE-12CE-F090F212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42F8-0CFE-CB0B-56CB-B1480DE1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BEF4-EF8E-0BF5-A9CA-3374A337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72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46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647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04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35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49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280706" y="19023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672" y="955046"/>
            <a:ext cx="5793300" cy="308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grpSp>
        <p:nvGrpSpPr>
          <p:cNvPr id="27" name="Google Shape;27;p2"/>
          <p:cNvGrpSpPr/>
          <p:nvPr/>
        </p:nvGrpSpPr>
        <p:grpSpPr>
          <a:xfrm>
            <a:off x="-313515" y="22873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37F07CEB-E41F-7FBB-9D99-CEACE7B17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2" y="114873"/>
            <a:ext cx="1711726" cy="176649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6FBBDDE-D959-6A3A-A643-AB846FD0D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283458" y="387961"/>
            <a:ext cx="62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76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9E2B-070F-CED9-2F73-9E851DB5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C935-2E50-0C3E-7790-A739571F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A4A4-0FBC-FAEF-7FA7-AD8B6BCF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D77F-70DA-D7CF-83D6-58A2BBA2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E0F9-7500-D786-FD3D-001DA381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791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78C1-4D15-C65F-0EEB-7BCE677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2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060E-72F5-37C0-44B3-607686FF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434B5-A1D3-5B8C-8309-EF767A63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8FCA-F393-A0E6-6D7E-F7E27BD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1A20-2A39-83BB-1A23-B140D7A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6F710-B47B-B032-0427-9EB711A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72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C35-AC3D-1A10-77E7-FFB4255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D299-BD17-A1A6-2C89-E501AD2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7B26-125E-A03E-E9A8-C8228810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96C5-E5A8-0404-BA6D-034CFD60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1F2B-AB32-EDF4-0BF5-D5B7B8E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38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7A6E-1876-D611-F6D6-E74D062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972A0-F336-89AC-4489-B18D0912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F24C-228E-E649-5F3A-1E89E93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81C-462C-2202-FF91-A6784C8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A37A-B194-4F6D-597E-5D7C2EAA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969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E8D2-6077-A454-B944-73A52FDA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1E5-D286-8356-BA20-2FF0245AD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B0DF9-EFAF-B586-64FD-0810033D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B78B7-23CB-28EF-680F-CA2BB2C6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FBE6-9E03-7B30-A015-300D0EEF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78E7-CEDB-9DF4-CC62-84A7CCD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2616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53A-685F-A350-9AAD-B0FDD83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DD3-B4B8-09A6-C2E1-47795DEB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8E4B-8DFC-755A-EA10-A7CAF383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27D2-EE2D-1253-D538-E81D5FC56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5B904-62DE-7E6F-C32B-75236A0E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8F5B3-F426-26D7-9E81-B9367DE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A768-72C1-2DB3-CF6C-94FAACB0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76B5D-36B2-EC1B-B050-AB17157D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63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2E-27CF-86B3-7725-3C701C6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741DB-FD4C-E549-64CA-98088D36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63F1-BE96-044C-07A1-691539D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B64D0-02C4-C6D8-4E11-15EB9B14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412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327F-BBC1-BD54-2CC0-B7D58035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AD77-4AED-9B50-383C-5091B5B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9C45-79C1-1169-EC44-0BF7BADC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0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BE81-DF82-D324-A439-CF1F4BD3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1FF67-5E5F-DA6E-D34D-FD3984B17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432F-C2A5-0672-55F9-A0047448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5910-AE3E-CE7A-7FB1-7B2BF158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8AC9-F82D-165E-6B14-5A5D06CE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8124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7B5D-333B-8DB3-DF79-B937017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AFB6-BDBA-F081-333F-552BB306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2909-E6AE-58D3-AF2D-AE899C0D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178D-F754-B197-8B16-6C1289A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8BE1-B1C2-0ACC-580A-1BE1BE8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3706A-CCC2-F23A-5F4A-7CCDCAF2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05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3B3-931E-6AEC-2121-E21439A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477C0-9E33-099D-F599-7D18E92A7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7FB8-1B34-621E-B5E5-62DD5AEE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9644-003A-ED15-DF2D-ADBDF575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16D9E-A60A-1632-643C-0D16EBCF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F1E-CA4A-CF5F-50C9-8365696D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354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2FA-FE22-4C05-54C5-C005BC0C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62FF3-EC47-5422-6E1D-23105CBA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A930-AD33-F3EC-81D7-A102B561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F00A-468C-5FE0-F0A0-8E5A6CBD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9DC0D-4F5D-4BD2-5D73-66564364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400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44D3-5610-7138-B536-190443949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0B06-986A-412B-4381-50AF58C9E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4F6F-FBD0-29A4-516B-C9DE263A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C26D-ACC8-E878-1D9B-C871A70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79D1-BC3C-56C2-3321-071E1E3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384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22FD-EEF0-3846-9B10-10511CED0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A125F-6ABA-8DF0-2282-11FE0D014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123A-6563-AC02-6834-D0A4225F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6910-1B48-6698-AEC0-20B2AB68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EBF7-4793-C98F-227B-D1FAC971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765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1C88-29E9-08C2-3FD3-78601EB1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EE02-E890-F0FC-DC48-95E5D931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1C74-6FCE-E276-1812-F3A475D2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95B4-661B-1485-41EC-EEC19A13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3F847-7A6A-7CC9-6072-08ACFD19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2253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D6F9-D7C0-B505-6EEC-40EA1349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403CA-E42A-18BE-BF78-58F60678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6B22-3CDF-7A30-5E19-AFC96171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0D1D1-4BB1-DB5B-3CC0-D961A529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165CF-3141-CFD2-EBAB-E62E471C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2355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7AF4-1ABC-8C25-5A6D-8F0E0D60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0BCD-1A8F-6EB0-B2AD-7AF24F3CF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4CD1E-3388-5F5F-CE51-B0BDAD0EB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599C-7AF0-59EB-1788-68E4AB07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84FF5-7CBC-D906-7FD8-801FCFF8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9C8BE-1E4B-CAC7-B73B-7168E665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8387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C44F-5BA5-CBB2-98C7-4E756FC7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73AB8-F1DB-9BD5-D01F-2EAF37C1E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1F0A4-DA9A-B072-ED6C-719FDCE77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FC9C0-1805-6960-3C52-2D4FE20B4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24C76-3A50-B584-8CF8-61C58F3D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C7BF6-6E0A-013C-833B-2FF17281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FBDBA-1441-6DBE-58FD-6822EF44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F2905-B83F-668C-2AC1-96285DDB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9719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B3E7-8638-FE94-B932-E6975A8F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DFE9C-8107-4FE1-FBB8-D4B19F4C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FC6E8-26B4-E1EA-25AA-19F526FF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CDD87-4AD0-FDC1-DFD0-855B5BD9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47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8DA8-CA10-7B2C-43B9-E6120829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F737-63A6-543E-9D98-9972867E7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E36ED-BD6E-F026-AFD8-A98659C3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E7102-D7C0-C88E-87C4-DF1AE542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11E2D-EB23-3B25-A9B4-3CC0938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1A0C9-99C6-9F11-8EE7-580D8BF3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362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BD84B-F3E1-FE65-50BB-9BDC07B4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6F73D-08AE-4D06-635B-C8D2B35F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24029-085F-021A-EF7B-194F1C85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6528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9891-4F28-6904-7508-A4E8813C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080C-2D27-7E3A-45A8-2FC8721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313C-8726-0C37-24FB-FCFB993F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2C5AB-4908-0191-1513-9035FCB9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AA0B2-FC5B-BA96-2867-B69C4242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EB607-F79C-67E1-49A2-AF92FDC6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0076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BBB7-A236-90E3-7BD5-3FA39EA0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E0936-D713-BE0B-5E96-009208A34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0A82-69EB-0F68-B41E-F32A7FD9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09012-5EDA-3FA0-39D6-2FBE0C4E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F88E2-9B44-AC47-A2DF-C4982735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1D6FD-5546-1F26-656C-296FDF93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777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611A-D682-D8B6-7A3B-872552AE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8ADA4-0C62-EAC2-12C3-9D187DC2B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F1482-FAE9-AEE8-A1E9-A96907EC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B75A0-104C-B785-7500-3A57C919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0BCB-1687-4C08-876C-57B9C19F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9594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8B72A-7753-D93B-A018-5559D08F2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14E36-8D3C-8092-4504-0C43E35BC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CCD3A-8C7D-E35E-113F-9A478E00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E954-D00A-0B93-3CB0-1FED76C0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2738-4642-C464-0DC5-0428215F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6629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bg2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 userDrawn="1"/>
        </p:nvSpPr>
        <p:spPr>
          <a:xfrm>
            <a:off x="5912701" y="52859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 userDrawn="1"/>
        </p:nvSpPr>
        <p:spPr>
          <a:xfrm rot="10800000" flipH="1">
            <a:off x="1641211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04690" y="-4171"/>
            <a:ext cx="9191319" cy="5134350"/>
            <a:chOff x="0" y="9162"/>
            <a:chExt cx="9191319" cy="5134350"/>
          </a:xfrm>
        </p:grpSpPr>
        <p:sp>
          <p:nvSpPr>
            <p:cNvPr id="1392" name="Google Shape;1392;p29"/>
            <p:cNvSpPr/>
            <p:nvPr/>
          </p:nvSpPr>
          <p:spPr>
            <a:xfrm rot="16200000">
              <a:off x="-958891" y="2609802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56272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9"/>
            <p:cNvSpPr/>
            <p:nvPr/>
          </p:nvSpPr>
          <p:spPr>
            <a:xfrm rot="5400000">
              <a:off x="8850519" y="12930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7712172" y="4696939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6055575" y="9162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 userDrawn="1"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 userDrawn="1"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 userDrawn="1"/>
        </p:nvSpPr>
        <p:spPr>
          <a:xfrm rot="10800000" flipH="1">
            <a:off x="625265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 userDrawn="1"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TUESDAY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 userDrawn="1"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WEDNESDAY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 userDrawn="1"/>
        </p:nvSpPr>
        <p:spPr>
          <a:xfrm>
            <a:off x="34776" y="4716875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MONDAY</a:t>
            </a:r>
          </a:p>
        </p:txBody>
      </p:sp>
      <p:sp>
        <p:nvSpPr>
          <p:cNvPr id="19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 userDrawn="1"/>
        </p:nvSpPr>
        <p:spPr>
          <a:xfrm rot="5400000" flipH="1">
            <a:off x="8197357" y="4151267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 userDrawn="1"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THURSDAY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 userDrawn="1"/>
        </p:nvSpPr>
        <p:spPr>
          <a:xfrm>
            <a:off x="6282012" y="4873676"/>
            <a:ext cx="148849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FRIDAY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 userDrawn="1"/>
        </p:nvSpPr>
        <p:spPr>
          <a:xfrm>
            <a:off x="8029513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SATURDAY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 userDrawn="1"/>
        </p:nvSpPr>
        <p:spPr>
          <a:xfrm rot="16200000">
            <a:off x="8338235" y="402073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SUNDAY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32AF41-F3DA-0B64-848A-520429BD022F}"/>
              </a:ext>
            </a:extLst>
          </p:cNvPr>
          <p:cNvSpPr txBox="1"/>
          <p:nvPr userDrawn="1"/>
        </p:nvSpPr>
        <p:spPr>
          <a:xfrm>
            <a:off x="6197217" y="-13600"/>
            <a:ext cx="1143128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MY WEEK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B7F0A-18E9-39F1-0E82-C0DF54BC9565}"/>
              </a:ext>
            </a:extLst>
          </p:cNvPr>
          <p:cNvSpPr txBox="1"/>
          <p:nvPr userDrawn="1"/>
        </p:nvSpPr>
        <p:spPr>
          <a:xfrm>
            <a:off x="1777226" y="114975"/>
            <a:ext cx="435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accent1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1095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CC32-268F-C39B-E35D-BA97DA5A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5F8CE-3DC0-37C6-7266-3452E5C7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56153-2ECA-6DFD-1941-56F32967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5918-22DA-CEA5-FB47-B56E989D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B25A5-8440-6C10-41FC-085B81D66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733BB-0411-8C1B-A3F1-FD44D523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C7056-10E4-622D-DC36-DCCB7C84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91902-562C-FC73-E7B3-91B85113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126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FE46-1108-3250-929D-41DA89D5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9C6A5-6217-5D38-53D7-F0ED5688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6DB2E-9211-41BB-6C9F-8EBD5940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55E6A-35D0-E99B-7F8B-CAC3A10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39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A9870-41F6-4E78-3C0C-0720BCF4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D9B13-94FF-40FA-54F4-31B98439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3E350-DD4D-B37F-827B-D4DBB4DD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580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F0F0-AA2C-CF6E-9C4E-7F394A95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C96A-C1C9-8D04-C383-099363BB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3C61F-3BD4-44EE-D660-19CD63623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42DC2-7CDF-1BF6-54D1-8F09F8CF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65591-1BD3-382A-920A-CF535666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54A28-E182-F324-9ECD-DE0FFD67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0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A264-48CE-1839-FBC6-2A647323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E19A1-E13E-98DE-BF56-371FD4078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38675-D6F1-F159-8C47-025A3D24B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FBB42-14AC-5D94-6E4C-229A11E8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38E86-4F67-CEB7-A9D2-ABA4A7B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BCB5-65A3-330E-93A4-6112A622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813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4971A-4A5B-F0B9-0437-169B0302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C0B48-8C24-2D63-295F-BDBB1DC3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26CDB-4BB7-DE50-3BBC-318FA0D9E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58DC5-E80D-1D43-9E9B-F79462603074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46B0-2438-5815-4E7B-5699343C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11B9-5302-4167-6BFC-B13849781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3F0F-FD05-F24E-9C56-0029CDE6A25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20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5" r:id="rId12"/>
    <p:sldLayoutId id="21474837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D5EFB-E009-6463-A0DC-7CF882E118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67814" y="530550"/>
            <a:ext cx="9398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9BD92-F77D-7AB7-85C3-E0BFA5BB05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70" y="3929238"/>
            <a:ext cx="1257641" cy="1274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905ED-51F3-362A-5C80-D5ECE4B182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283"/>
            <a:ext cx="2311323" cy="1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5" r:id="rId3"/>
    <p:sldLayoutId id="214748369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FBF24-9E41-EB24-517D-26654B3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A28D-7917-3433-754F-9A8BDE46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5260-8165-FBBA-D585-BC3128EDC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7BC6-4251-6049-8830-CC151E1EC3D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82A91-F0FA-5B9B-D1A8-C4C57391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3C26-A104-BBC4-B8E9-334D6115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D6F-89F1-D54E-9F56-1EB95F91063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9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4624F-2A6F-C732-DC08-29CAF3BD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2CE7-C7C4-EAE3-1D7C-1922E409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02D17-157E-8DE6-FA65-5B55AB5DC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4EFE-9AB8-4B77-A8F8-FEDD6C65BBF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6E14-0220-0793-5DD5-AF9E3BAAF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7869-4306-109A-CA37-3D215D0F5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12A4-77BD-454B-AC50-84A14243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177514" y="1573150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7A1C79-CFE5-7628-39AA-172343DB8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61" y="2576058"/>
            <a:ext cx="5327811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344220" y="2632217"/>
            <a:ext cx="541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3 - PERIOD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53193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5E131-C7CD-D513-DB19-967D751F19CA}"/>
              </a:ext>
            </a:extLst>
          </p:cNvPr>
          <p:cNvSpPr txBox="1"/>
          <p:nvPr/>
        </p:nvSpPr>
        <p:spPr>
          <a:xfrm>
            <a:off x="2753890" y="61998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Let’s sing together!</a:t>
            </a:r>
            <a:endParaRPr lang="x-none" sz="24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15F40-3319-C4AF-F0B4-BDDAE098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484587"/>
            <a:ext cx="7206147" cy="46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081973" y="2668411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</a:t>
            </a: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repeat</a:t>
            </a: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4247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F13B2-91F1-E253-65D0-0F7D8F17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3" y="1298308"/>
            <a:ext cx="8803793" cy="21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075063" y="2643099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circle.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647751" y="1154573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6277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292F4-1FE3-C390-A595-F186C510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2" y="1033517"/>
            <a:ext cx="7856166" cy="30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985FE-64B7-5CA7-0F48-C374805E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34" y="972731"/>
            <a:ext cx="6058391" cy="32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21"/>
          <p:cNvSpPr txBox="1">
            <a:spLocks noGrp="1"/>
          </p:cNvSpPr>
          <p:nvPr>
            <p:ph type="title"/>
          </p:nvPr>
        </p:nvSpPr>
        <p:spPr>
          <a:xfrm>
            <a:off x="1065683" y="2512052"/>
            <a:ext cx="7062613" cy="16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3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chant.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54" name="Google Shape;3454;p21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455" name="Google Shape;3455;p21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21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552" name="Google Shape;3552;p21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1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1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1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1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1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1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1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1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1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21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660" name="Google Shape;3660;p21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1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1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21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664" name="Google Shape;3664;p21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1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1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1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1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0" name="Google Shape;3670;p21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671" name="Google Shape;3671;p21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21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683" name="Google Shape;3683;p21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2" name="Google Shape;3692;p21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693" name="Google Shape;3693;p21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1" name="Google Shape;3701;p21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702" name="Google Shape;3702;p21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1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1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1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1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1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1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1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1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1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1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1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1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1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1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5" name="Google Shape;3725;p21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6" name="Google Shape;3726;p21"/>
          <p:cNvSpPr txBox="1">
            <a:spLocks noGrp="1"/>
          </p:cNvSpPr>
          <p:nvPr>
            <p:ph type="title" idx="2"/>
          </p:nvPr>
        </p:nvSpPr>
        <p:spPr>
          <a:xfrm>
            <a:off x="3597351" y="1170924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215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Google Shape;4461;p35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2" name="Google Shape;4462;p35"/>
          <p:cNvSpPr txBox="1">
            <a:spLocks noGrp="1"/>
          </p:cNvSpPr>
          <p:nvPr>
            <p:ph type="title"/>
          </p:nvPr>
        </p:nvSpPr>
        <p:spPr>
          <a:xfrm>
            <a:off x="1488468" y="2441014"/>
            <a:ext cx="6243427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corner &amp; wrap-up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4464" name="Google Shape;4464;p3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4465" name="Google Shape;4465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1" name="Google Shape;4561;p3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4562" name="Google Shape;4562;p3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9" name="Google Shape;4669;p3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4670" name="Google Shape;4670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3" name="Google Shape;4673;p3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4674" name="Google Shape;4674;p3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0" name="Google Shape;4680;p3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4681" name="Google Shape;4681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3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4693" name="Google Shape;4693;p3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2" name="Google Shape;4702;p3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703" name="Google Shape;4703;p3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1" name="Google Shape;4711;p3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712" name="Google Shape;4712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1104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c English for Korean Speakers Workshop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E29B1D8-0D1C-9549-B5D0-DCEE2D2D4C7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4 Unit 3 Lesson 1 Period 1 edited" id="{C70688B8-C1DF-CB40-974B-A19909E58405}" vid="{78461BCD-6997-1D4F-B94E-5C1BBE73265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49</Words>
  <Application>Microsoft Office PowerPoint</Application>
  <PresentationFormat>On-screen Show (16:9)</PresentationFormat>
  <Paragraphs>20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Barriecito</vt:lpstr>
      <vt:lpstr>Dosis</vt:lpstr>
      <vt:lpstr>Comic Sans MS</vt:lpstr>
      <vt:lpstr>American Typewriter</vt:lpstr>
      <vt:lpstr>Arial</vt:lpstr>
      <vt:lpstr>Calibri</vt:lpstr>
      <vt:lpstr>Calibri Light</vt:lpstr>
      <vt:lpstr>1_Custom Design</vt:lpstr>
      <vt:lpstr>2_Basic English for Korean Speakers Workshop by Slidesgo</vt:lpstr>
      <vt:lpstr>1_Basic English for Korean Speakers Workshop by Slidesgo</vt:lpstr>
      <vt:lpstr>Custom Design</vt:lpstr>
      <vt:lpstr>Office Theme</vt:lpstr>
      <vt:lpstr>My week </vt:lpstr>
      <vt:lpstr>PowerPoint Presentation</vt:lpstr>
      <vt:lpstr>Activity 1 Listen and repeat.</vt:lpstr>
      <vt:lpstr>PowerPoint Presentation</vt:lpstr>
      <vt:lpstr>Activity 2 Listen and circle.</vt:lpstr>
      <vt:lpstr>PowerPoint Presentation</vt:lpstr>
      <vt:lpstr>PowerPoint Presentation</vt:lpstr>
      <vt:lpstr>Activity 3 Let’s chant.</vt:lpstr>
      <vt:lpstr>Fun corner &amp;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HP</dc:creator>
  <cp:lastModifiedBy>Do Tra Giang</cp:lastModifiedBy>
  <cp:revision>99</cp:revision>
  <dcterms:modified xsi:type="dcterms:W3CDTF">2026-01-04T03:22:41Z</dcterms:modified>
</cp:coreProperties>
</file>