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4" r:id="rId1"/>
    <p:sldMasterId id="2147483711" r:id="rId2"/>
    <p:sldMasterId id="2147483684" r:id="rId3"/>
    <p:sldMasterId id="2147483697" r:id="rId4"/>
  </p:sldMasterIdLst>
  <p:notesMasterIdLst>
    <p:notesMasterId r:id="rId11"/>
  </p:notesMasterIdLst>
  <p:handoutMasterIdLst>
    <p:handoutMasterId r:id="rId12"/>
  </p:handoutMasterIdLst>
  <p:sldIdLst>
    <p:sldId id="508" r:id="rId5"/>
    <p:sldId id="513" r:id="rId6"/>
    <p:sldId id="536" r:id="rId7"/>
    <p:sldId id="548" r:id="rId8"/>
    <p:sldId id="543" r:id="rId9"/>
    <p:sldId id="553" r:id="rId10"/>
  </p:sldIdLst>
  <p:sldSz cx="9144000" cy="5143500" type="screen16x9"/>
  <p:notesSz cx="6858000" cy="9144000"/>
  <p:embeddedFontLst>
    <p:embeddedFont>
      <p:font typeface="Barriecito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Dosis" panose="02010803020202060003" pitchFamily="2" charset="0"/>
      <p:regular r:id="rId25"/>
      <p:bold r:id="rId26"/>
    </p:embeddedFont>
    <p:embeddedFont>
      <p:font typeface="Engravers MT" panose="02090707080505020304" pitchFamily="18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A8"/>
    <a:srgbClr val="FF0000"/>
    <a:srgbClr val="EAB200"/>
    <a:srgbClr val="C79005"/>
    <a:srgbClr val="4C3DB7"/>
    <a:srgbClr val="A8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8" autoAdjust="0"/>
    <p:restoredTop sz="89327" autoAdjust="0"/>
  </p:normalViewPr>
  <p:slideViewPr>
    <p:cSldViewPr snapToGrid="0">
      <p:cViewPr varScale="1">
        <p:scale>
          <a:sx n="115" d="100"/>
          <a:sy n="115" d="100"/>
        </p:scale>
        <p:origin x="26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4BAC9-8EED-05C2-D34B-6E3E20EAF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DAC9-A39E-83DA-D5B8-E18DF4B44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A0C-17B1-4D46-93D8-6ADAC173D0A5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13A8-B7C6-E4F2-36A6-4D8B1BD5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03734-74CF-9AF6-E888-0350C7AC8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4114-6DDF-5E40-9010-ADFE2F9CA9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1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614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91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01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54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1" name="Google Shape;4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74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gi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gi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BF67-8FB0-0885-5C5D-2E4820BF0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15AC6-AE47-041A-F6A9-BFAD35F44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B7BA-9179-6F41-CFE1-4D86F3B4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03CF3-D9A4-29A6-F929-F8488CBC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F8E27-96CB-E711-6A9A-39C4CD9F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25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9A8B-6291-393D-B5E3-F44315DE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A2F2F-3ACB-E361-B82D-9011D8A1A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22588-C6B8-AA97-4876-23F4510C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F7D3F-74AF-EE50-DEDE-D6131F34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B780C-B537-F2F5-06BD-C96F3904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668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193C3-F775-3453-60C5-3EB8250B4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A4D02-7034-9C27-3B65-A94AF81C8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88600-3CD3-EFBE-12CE-F090F212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842F8-0CFE-CB0B-56CB-B1480DE1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EBEF4-EF8E-0BF5-A9CA-3374A337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72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47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2170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0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040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5356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491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280706" y="19023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672" y="955046"/>
            <a:ext cx="5793300" cy="308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7F07CEB-E41F-7FBB-9D99-CEACE7B17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2" y="114873"/>
            <a:ext cx="1711726" cy="176649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6FBBDDE-D959-6A3A-A643-AB846FD0D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283458" y="387961"/>
            <a:ext cx="62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45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9E2B-070F-CED9-2F73-9E851DB5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C935-2E50-0C3E-7790-A739571F5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6A4A4-0FBC-FAEF-7FA7-AD8B6BCF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D77F-70DA-D7CF-83D6-58A2BBA2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7E0F9-7500-D786-FD3D-001DA381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7911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AC4BB1B-45F5-B0C2-A7BA-7668F7515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586" y="785406"/>
            <a:ext cx="7772400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5FAA8-2A61-83F5-4AFD-C929F0074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8110577" y="1267421"/>
            <a:ext cx="1466692" cy="50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52213-594D-F171-329F-AFE565EF59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1403487" y="3028006"/>
            <a:ext cx="3543300" cy="787400"/>
          </a:xfrm>
          <a:prstGeom prst="rect">
            <a:avLst/>
          </a:prstGeom>
        </p:spPr>
      </p:pic>
      <p:sp>
        <p:nvSpPr>
          <p:cNvPr id="9" name="Google Shape;9;p2"/>
          <p:cNvSpPr txBox="1">
            <a:spLocks noGrp="1"/>
          </p:cNvSpPr>
          <p:nvPr>
            <p:ph type="subTitle" idx="1" hasCustomPrompt="1"/>
          </p:nvPr>
        </p:nvSpPr>
        <p:spPr>
          <a:xfrm rot="-546">
            <a:off x="1621090" y="183803"/>
            <a:ext cx="4436330" cy="24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rgbClr val="00B05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 dirty="0"/>
              <a:t>PROJECT</a:t>
            </a:r>
            <a:endParaRPr dirty="0"/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6847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2211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280706" y="19023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672" y="955046"/>
            <a:ext cx="5793300" cy="308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grpSp>
        <p:nvGrpSpPr>
          <p:cNvPr id="27" name="Google Shape;27;p2"/>
          <p:cNvGrpSpPr/>
          <p:nvPr/>
        </p:nvGrpSpPr>
        <p:grpSpPr>
          <a:xfrm>
            <a:off x="-313515" y="22873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37F07CEB-E41F-7FBB-9D99-CEACE7B17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2" y="114873"/>
            <a:ext cx="1711726" cy="176649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6FBBDDE-D959-6A3A-A643-AB846FD0D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283458" y="387961"/>
            <a:ext cx="62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7632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25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AC4BB1B-45F5-B0C2-A7BA-7668F7515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586" y="785406"/>
            <a:ext cx="7772400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5FAA8-2A61-83F5-4AFD-C929F0074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8110577" y="1267421"/>
            <a:ext cx="1466692" cy="50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52213-594D-F171-329F-AFE565EF59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1403487" y="3028006"/>
            <a:ext cx="3543300" cy="787400"/>
          </a:xfrm>
          <a:prstGeom prst="rect">
            <a:avLst/>
          </a:prstGeom>
        </p:spPr>
      </p:pic>
      <p:sp>
        <p:nvSpPr>
          <p:cNvPr id="9" name="Google Shape;9;p2"/>
          <p:cNvSpPr txBox="1">
            <a:spLocks noGrp="1"/>
          </p:cNvSpPr>
          <p:nvPr>
            <p:ph type="subTitle" idx="1" hasCustomPrompt="1"/>
          </p:nvPr>
        </p:nvSpPr>
        <p:spPr>
          <a:xfrm rot="-546">
            <a:off x="1621090" y="183803"/>
            <a:ext cx="4436330" cy="24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rgbClr val="00B05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 dirty="0"/>
              <a:t>PROJECT</a:t>
            </a:r>
            <a:endParaRPr dirty="0"/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4983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1495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060E-72F5-37C0-44B3-607686FF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434B5-A1D3-5B8C-8309-EF767A63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8FCA-F393-A0E6-6D7E-F7E27BD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1A20-2A39-83BB-1A23-B140D7A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6F710-B47B-B032-0427-9EB711A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72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C35-AC3D-1A10-77E7-FFB4255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299-BD17-A1A6-2C89-E501AD20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7B26-125E-A03E-E9A8-C8228810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96C5-E5A8-0404-BA6D-034CFD60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F2B-AB32-EDF4-0BF5-D5B7B8E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38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BE81-DF82-D324-A439-CF1F4BD3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1FF67-5E5F-DA6E-D34D-FD3984B17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2432F-C2A5-0672-55F9-A0047448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55910-AE3E-CE7A-7FB1-7B2BF158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28AC9-F82D-165E-6B14-5A5D06CE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8124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A6E-1876-D611-F6D6-E74D062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72A0-F336-89AC-4489-B18D0912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F24C-228E-E649-5F3A-1E89E93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81C-462C-2202-FF91-A6784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7A-B194-4F6D-597E-5D7C2EAA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969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E8D2-6077-A454-B944-73A52FDA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1E5-D286-8356-BA20-2FF0245A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B0DF9-EFAF-B586-64FD-0810033D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78B7-23CB-28EF-680F-CA2BB2C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FBE6-9E03-7B30-A015-300D0EEF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78E7-CEDB-9DF4-CC62-84A7CCD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2616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53A-685F-A350-9AAD-B0FDD83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DD3-B4B8-09A6-C2E1-47795DE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8E4B-8DFC-755A-EA10-A7CAF383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27D2-EE2D-1253-D538-E81D5FC5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5B904-62DE-7E6F-C32B-75236A0E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8F5B3-F426-26D7-9E81-B9367DE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A768-72C1-2DB3-CF6C-94FAACB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6B5D-36B2-EC1B-B050-AB17157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34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2E-27CF-86B3-7725-3C701C63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41DB-FD4C-E549-64CA-98088D36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63F1-BE96-044C-07A1-691539D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64D0-02C4-C6D8-4E11-15EB9B1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12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092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B5D-333B-8DB3-DF79-B937017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AFB6-BDBA-F081-333F-552BB306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2909-E6AE-58D3-AF2D-AE899C0D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178D-F754-B197-8B16-6C1289A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8BE1-B1C2-0ACC-580A-1BE1BE8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706A-CCC2-F23A-5F4A-7CCDCAF2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05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3B3-931E-6AEC-2121-E21439A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477C0-9E33-099D-F599-7D18E92A7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7FB8-1B34-621E-B5E5-62DD5AE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9644-003A-ED15-DF2D-ADBDF575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6D9E-A60A-1632-643C-0D16EBC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F1E-CA4A-CF5F-50C9-8365696D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3541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2FA-FE22-4C05-54C5-C005BC0C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FF3-EC47-5422-6E1D-23105CB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A930-AD33-F3EC-81D7-A102B56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F00A-468C-5FE0-F0A0-8E5A6CBD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DC0D-4F5D-4BD2-5D73-66564364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400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44D3-5610-7138-B536-190443949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0B06-986A-412B-4381-50AF58C9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4F6F-FBD0-29A4-516B-C9DE263A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C26D-ACC8-E878-1D9B-C871A70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79D1-BC3C-56C2-3321-071E1E3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384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85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8DA8-CA10-7B2C-43B9-E6120829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F737-63A6-543E-9D98-9972867E7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E36ED-BD6E-F026-AFD8-A98659C30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E7102-D7C0-C88E-87C4-DF1AE542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11E2D-EB23-3B25-A9B4-3CC09383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1A0C9-99C6-9F11-8EE7-580D8BF3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3362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AC4BB1B-45F5-B0C2-A7BA-7668F7515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586" y="785406"/>
            <a:ext cx="7772400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5FAA8-2A61-83F5-4AFD-C929F0074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8110577" y="1267421"/>
            <a:ext cx="1466692" cy="50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52213-594D-F171-329F-AFE565EF59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1403487" y="3028006"/>
            <a:ext cx="3543300" cy="787400"/>
          </a:xfrm>
          <a:prstGeom prst="rect">
            <a:avLst/>
          </a:prstGeom>
        </p:spPr>
      </p:pic>
      <p:sp>
        <p:nvSpPr>
          <p:cNvPr id="9" name="Google Shape;9;p2"/>
          <p:cNvSpPr txBox="1">
            <a:spLocks noGrp="1"/>
          </p:cNvSpPr>
          <p:nvPr>
            <p:ph type="subTitle" idx="1" hasCustomPrompt="1"/>
          </p:nvPr>
        </p:nvSpPr>
        <p:spPr>
          <a:xfrm rot="-546">
            <a:off x="1621090" y="183803"/>
            <a:ext cx="4436330" cy="24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rgbClr val="00B05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 dirty="0"/>
              <a:t>PROJECT</a:t>
            </a:r>
            <a:endParaRPr dirty="0"/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8611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A7537-8861-3C5A-6846-01DB87F473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4999"/>
            <a:ext cx="9384000" cy="52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38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B5FAA8-2A61-83F5-4AFD-C929F0074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5090" y="3098419"/>
            <a:ext cx="1466692" cy="563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52213-594D-F171-329F-AFE565EF5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1403487" y="3028006"/>
            <a:ext cx="3543300" cy="787400"/>
          </a:xfrm>
          <a:prstGeom prst="rect">
            <a:avLst/>
          </a:prstGeom>
        </p:spPr>
      </p:pic>
      <p:sp>
        <p:nvSpPr>
          <p:cNvPr id="9" name="Google Shape;9;p2"/>
          <p:cNvSpPr txBox="1">
            <a:spLocks noGrp="1"/>
          </p:cNvSpPr>
          <p:nvPr>
            <p:ph type="subTitle" idx="1" hasCustomPrompt="1"/>
          </p:nvPr>
        </p:nvSpPr>
        <p:spPr>
          <a:xfrm rot="-546">
            <a:off x="2280726" y="190236"/>
            <a:ext cx="3776700" cy="68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 dirty="0"/>
              <a:t>CONTENT</a:t>
            </a: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672" y="955046"/>
            <a:ext cx="5793300" cy="308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rriecito"/>
              <a:buNone/>
              <a:tabLst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B4F5C2E-7529-00BF-A200-1143380EAB16}"/>
              </a:ext>
            </a:extLst>
          </p:cNvPr>
          <p:cNvSpPr/>
          <p:nvPr userDrawn="1"/>
        </p:nvSpPr>
        <p:spPr>
          <a:xfrm rot="19304551">
            <a:off x="834108" y="4545633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Monday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E2A6C8-BDE0-9FE4-2CCF-CF4559F6667B}"/>
              </a:ext>
            </a:extLst>
          </p:cNvPr>
          <p:cNvSpPr/>
          <p:nvPr userDrawn="1"/>
        </p:nvSpPr>
        <p:spPr>
          <a:xfrm rot="19304551">
            <a:off x="1156334" y="4596190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Tuesday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8B777-207D-F3E8-3331-E2E1B0EF8EF2}"/>
              </a:ext>
            </a:extLst>
          </p:cNvPr>
          <p:cNvSpPr/>
          <p:nvPr userDrawn="1"/>
        </p:nvSpPr>
        <p:spPr>
          <a:xfrm rot="19304551">
            <a:off x="1534446" y="4634919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Wednesday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F753A-6537-E872-1788-08C14AFA064C}"/>
              </a:ext>
            </a:extLst>
          </p:cNvPr>
          <p:cNvSpPr/>
          <p:nvPr userDrawn="1"/>
        </p:nvSpPr>
        <p:spPr>
          <a:xfrm rot="19304551">
            <a:off x="3016837" y="4708173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Saturday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30BAA00-E4A4-C922-D906-9A0479203D74}"/>
              </a:ext>
            </a:extLst>
          </p:cNvPr>
          <p:cNvSpPr/>
          <p:nvPr userDrawn="1"/>
        </p:nvSpPr>
        <p:spPr>
          <a:xfrm rot="19304551">
            <a:off x="2005174" y="4704050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Thursday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3AF9C26-2F09-7A2A-CD53-8DCE1D7A7B6A}"/>
              </a:ext>
            </a:extLst>
          </p:cNvPr>
          <p:cNvSpPr/>
          <p:nvPr userDrawn="1"/>
        </p:nvSpPr>
        <p:spPr>
          <a:xfrm rot="19304551">
            <a:off x="3475703" y="4712296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Sunday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4C2EB9C-8179-8626-2CDD-5FA83BEBA403}"/>
              </a:ext>
            </a:extLst>
          </p:cNvPr>
          <p:cNvSpPr/>
          <p:nvPr userDrawn="1"/>
        </p:nvSpPr>
        <p:spPr>
          <a:xfrm rot="19304551">
            <a:off x="2557971" y="4634919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Friday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2C563F-1129-BEB9-FB67-291F1EE2BA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" y="3937344"/>
            <a:ext cx="1862193" cy="13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6" dur="4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B5FAA8-2A61-83F5-4AFD-C929F0074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5090" y="3098419"/>
            <a:ext cx="1466692" cy="563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52213-594D-F171-329F-AFE565EF5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1403487" y="3028006"/>
            <a:ext cx="3543300" cy="787400"/>
          </a:xfrm>
          <a:prstGeom prst="rect">
            <a:avLst/>
          </a:prstGeom>
        </p:spPr>
      </p:pic>
      <p:sp>
        <p:nvSpPr>
          <p:cNvPr id="9" name="Google Shape;9;p2"/>
          <p:cNvSpPr txBox="1">
            <a:spLocks noGrp="1"/>
          </p:cNvSpPr>
          <p:nvPr>
            <p:ph type="subTitle" idx="1" hasCustomPrompt="1"/>
          </p:nvPr>
        </p:nvSpPr>
        <p:spPr>
          <a:xfrm rot="-546">
            <a:off x="1564227" y="330908"/>
            <a:ext cx="5265583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7030A0"/>
                </a:solidFill>
                <a:latin typeface="Engravers MT" panose="02090707080505020304" pitchFamily="18" charset="77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 b="0" i="0" dirty="0">
                <a:latin typeface="Engravers MT" panose="02090707080505020304" pitchFamily="18" charset="77"/>
              </a:rPr>
              <a:t>read AND complete</a:t>
            </a: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672" y="955046"/>
            <a:ext cx="5793300" cy="308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rriecito"/>
              <a:buNone/>
              <a:tabLst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B4F5C2E-7529-00BF-A200-1143380EAB16}"/>
              </a:ext>
            </a:extLst>
          </p:cNvPr>
          <p:cNvSpPr/>
          <p:nvPr userDrawn="1"/>
        </p:nvSpPr>
        <p:spPr>
          <a:xfrm rot="19304551">
            <a:off x="834108" y="4545633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Monday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E2A6C8-BDE0-9FE4-2CCF-CF4559F6667B}"/>
              </a:ext>
            </a:extLst>
          </p:cNvPr>
          <p:cNvSpPr/>
          <p:nvPr userDrawn="1"/>
        </p:nvSpPr>
        <p:spPr>
          <a:xfrm rot="19304551">
            <a:off x="1156334" y="4596190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Tuesday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8B777-207D-F3E8-3331-E2E1B0EF8EF2}"/>
              </a:ext>
            </a:extLst>
          </p:cNvPr>
          <p:cNvSpPr/>
          <p:nvPr userDrawn="1"/>
        </p:nvSpPr>
        <p:spPr>
          <a:xfrm rot="19304551">
            <a:off x="1534446" y="4634919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Wednesday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F753A-6537-E872-1788-08C14AFA064C}"/>
              </a:ext>
            </a:extLst>
          </p:cNvPr>
          <p:cNvSpPr/>
          <p:nvPr userDrawn="1"/>
        </p:nvSpPr>
        <p:spPr>
          <a:xfrm rot="19304551">
            <a:off x="3016837" y="4708173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Saturday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30BAA00-E4A4-C922-D906-9A0479203D74}"/>
              </a:ext>
            </a:extLst>
          </p:cNvPr>
          <p:cNvSpPr/>
          <p:nvPr userDrawn="1"/>
        </p:nvSpPr>
        <p:spPr>
          <a:xfrm rot="19304551">
            <a:off x="2005174" y="4704050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Thursday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3AF9C26-2F09-7A2A-CD53-8DCE1D7A7B6A}"/>
              </a:ext>
            </a:extLst>
          </p:cNvPr>
          <p:cNvSpPr/>
          <p:nvPr userDrawn="1"/>
        </p:nvSpPr>
        <p:spPr>
          <a:xfrm rot="19304551">
            <a:off x="3475703" y="4712296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Sunday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4C2EB9C-8179-8626-2CDD-5FA83BEBA403}"/>
              </a:ext>
            </a:extLst>
          </p:cNvPr>
          <p:cNvSpPr/>
          <p:nvPr userDrawn="1"/>
        </p:nvSpPr>
        <p:spPr>
          <a:xfrm rot="19304551">
            <a:off x="2557971" y="4634919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Friday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2C563F-1129-BEB9-FB67-291F1EE2BA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" y="3937344"/>
            <a:ext cx="1862193" cy="13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49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6" dur="4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7EFFB2-FB12-D70B-F0DE-C13EB7C9D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4670" y="3269983"/>
            <a:ext cx="3419330" cy="1923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5FAA8-2A61-83F5-4AFD-C929F0074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5090" y="3098419"/>
            <a:ext cx="1466692" cy="563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52213-594D-F171-329F-AFE565EF59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1403487" y="3028006"/>
            <a:ext cx="3543300" cy="787400"/>
          </a:xfrm>
          <a:prstGeom prst="rect">
            <a:avLst/>
          </a:prstGeom>
        </p:spPr>
      </p:pic>
      <p:sp>
        <p:nvSpPr>
          <p:cNvPr id="9" name="Google Shape;9;p2"/>
          <p:cNvSpPr txBox="1">
            <a:spLocks noGrp="1"/>
          </p:cNvSpPr>
          <p:nvPr>
            <p:ph type="subTitle" idx="1" hasCustomPrompt="1"/>
          </p:nvPr>
        </p:nvSpPr>
        <p:spPr>
          <a:xfrm rot="-546">
            <a:off x="2216123" y="227951"/>
            <a:ext cx="4493178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accent6"/>
                </a:solidFill>
                <a:latin typeface="Engravers MT" panose="02090707080505020304" pitchFamily="18" charset="77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 b="0" i="0" dirty="0">
                <a:latin typeface="Engravers MT" panose="02090707080505020304" pitchFamily="18" charset="77"/>
              </a:rPr>
              <a:t>PROJECT</a:t>
            </a:r>
            <a:endParaRPr dirty="0"/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B4F5C2E-7529-00BF-A200-1143380EAB16}"/>
              </a:ext>
            </a:extLst>
          </p:cNvPr>
          <p:cNvSpPr/>
          <p:nvPr userDrawn="1"/>
        </p:nvSpPr>
        <p:spPr>
          <a:xfrm rot="19304551">
            <a:off x="834108" y="4545633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Monday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E2A6C8-BDE0-9FE4-2CCF-CF4559F6667B}"/>
              </a:ext>
            </a:extLst>
          </p:cNvPr>
          <p:cNvSpPr/>
          <p:nvPr userDrawn="1"/>
        </p:nvSpPr>
        <p:spPr>
          <a:xfrm rot="19304551">
            <a:off x="1156334" y="4596190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Tuesday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8B777-207D-F3E8-3331-E2E1B0EF8EF2}"/>
              </a:ext>
            </a:extLst>
          </p:cNvPr>
          <p:cNvSpPr/>
          <p:nvPr userDrawn="1"/>
        </p:nvSpPr>
        <p:spPr>
          <a:xfrm rot="19304551">
            <a:off x="1534446" y="4634919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Wednesday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F753A-6537-E872-1788-08C14AFA064C}"/>
              </a:ext>
            </a:extLst>
          </p:cNvPr>
          <p:cNvSpPr/>
          <p:nvPr userDrawn="1"/>
        </p:nvSpPr>
        <p:spPr>
          <a:xfrm rot="19304551">
            <a:off x="3016837" y="4708173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Saturday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30BAA00-E4A4-C922-D906-9A0479203D74}"/>
              </a:ext>
            </a:extLst>
          </p:cNvPr>
          <p:cNvSpPr/>
          <p:nvPr userDrawn="1"/>
        </p:nvSpPr>
        <p:spPr>
          <a:xfrm rot="19304551">
            <a:off x="2005174" y="4704050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Thursday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3AF9C26-2F09-7A2A-CD53-8DCE1D7A7B6A}"/>
              </a:ext>
            </a:extLst>
          </p:cNvPr>
          <p:cNvSpPr/>
          <p:nvPr userDrawn="1"/>
        </p:nvSpPr>
        <p:spPr>
          <a:xfrm rot="19304551">
            <a:off x="3475703" y="4712296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Sunday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4C2EB9C-8179-8626-2CDD-5FA83BEBA403}"/>
              </a:ext>
            </a:extLst>
          </p:cNvPr>
          <p:cNvSpPr/>
          <p:nvPr userDrawn="1"/>
        </p:nvSpPr>
        <p:spPr>
          <a:xfrm rot="19304551">
            <a:off x="2557971" y="4634919"/>
            <a:ext cx="17827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i="1" cap="none" spc="0" baseline="-25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Friday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2C563F-1129-BEB9-FB67-291F1EE2BA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" y="3937344"/>
            <a:ext cx="1862193" cy="13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6" dur="4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CC32-268F-C39B-E35D-BA97DA5A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5F8CE-3DC0-37C6-7266-3452E5C7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56153-2ECA-6DFD-1941-56F32967E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5918-22DA-CEA5-FB47-B56E989D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B25A5-8440-6C10-41FC-085B81D66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733BB-0411-8C1B-A3F1-FD44D523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C7056-10E4-622D-DC36-DCCB7C84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91902-562C-FC73-E7B3-91B85113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126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FE46-1108-3250-929D-41DA89D5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9C6A5-6217-5D38-53D7-F0ED5688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6DB2E-9211-41BB-6C9F-8EBD5940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55E6A-35D0-E99B-7F8B-CAC3A10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39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A9870-41F6-4E78-3C0C-0720BCF4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D9B13-94FF-40FA-54F4-31B98439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3E350-DD4D-B37F-827B-D4DBB4DD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580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F0F0-AA2C-CF6E-9C4E-7F394A95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C96A-C1C9-8D04-C383-099363BB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3C61F-3BD4-44EE-D660-19CD63623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42DC2-7CDF-1BF6-54D1-8F09F8CF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65591-1BD3-382A-920A-CF535666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54A28-E182-F324-9ECD-DE0FFD67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08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A264-48CE-1839-FBC6-2A647323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E19A1-E13E-98DE-BF56-371FD4078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38675-D6F1-F159-8C47-025A3D24B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FBB42-14AC-5D94-6E4C-229A11E8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38E86-4F67-CEB7-A9D2-ABA4A7B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EBCB5-65A3-330E-93A4-6112A622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813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7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4971A-4A5B-F0B9-0437-169B0302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C0B48-8C24-2D63-295F-BDBB1DC3B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26CDB-4BB7-DE50-3BBC-318FA0D9E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E46B0-2438-5815-4E7B-5699343C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11B9-5302-4167-6BFC-B13849781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20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54" r:id="rId12"/>
    <p:sldLayoutId id="21474837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81" r:id="rId6"/>
    <p:sldLayoutId id="2147483782" r:id="rId7"/>
    <p:sldLayoutId id="214748378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D5EFB-E009-6463-A0DC-7CF882E118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67814" y="530550"/>
            <a:ext cx="9398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9BD92-F77D-7AB7-85C3-E0BFA5BB054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3929238"/>
            <a:ext cx="1257641" cy="1274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905ED-51F3-362A-5C80-D5ECE4B182D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283"/>
            <a:ext cx="2311323" cy="18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1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95" r:id="rId3"/>
    <p:sldLayoutId id="2147483696" r:id="rId4"/>
    <p:sldLayoutId id="2147483779" r:id="rId5"/>
    <p:sldLayoutId id="21474837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FBF24-9E41-EB24-517D-26654B3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FA28D-7917-3433-754F-9A8BDE46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5260-8165-FBBA-D585-BC3128EDC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82A91-F0FA-5B9B-D1A8-C4C573919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3C26-A104-BBC4-B8E9-334D6115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9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776" r:id="rId13"/>
    <p:sldLayoutId id="2147483777" r:id="rId14"/>
    <p:sldLayoutId id="2147483726" r:id="rId15"/>
    <p:sldLayoutId id="2147483727" r:id="rId16"/>
    <p:sldLayoutId id="214748375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/>
          </p:nvPr>
        </p:nvSpPr>
        <p:spPr>
          <a:xfrm>
            <a:off x="1177514" y="1573150"/>
            <a:ext cx="6858000" cy="17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7A1C79-CFE5-7628-39AA-172343DB8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443218" y="754613"/>
            <a:ext cx="628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71" y="2597699"/>
            <a:ext cx="4736775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450184" y="2620256"/>
            <a:ext cx="500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 PERIOD 6</a:t>
            </a: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/>
        </p:nvSpPr>
        <p:spPr>
          <a:xfrm>
            <a:off x="6544952" y="4894468"/>
            <a:ext cx="14884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33222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96799" y="1101617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01</a:t>
            </a:r>
            <a:endParaRPr dirty="0"/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9576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1081973" y="2668411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</a:t>
            </a:r>
            <a:r>
              <a:rPr lang="vi-VN" sz="4500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4500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complete</a:t>
            </a:r>
            <a:r>
              <a:rPr lang="vi-VN" sz="4500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4500" dirty="0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14247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199C64-F7D4-E616-709E-95366E85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4" y="738169"/>
            <a:ext cx="8873592" cy="34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2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p3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4" name="Google Shape;4174;p32"/>
          <p:cNvSpPr txBox="1">
            <a:spLocks noGrp="1"/>
          </p:cNvSpPr>
          <p:nvPr>
            <p:ph type="title"/>
          </p:nvPr>
        </p:nvSpPr>
        <p:spPr>
          <a:xfrm>
            <a:off x="1762292" y="2472426"/>
            <a:ext cx="5612100" cy="165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5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write.</a:t>
            </a:r>
            <a:endParaRPr sz="4500" dirty="0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5" name="Google Shape;4175;p3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03</a:t>
            </a:r>
            <a:endParaRPr dirty="0"/>
          </a:p>
        </p:txBody>
      </p:sp>
      <p:grpSp>
        <p:nvGrpSpPr>
          <p:cNvPr id="4176" name="Google Shape;4176;p3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177" name="Google Shape;4177;p3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3" name="Google Shape;4273;p3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274" name="Google Shape;4274;p3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1" name="Google Shape;4381;p3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382" name="Google Shape;4382;p3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5" name="Google Shape;4385;p3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386" name="Google Shape;4386;p3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3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393" name="Google Shape;4393;p3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4" name="Google Shape;4404;p3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405" name="Google Shape;4405;p3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4" name="Google Shape;4414;p3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415" name="Google Shape;4415;p3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3" name="Google Shape;4423;p3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424" name="Google Shape;4424;p3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20200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ADEA82D-7843-2B49-3703-E523052771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56F419-9E2B-F6E6-39C9-FA22DB6DD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ECDA5-77F8-478C-2DD5-C1A9433D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50" y="1254846"/>
            <a:ext cx="8450381" cy="26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2218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8461BCD-6997-1D4F-B94E-5C1BBE732653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</TotalTime>
  <Words>33</Words>
  <Application>Microsoft Office PowerPoint</Application>
  <PresentationFormat>On-screen Show (16:9)</PresentationFormat>
  <Paragraphs>17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Dosis</vt:lpstr>
      <vt:lpstr>American Typewriter</vt:lpstr>
      <vt:lpstr>Engravers MT</vt:lpstr>
      <vt:lpstr>Barriecito</vt:lpstr>
      <vt:lpstr>Comic Sans MS</vt:lpstr>
      <vt:lpstr>Arial</vt:lpstr>
      <vt:lpstr>Baskerville</vt:lpstr>
      <vt:lpstr>Calibri</vt:lpstr>
      <vt:lpstr>Calibri Light</vt:lpstr>
      <vt:lpstr>1_Custom Design</vt:lpstr>
      <vt:lpstr>2_Basic English for Korean Speakers Workshop by Slidesgo</vt:lpstr>
      <vt:lpstr>1_Basic English for Korean Speakers Workshop by Slidesgo</vt:lpstr>
      <vt:lpstr>Custom Design</vt:lpstr>
      <vt:lpstr>My week </vt:lpstr>
      <vt:lpstr>Warm-up</vt:lpstr>
      <vt:lpstr>Activity 4 Read and complete.</vt:lpstr>
      <vt:lpstr>PowerPoint Presentation</vt:lpstr>
      <vt:lpstr>Activity 5 Let’s write.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HP</dc:creator>
  <cp:lastModifiedBy>Do Tra Giang</cp:lastModifiedBy>
  <cp:revision>103</cp:revision>
  <dcterms:modified xsi:type="dcterms:W3CDTF">2026-01-04T03:40:20Z</dcterms:modified>
</cp:coreProperties>
</file>