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27" r:id="rId4"/>
    <p:sldId id="336" r:id="rId5"/>
    <p:sldId id="272" r:id="rId7"/>
    <p:sldId id="277" r:id="rId8"/>
    <p:sldId id="293" r:id="rId9"/>
    <p:sldId id="338" r:id="rId10"/>
    <p:sldId id="283" r:id="rId11"/>
    <p:sldId id="29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4BA3-3052-4D3C-9824-9BE27A23F2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6A2-328D-4AC7-B3D0-1D9D93D904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task to move to other slides</a:t>
            </a:r>
            <a:endParaRPr lang="en-US" dirty="0"/>
          </a:p>
          <a:p>
            <a:r>
              <a:rPr lang="en-US" dirty="0"/>
              <a:t>Click the Team 1/ 2 to get flags</a:t>
            </a:r>
            <a:endParaRPr lang="en-US" dirty="0"/>
          </a:p>
          <a:p>
            <a:r>
              <a:rPr lang="en-US" dirty="0"/>
              <a:t>Click winner to congratulation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636A2-328D-4AC7-B3D0-1D9D93D904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1E6C-A590-45BD-9905-49909A6DB1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C783-DD0F-4A52-8D2C-5B5423E5AC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.xml"/><Relationship Id="rId4" Type="http://schemas.openxmlformats.org/officeDocument/2006/relationships/slide" Target="slide8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1.wav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>
            <a:fillRect/>
          </a:stretch>
        </p:blipFill>
        <p:spPr>
          <a:xfrm>
            <a:off x="-97857" y="0"/>
            <a:ext cx="1238771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3065" y="520642"/>
            <a:ext cx="107986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3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genial Black" panose="02000503040000020004" pitchFamily="2" charset="0"/>
              </a:rPr>
              <a:t>02</a:t>
            </a:r>
            <a:endParaRPr kumimoji="0" lang="en-US" sz="13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72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genial" panose="02000503040000020004" pitchFamily="2" charset="0"/>
              </a:rPr>
              <a:t>Activity 1</a:t>
            </a:r>
            <a:endParaRPr kumimoji="0" lang="en-US" sz="72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genial" panose="02000503040000020004" pitchFamily="2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96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Listen and repeat.</a:t>
            </a:r>
            <a:endParaRPr lang="en-US" sz="8800" kern="0" dirty="0">
              <a:solidFill>
                <a:schemeClr val="bg1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>
            <a:fillRect/>
          </a:stretch>
        </p:blipFill>
        <p:spPr>
          <a:xfrm>
            <a:off x="-25395" y="0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700" y="451123"/>
            <a:ext cx="643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 Listen and repeat.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33" y="499308"/>
            <a:ext cx="1426775" cy="769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92" t="4375" r="3140" b="3442"/>
          <a:stretch>
            <a:fillRect/>
          </a:stretch>
        </p:blipFill>
        <p:spPr>
          <a:xfrm>
            <a:off x="1791147" y="1519806"/>
            <a:ext cx="8609706" cy="488707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ts Work Together Work Sticker - Lets Work Together Work Office - Discover  &amp; Share GIFs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1780954"/>
            <a:ext cx="5159828" cy="41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752" y="661885"/>
            <a:ext cx="4980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Pairwork</a:t>
            </a:r>
            <a:endParaRPr lang="en-US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486391" y="1084937"/>
            <a:ext cx="3086100" cy="3266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60"/>
              </a:lnSpc>
              <a:defRPr/>
            </a:pPr>
            <a:endParaRPr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874904" y="1621487"/>
            <a:ext cx="7637161" cy="542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Play “Rock, Paper, Scissors” game.</a:t>
            </a:r>
            <a:endParaRPr lang="en-US" sz="36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757378" y="2821230"/>
            <a:ext cx="769797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The winner will say the sound “r”.</a:t>
            </a:r>
            <a:endParaRPr lang="en-US" sz="36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874904" y="4022356"/>
            <a:ext cx="758044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The loser will say aloud the words </a:t>
            </a:r>
            <a:b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with that sound.</a:t>
            </a:r>
            <a:endParaRPr lang="en-US" sz="36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8" name="Freeform 14"/>
          <p:cNvSpPr/>
          <p:nvPr/>
        </p:nvSpPr>
        <p:spPr>
          <a:xfrm>
            <a:off x="1679935" y="1314096"/>
            <a:ext cx="1077442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5"/>
          <p:cNvSpPr/>
          <p:nvPr/>
        </p:nvSpPr>
        <p:spPr>
          <a:xfrm>
            <a:off x="1585681" y="2622004"/>
            <a:ext cx="1077442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6"/>
          <p:cNvSpPr/>
          <p:nvPr/>
        </p:nvSpPr>
        <p:spPr>
          <a:xfrm>
            <a:off x="1679935" y="4065783"/>
            <a:ext cx="1077442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2468" y="167796"/>
            <a:ext cx="498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Pairwork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>
            <a:fillRect/>
          </a:stretch>
        </p:blipFill>
        <p:spPr>
          <a:xfrm>
            <a:off x="-97857" y="0"/>
            <a:ext cx="1238771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3065" y="520642"/>
            <a:ext cx="107986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3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genial Black" panose="02000503040000020004" pitchFamily="2" charset="0"/>
              </a:rPr>
              <a:t>04</a:t>
            </a:r>
            <a:endParaRPr kumimoji="0" lang="en-US" sz="13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96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Fun corner</a:t>
            </a:r>
            <a:endParaRPr kumimoji="0" lang="en-US" sz="9600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9600" kern="0" dirty="0">
                <a:solidFill>
                  <a:schemeClr val="bg1"/>
                </a:solidFill>
                <a:latin typeface="Congenial Black" panose="02000503040000020004" pitchFamily="2" charset="0"/>
              </a:rPr>
              <a:t>and Wrap-up</a:t>
            </a:r>
            <a:endParaRPr lang="en-US" sz="8800" kern="0" dirty="0">
              <a:solidFill>
                <a:schemeClr val="bg1"/>
              </a:solidFill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572" y="24557"/>
            <a:ext cx="605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600" dirty="0">
                <a:solidFill>
                  <a:schemeClr val="bg1"/>
                </a:solidFill>
                <a:latin typeface="Congenial" panose="02000503040000020004" pitchFamily="2" charset="0"/>
              </a:rPr>
              <a:t>Game:</a:t>
            </a:r>
            <a:r>
              <a:rPr lang="en-US" sz="4000" dirty="0">
                <a:solidFill>
                  <a:schemeClr val="bg1"/>
                </a:solidFill>
                <a:latin typeface="Congenial" panose="02000503040000020004" pitchFamily="2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Congenial Black" panose="02000503040000020004" pitchFamily="2" charset="0"/>
              </a:rPr>
              <a:t>BOARD RACE</a:t>
            </a:r>
            <a:endParaRPr lang="en-US" sz="4400" b="1" dirty="0">
              <a:solidFill>
                <a:srgbClr val="FFFF00"/>
              </a:solidFill>
              <a:latin typeface="Congenial Black" panose="02000503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156" y="1017773"/>
            <a:ext cx="2002519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Team 1</a:t>
            </a:r>
            <a:endParaRPr lang="en-US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0921" y="1028960"/>
            <a:ext cx="2002519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Team 2</a:t>
            </a:r>
            <a:endParaRPr lang="en-US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hlinkClick r:id="rId1" action="ppaction://hlinksldjump"/>
          </p:cNvPr>
          <p:cNvSpPr txBox="1"/>
          <p:nvPr/>
        </p:nvSpPr>
        <p:spPr>
          <a:xfrm>
            <a:off x="5015830" y="1806567"/>
            <a:ext cx="161805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1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hlinkClick r:id="rId1" action="ppaction://hlinksldjump"/>
          </p:cNvPr>
          <p:cNvSpPr txBox="1"/>
          <p:nvPr/>
        </p:nvSpPr>
        <p:spPr>
          <a:xfrm>
            <a:off x="5015830" y="2558318"/>
            <a:ext cx="161805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2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hlinkClick r:id="rId1" action="ppaction://hlinksldjump"/>
          </p:cNvPr>
          <p:cNvSpPr txBox="1"/>
          <p:nvPr/>
        </p:nvSpPr>
        <p:spPr>
          <a:xfrm>
            <a:off x="5015829" y="3362111"/>
            <a:ext cx="161805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3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hlinkClick r:id="rId1" action="ppaction://hlinksldjump"/>
          </p:cNvPr>
          <p:cNvSpPr txBox="1"/>
          <p:nvPr/>
        </p:nvSpPr>
        <p:spPr>
          <a:xfrm>
            <a:off x="4998315" y="4163209"/>
            <a:ext cx="163556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4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hlinkClick r:id="rId1" action="ppaction://hlinksldjump"/>
          </p:cNvPr>
          <p:cNvSpPr txBox="1"/>
          <p:nvPr/>
        </p:nvSpPr>
        <p:spPr>
          <a:xfrm>
            <a:off x="4998315" y="4843665"/>
            <a:ext cx="163556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5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1" action="ppaction://hlinksldjump"/>
          </p:cNvPr>
          <p:cNvSpPr txBox="1"/>
          <p:nvPr/>
        </p:nvSpPr>
        <p:spPr>
          <a:xfrm>
            <a:off x="4998315" y="5596070"/>
            <a:ext cx="163556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Task 6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438400" y="1806566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395063" y="3480390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380832" y="2643478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363003" y="5771490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387867" y="4963554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ag by Andreas Bjørn Hansen on Dribbbl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7E3FF"/>
              </a:clrFrom>
              <a:clrTo>
                <a:srgbClr val="D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17567" r="13814" b="3642"/>
          <a:stretch>
            <a:fillRect/>
          </a:stretch>
        </p:blipFill>
        <p:spPr bwMode="auto">
          <a:xfrm>
            <a:off x="2391465" y="4221972"/>
            <a:ext cx="999460" cy="8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73934" y="1931365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73934" y="2663305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73934" y="3436600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53587" y="4908809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64220" y="5668069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Yellow Flag Sticker by Sampsoid for iOS &amp; Android | GI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514" r="8783" b="12663"/>
          <a:stretch>
            <a:fillRect/>
          </a:stretch>
        </p:blipFill>
        <p:spPr bwMode="auto">
          <a:xfrm>
            <a:off x="8773934" y="4190107"/>
            <a:ext cx="638508" cy="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>
            <a:off x="4896003" y="1017773"/>
            <a:ext cx="1840190" cy="646331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Winner</a:t>
            </a:r>
            <a:endParaRPr lang="en-US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ngratulations Congrats Sticker - Congratulations Congrats Congratulate -  Discover &amp; Share GIF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50" y="-1010195"/>
            <a:ext cx="9393187" cy="61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gratulations Win Sticker for iOS &amp; Android |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87" y="2704847"/>
            <a:ext cx="4498457" cy="41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9 Goodbye ideas | bye gif, funny gif, cool gif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8" y="169024"/>
            <a:ext cx="8022772" cy="61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Presentation</Application>
  <PresentationFormat>Widescreen</PresentationFormat>
  <Paragraphs>40</Paragraphs>
  <Slides>9</Slides>
  <Notes>18</Notes>
  <HiddenSlides>0</HiddenSlides>
  <MMClips>20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Congenial Black</vt:lpstr>
      <vt:lpstr>Yu Gothic UI</vt:lpstr>
      <vt:lpstr>Comic Sans MS</vt:lpstr>
      <vt:lpstr>Congenial</vt:lpstr>
      <vt:lpstr>Calibri</vt:lpstr>
      <vt:lpstr>Microsoft YaHei</vt:lpstr>
      <vt:lpstr>Arial Unicode MS</vt:lpstr>
      <vt:lpstr>Calibri Light</vt:lpstr>
      <vt:lpstr>Arial</vt:lpstr>
      <vt:lpstr>Office Theme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19</cp:revision>
  <dcterms:created xsi:type="dcterms:W3CDTF">2023-12-07T09:09:00Z</dcterms:created>
  <dcterms:modified xsi:type="dcterms:W3CDTF">2026-01-04T03:35:37Z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64A9FDCABB274A4FA057832C5829C5BB_12</vt:lpwstr>
  </property>
  <property fmtid="{D5CDD505-2E9C-101B-9397-08002B2CF9AE}" pid="3" name="KSOProductBuildVer">
    <vt:lpwstr>1033-12.2.0.22222</vt:lpwstr>
  </property>
</Properties>
</file>