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27" r:id="rId3"/>
    <p:sldId id="256" r:id="rId4"/>
    <p:sldId id="339" r:id="rId5"/>
    <p:sldId id="269" r:id="rId6"/>
    <p:sldId id="273" r:id="rId7"/>
    <p:sldId id="272" r:id="rId8"/>
    <p:sldId id="336" r:id="rId9"/>
    <p:sldId id="282" r:id="rId10"/>
    <p:sldId id="337" r:id="rId11"/>
    <p:sldId id="291" r:id="rId12"/>
    <p:sldId id="292" r:id="rId13"/>
    <p:sldId id="293" r:id="rId14"/>
    <p:sldId id="338" r:id="rId15"/>
    <p:sldId id="299" r:id="rId16"/>
    <p:sldId id="300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AD"/>
    <a:srgbClr val="F77DD1"/>
    <a:srgbClr val="F67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5DD3-22E8-49C4-9CC5-A194CDBFE8C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D5F9-6DA8-455D-B55E-5FB47BE2BED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penguins and hot-air balloons to see the pictures and words</a:t>
            </a:r>
            <a:endParaRPr lang="en-US" dirty="0"/>
          </a:p>
          <a:p>
            <a:r>
              <a:rPr lang="en-US" dirty="0"/>
              <a:t>Click the pictures or words to remove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penguins and hot-air balloons to see the pictures and words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pictures or words to remove them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695C-8AA8-4279-9BB7-20365EF5C74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F0B58-73AD-4C09-BDD4-A4FEFB0F85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hdphoto" Target="../media/image19.wdp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hdphoto" Target="../media/image17.wdp"/><Relationship Id="rId2" Type="http://schemas.openxmlformats.org/officeDocument/2006/relationships/image" Target="../media/image26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GIF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589827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" y="458498"/>
            <a:ext cx="812524" cy="86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3317" y="538835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4" y="1648282"/>
            <a:ext cx="5133460" cy="9917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8282"/>
            <a:ext cx="5506173" cy="1003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7" y="2848634"/>
            <a:ext cx="2802598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879" y="2848634"/>
            <a:ext cx="2901955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8" y="2848634"/>
            <a:ext cx="3198521" cy="249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1,59997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7396"/>
            <a:ext cx="892702" cy="868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7102" y="547734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43" y="509850"/>
            <a:ext cx="1486214" cy="74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creen Recording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70,000000" end="1174,800049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58498"/>
            <a:ext cx="812524" cy="868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560" y="522501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83343" y="3653026"/>
              <a:ext cx="74253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Fun corner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Wrap-up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49583" y="740289"/>
            <a:ext cx="28470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  <a:endParaRPr lang="en-US" sz="13800" b="1" dirty="0"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river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741" y="4889997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road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4655" y="4653321"/>
            <a:ext cx="115387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ruler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>
            <a:fillRect/>
          </a:stretch>
        </p:blipFill>
        <p:spPr>
          <a:xfrm>
            <a:off x="8465614" y="1320169"/>
            <a:ext cx="2130157" cy="2108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1114252" y="1225037"/>
            <a:ext cx="2602670" cy="2604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4789933" y="1282392"/>
            <a:ext cx="2602670" cy="2604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4360" t="59317" r="17948"/>
          <a:stretch>
            <a:fillRect/>
          </a:stretch>
        </p:blipFill>
        <p:spPr>
          <a:xfrm>
            <a:off x="5095534" y="3585403"/>
            <a:ext cx="2236304" cy="2135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8229357" y="1225037"/>
            <a:ext cx="2602670" cy="2604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4360" t="59317" r="17948"/>
          <a:stretch>
            <a:fillRect/>
          </a:stretch>
        </p:blipFill>
        <p:spPr>
          <a:xfrm>
            <a:off x="8525295" y="3544024"/>
            <a:ext cx="2236304" cy="2135836"/>
          </a:xfrm>
          <a:prstGeom prst="rect">
            <a:avLst/>
          </a:prstGeom>
        </p:spPr>
      </p:pic>
      <p:pic>
        <p:nvPicPr>
          <p:cNvPr id="20" name="Picture 6" descr="Clipart ruler - ClipArt Best - ClipArt Be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45" y="4087938"/>
            <a:ext cx="1269033" cy="14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360" t="59317" r="20692"/>
          <a:stretch>
            <a:fillRect/>
          </a:stretch>
        </p:blipFill>
        <p:spPr>
          <a:xfrm>
            <a:off x="1430401" y="3527039"/>
            <a:ext cx="2129928" cy="2135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0555" y="72734"/>
            <a:ext cx="4847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PELMANISM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river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749" y="4839484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9042" y="2045140"/>
            <a:ext cx="170035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rainbow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>
            <a:fillRect/>
          </a:stretch>
        </p:blipFill>
        <p:spPr>
          <a:xfrm>
            <a:off x="8563082" y="3914917"/>
            <a:ext cx="1675222" cy="1849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1067719" y="1526667"/>
            <a:ext cx="2602670" cy="2604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4776349" y="1372185"/>
            <a:ext cx="2602670" cy="2604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4360" t="59317" r="17948"/>
          <a:stretch>
            <a:fillRect/>
          </a:stretch>
        </p:blipFill>
        <p:spPr>
          <a:xfrm>
            <a:off x="5065713" y="3639506"/>
            <a:ext cx="2236304" cy="2135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40161"/>
          <a:stretch>
            <a:fillRect/>
          </a:stretch>
        </p:blipFill>
        <p:spPr>
          <a:xfrm>
            <a:off x="8187882" y="1353061"/>
            <a:ext cx="2602670" cy="2604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4360" t="59317" r="17948"/>
          <a:stretch>
            <a:fillRect/>
          </a:stretch>
        </p:blipFill>
        <p:spPr>
          <a:xfrm>
            <a:off x="8408566" y="3639506"/>
            <a:ext cx="2404087" cy="2256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00655">
            <a:off x="1510250" y="4346248"/>
            <a:ext cx="2045213" cy="1414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360" t="59317" r="20692"/>
          <a:stretch>
            <a:fillRect/>
          </a:stretch>
        </p:blipFill>
        <p:spPr>
          <a:xfrm>
            <a:off x="1379347" y="3881590"/>
            <a:ext cx="2129928" cy="2135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0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ngratulations Gif - Ice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6" y="958096"/>
            <a:ext cx="8236864" cy="53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lo and welcome GIF for newsletter by Claudia Orengo on Dribbbl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7576" r="16364" b="24444"/>
          <a:stretch>
            <a:fillRect/>
          </a:stretch>
        </p:blipFill>
        <p:spPr bwMode="auto">
          <a:xfrm>
            <a:off x="3304134" y="540326"/>
            <a:ext cx="6269357" cy="40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2361" y="2271252"/>
            <a:ext cx="88578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4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2 – Period 2</a:t>
            </a:r>
            <a:endParaRPr lang="en-US" sz="48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9137" y="1241435"/>
            <a:ext cx="74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TABLE OF CONTENTS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22" y="2200245"/>
            <a:ext cx="8430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and Review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kern="0" dirty="0">
                <a:solidFill>
                  <a:prstClr val="black"/>
                </a:solidFill>
              </a:rPr>
              <a:t>2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.Activity 3: Listen and chant.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kern="0" dirty="0">
                <a:solidFill>
                  <a:prstClr val="black"/>
                </a:solidFill>
              </a:rPr>
              <a:t>3.Activity 4: Listen and circle.</a:t>
            </a:r>
            <a:endParaRPr lang="en-US" sz="3800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kern="0" dirty="0">
                <a:solidFill>
                  <a:prstClr val="black"/>
                </a:solidFill>
              </a:rPr>
              <a:t>4.Activity 5: Look and write.</a:t>
            </a:r>
            <a:endParaRPr lang="en-US" sz="3800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kern="0" dirty="0">
                <a:solidFill>
                  <a:prstClr val="black"/>
                </a:solidFill>
              </a:rPr>
              <a:t>5.Fun corner &amp; Wrap-up</a:t>
            </a:r>
            <a:endParaRPr lang="en-US" sz="3800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04608" y="3653026"/>
              <a:ext cx="68583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Warm up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Review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  <a:endParaRPr lang="en-US" sz="13800" b="1" dirty="0"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9657" y="2611843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3 </a:t>
            </a:r>
            <a:endParaRPr kumimoji="0" lang="en-US" sz="5400" b="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chant.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018AD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  <a:endParaRPr lang="en-US" sz="13800" b="1" dirty="0"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4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tick.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018AD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9584" y="106004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  <a:endParaRPr lang="en-US" sz="13800" b="1" dirty="0"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364715" y="240009"/>
            <a:ext cx="11462570" cy="6225582"/>
          </a:xfrm>
          <a:prstGeom prst="flowChartAlternateProcess">
            <a:avLst/>
          </a:prstGeom>
          <a:solidFill>
            <a:srgbClr val="00B0F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" y="240009"/>
            <a:ext cx="822231" cy="851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952" y="240009"/>
            <a:ext cx="5038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</a:t>
            </a:r>
            <a:r>
              <a:rPr lang="en-US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circle</a:t>
            </a:r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  <a:endParaRPr lang="en-US" sz="40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7" y="287206"/>
            <a:ext cx="1398961" cy="7457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2890" t="3547" r="2295" b="4690"/>
          <a:stretch>
            <a:fillRect/>
          </a:stretch>
        </p:blipFill>
        <p:spPr>
          <a:xfrm>
            <a:off x="768721" y="1545633"/>
            <a:ext cx="4717102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2602" t="2582" r="2072" b="4737"/>
          <a:stretch>
            <a:fillRect/>
          </a:stretch>
        </p:blipFill>
        <p:spPr>
          <a:xfrm>
            <a:off x="6371263" y="1545633"/>
            <a:ext cx="4816810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5 </a:t>
            </a:r>
            <a:endParaRPr kumimoji="0" lang="en-US" sz="5400" b="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Look and write.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018AD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2510" y="1065659"/>
            <a:ext cx="2891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  <a:endParaRPr lang="en-US" sz="13800" b="1" dirty="0"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WPS Presentation</Application>
  <PresentationFormat>Widescreen</PresentationFormat>
  <Paragraphs>58</Paragraphs>
  <Slides>16</Slides>
  <Notes>5</Notes>
  <HiddenSlides>0</HiddenSlides>
  <MMClips>22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Comic Sans MS</vt:lpstr>
      <vt:lpstr>Congenial Black</vt:lpstr>
      <vt:lpstr>Yu Gothic UI</vt:lpstr>
      <vt:lpstr>Times New Roman</vt:lpstr>
      <vt:lpstr>Congenial</vt:lpstr>
      <vt:lpstr>Calibri</vt:lpstr>
      <vt:lpstr>Microsoft YaHei</vt:lpstr>
      <vt:lpstr>Arial Unicode MS</vt:lpstr>
      <vt:lpstr>Calibri Light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42</cp:revision>
  <dcterms:created xsi:type="dcterms:W3CDTF">2023-11-23T03:43:00Z</dcterms:created>
  <dcterms:modified xsi:type="dcterms:W3CDTF">2026-01-04T03:41:21Z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3625FC8C547E466C83DB25056B198786_12</vt:lpwstr>
  </property>
  <property fmtid="{D5CDD505-2E9C-101B-9397-08002B2CF9AE}" pid="3" name="KSOProductBuildVer">
    <vt:lpwstr>1033-12.2.0.22222</vt:lpwstr>
  </property>
</Properties>
</file>