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  <p:sldMasterId id="2147483687" r:id="rId2"/>
    <p:sldMasterId id="2147483733" r:id="rId3"/>
  </p:sldMasterIdLst>
  <p:notesMasterIdLst>
    <p:notesMasterId r:id="rId12"/>
  </p:notesMasterIdLst>
  <p:sldIdLst>
    <p:sldId id="256" r:id="rId4"/>
    <p:sldId id="260" r:id="rId5"/>
    <p:sldId id="900" r:id="rId6"/>
    <p:sldId id="905" r:id="rId7"/>
    <p:sldId id="274" r:id="rId8"/>
    <p:sldId id="911" r:id="rId9"/>
    <p:sldId id="906" r:id="rId10"/>
    <p:sldId id="912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Exo 2" panose="020B0604020202020204" charset="0"/>
      <p:regular r:id="rId21"/>
      <p:bold r:id="rId22"/>
      <p:italic r:id="rId23"/>
      <p:boldItalic r:id="rId24"/>
    </p:embeddedFont>
    <p:embeddedFont>
      <p:font typeface="Fredoka One" panose="020B0604020202020204" charset="0"/>
      <p:regular r:id="rId25"/>
    </p:embeddedFont>
    <p:embeddedFont>
      <p:font typeface="Nunito" pitchFamily="2" charset="0"/>
      <p:regular r:id="rId26"/>
      <p:bold r:id="rId27"/>
      <p:italic r:id="rId28"/>
      <p:boldItalic r:id="rId29"/>
    </p:embeddedFont>
    <p:embeddedFont>
      <p:font typeface="Sport Day" panose="020B060402020202020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9E7023F-6CBF-420D-9846-A4CF4D6D8DD8}">
  <a:tblStyle styleId="{09E7023F-6CBF-420D-9846-A4CF4D6D8DD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75"/>
  </p:normalViewPr>
  <p:slideViewPr>
    <p:cSldViewPr snapToGrid="0">
      <p:cViewPr varScale="1">
        <p:scale>
          <a:sx n="119" d="100"/>
          <a:sy n="119" d="100"/>
        </p:scale>
        <p:origin x="442" y="9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21" Type="http://schemas.openxmlformats.org/officeDocument/2006/relationships/font" Target="fonts/font9.fntdata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font" Target="fonts/font2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9" name="Google Shape;2499;gcec4d270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0" name="Google Shape;2500;gcec4d2707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6" name="Google Shape;2886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7" name="Google Shape;2887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6" name="Google Shape;2886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7" name="Google Shape;2887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0" name="Google Shape;3700;gf7a39de043_2_50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1" name="Google Shape;3701;gf7a39de043_2_50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4114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0" name="Google Shape;3700;gf7a39de043_2_50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1" name="Google Shape;3701;gf7a39de043_2_50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6" name="Google Shape;2886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7" name="Google Shape;2887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1507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reepik.com/" TargetMode="Externa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5062406">
            <a:off x="-1571272" y="-173056"/>
            <a:ext cx="2818035" cy="2808784"/>
          </a:xfrm>
          <a:custGeom>
            <a:avLst/>
            <a:gdLst/>
            <a:ahLst/>
            <a:cxnLst/>
            <a:rect l="l" t="t" r="r" b="b"/>
            <a:pathLst>
              <a:path w="61535" h="61333" extrusionOk="0">
                <a:moveTo>
                  <a:pt x="25312" y="0"/>
                </a:moveTo>
                <a:lnTo>
                  <a:pt x="24384" y="40"/>
                </a:lnTo>
                <a:lnTo>
                  <a:pt x="23618" y="101"/>
                </a:lnTo>
                <a:lnTo>
                  <a:pt x="22851" y="182"/>
                </a:lnTo>
                <a:lnTo>
                  <a:pt x="22065" y="303"/>
                </a:lnTo>
                <a:lnTo>
                  <a:pt x="21298" y="464"/>
                </a:lnTo>
                <a:lnTo>
                  <a:pt x="20532" y="625"/>
                </a:lnTo>
                <a:lnTo>
                  <a:pt x="19766" y="847"/>
                </a:lnTo>
                <a:lnTo>
                  <a:pt x="18979" y="1069"/>
                </a:lnTo>
                <a:lnTo>
                  <a:pt x="18213" y="1331"/>
                </a:lnTo>
                <a:lnTo>
                  <a:pt x="17446" y="1593"/>
                </a:lnTo>
                <a:lnTo>
                  <a:pt x="16700" y="1896"/>
                </a:lnTo>
                <a:lnTo>
                  <a:pt x="15934" y="2219"/>
                </a:lnTo>
                <a:lnTo>
                  <a:pt x="15187" y="2561"/>
                </a:lnTo>
                <a:lnTo>
                  <a:pt x="14441" y="2945"/>
                </a:lnTo>
                <a:lnTo>
                  <a:pt x="13695" y="3328"/>
                </a:lnTo>
                <a:lnTo>
                  <a:pt x="12969" y="3711"/>
                </a:lnTo>
                <a:lnTo>
                  <a:pt x="12243" y="4135"/>
                </a:lnTo>
                <a:lnTo>
                  <a:pt x="11517" y="4578"/>
                </a:lnTo>
                <a:lnTo>
                  <a:pt x="10811" y="5022"/>
                </a:lnTo>
                <a:lnTo>
                  <a:pt x="10125" y="5486"/>
                </a:lnTo>
                <a:lnTo>
                  <a:pt x="9439" y="5970"/>
                </a:lnTo>
                <a:lnTo>
                  <a:pt x="8753" y="6454"/>
                </a:lnTo>
                <a:lnTo>
                  <a:pt x="8088" y="6958"/>
                </a:lnTo>
                <a:lnTo>
                  <a:pt x="7443" y="7483"/>
                </a:lnTo>
                <a:lnTo>
                  <a:pt x="6817" y="8007"/>
                </a:lnTo>
                <a:lnTo>
                  <a:pt x="6192" y="8531"/>
                </a:lnTo>
                <a:lnTo>
                  <a:pt x="5587" y="9076"/>
                </a:lnTo>
                <a:lnTo>
                  <a:pt x="4982" y="9620"/>
                </a:lnTo>
                <a:lnTo>
                  <a:pt x="4417" y="10185"/>
                </a:lnTo>
                <a:lnTo>
                  <a:pt x="3852" y="10730"/>
                </a:lnTo>
                <a:lnTo>
                  <a:pt x="3308" y="11294"/>
                </a:lnTo>
                <a:lnTo>
                  <a:pt x="2784" y="11859"/>
                </a:lnTo>
                <a:lnTo>
                  <a:pt x="2279" y="12424"/>
                </a:lnTo>
                <a:lnTo>
                  <a:pt x="2057" y="12686"/>
                </a:lnTo>
                <a:lnTo>
                  <a:pt x="1856" y="12968"/>
                </a:lnTo>
                <a:lnTo>
                  <a:pt x="1654" y="13231"/>
                </a:lnTo>
                <a:lnTo>
                  <a:pt x="1473" y="13513"/>
                </a:lnTo>
                <a:lnTo>
                  <a:pt x="1311" y="13795"/>
                </a:lnTo>
                <a:lnTo>
                  <a:pt x="1150" y="14078"/>
                </a:lnTo>
                <a:lnTo>
                  <a:pt x="868" y="14663"/>
                </a:lnTo>
                <a:lnTo>
                  <a:pt x="625" y="15268"/>
                </a:lnTo>
                <a:lnTo>
                  <a:pt x="424" y="15873"/>
                </a:lnTo>
                <a:lnTo>
                  <a:pt x="262" y="16518"/>
                </a:lnTo>
                <a:lnTo>
                  <a:pt x="141" y="17143"/>
                </a:lnTo>
                <a:lnTo>
                  <a:pt x="61" y="17809"/>
                </a:lnTo>
                <a:lnTo>
                  <a:pt x="20" y="18454"/>
                </a:lnTo>
                <a:lnTo>
                  <a:pt x="0" y="19140"/>
                </a:lnTo>
                <a:lnTo>
                  <a:pt x="20" y="19806"/>
                </a:lnTo>
                <a:lnTo>
                  <a:pt x="81" y="20491"/>
                </a:lnTo>
                <a:lnTo>
                  <a:pt x="162" y="21157"/>
                </a:lnTo>
                <a:lnTo>
                  <a:pt x="283" y="21843"/>
                </a:lnTo>
                <a:lnTo>
                  <a:pt x="424" y="22528"/>
                </a:lnTo>
                <a:lnTo>
                  <a:pt x="605" y="23214"/>
                </a:lnTo>
                <a:lnTo>
                  <a:pt x="807" y="23880"/>
                </a:lnTo>
                <a:lnTo>
                  <a:pt x="1029" y="24545"/>
                </a:lnTo>
                <a:lnTo>
                  <a:pt x="1271" y="25211"/>
                </a:lnTo>
                <a:lnTo>
                  <a:pt x="1533" y="25876"/>
                </a:lnTo>
                <a:lnTo>
                  <a:pt x="1815" y="26522"/>
                </a:lnTo>
                <a:lnTo>
                  <a:pt x="2118" y="27167"/>
                </a:lnTo>
                <a:lnTo>
                  <a:pt x="2441" y="27792"/>
                </a:lnTo>
                <a:lnTo>
                  <a:pt x="2784" y="28397"/>
                </a:lnTo>
                <a:lnTo>
                  <a:pt x="3147" y="29003"/>
                </a:lnTo>
                <a:lnTo>
                  <a:pt x="3510" y="29567"/>
                </a:lnTo>
                <a:lnTo>
                  <a:pt x="3893" y="30132"/>
                </a:lnTo>
                <a:lnTo>
                  <a:pt x="4276" y="30677"/>
                </a:lnTo>
                <a:lnTo>
                  <a:pt x="4679" y="31201"/>
                </a:lnTo>
                <a:lnTo>
                  <a:pt x="5083" y="31685"/>
                </a:lnTo>
                <a:lnTo>
                  <a:pt x="5486" y="32169"/>
                </a:lnTo>
                <a:lnTo>
                  <a:pt x="5890" y="32613"/>
                </a:lnTo>
                <a:lnTo>
                  <a:pt x="6313" y="33036"/>
                </a:lnTo>
                <a:lnTo>
                  <a:pt x="6737" y="33440"/>
                </a:lnTo>
                <a:lnTo>
                  <a:pt x="7180" y="33843"/>
                </a:lnTo>
                <a:lnTo>
                  <a:pt x="7624" y="34226"/>
                </a:lnTo>
                <a:lnTo>
                  <a:pt x="8088" y="34589"/>
                </a:lnTo>
                <a:lnTo>
                  <a:pt x="8572" y="34952"/>
                </a:lnTo>
                <a:lnTo>
                  <a:pt x="9056" y="35315"/>
                </a:lnTo>
                <a:lnTo>
                  <a:pt x="9540" y="35638"/>
                </a:lnTo>
                <a:lnTo>
                  <a:pt x="10044" y="35961"/>
                </a:lnTo>
                <a:lnTo>
                  <a:pt x="10548" y="36263"/>
                </a:lnTo>
                <a:lnTo>
                  <a:pt x="11073" y="36566"/>
                </a:lnTo>
                <a:lnTo>
                  <a:pt x="11597" y="36828"/>
                </a:lnTo>
                <a:lnTo>
                  <a:pt x="12122" y="37090"/>
                </a:lnTo>
                <a:lnTo>
                  <a:pt x="12666" y="37352"/>
                </a:lnTo>
                <a:lnTo>
                  <a:pt x="13211" y="37574"/>
                </a:lnTo>
                <a:lnTo>
                  <a:pt x="13775" y="37796"/>
                </a:lnTo>
                <a:lnTo>
                  <a:pt x="14340" y="37998"/>
                </a:lnTo>
                <a:lnTo>
                  <a:pt x="14905" y="38179"/>
                </a:lnTo>
                <a:lnTo>
                  <a:pt x="15470" y="38361"/>
                </a:lnTo>
                <a:lnTo>
                  <a:pt x="16034" y="38522"/>
                </a:lnTo>
                <a:lnTo>
                  <a:pt x="16619" y="38663"/>
                </a:lnTo>
                <a:lnTo>
                  <a:pt x="17204" y="38784"/>
                </a:lnTo>
                <a:lnTo>
                  <a:pt x="17789" y="38885"/>
                </a:lnTo>
                <a:lnTo>
                  <a:pt x="18374" y="38986"/>
                </a:lnTo>
                <a:lnTo>
                  <a:pt x="18959" y="39067"/>
                </a:lnTo>
                <a:lnTo>
                  <a:pt x="19564" y="39107"/>
                </a:lnTo>
                <a:lnTo>
                  <a:pt x="20149" y="39168"/>
                </a:lnTo>
                <a:lnTo>
                  <a:pt x="20754" y="39188"/>
                </a:lnTo>
                <a:lnTo>
                  <a:pt x="21924" y="39188"/>
                </a:lnTo>
                <a:lnTo>
                  <a:pt x="22529" y="39147"/>
                </a:lnTo>
                <a:lnTo>
                  <a:pt x="23255" y="39107"/>
                </a:lnTo>
                <a:lnTo>
                  <a:pt x="23961" y="39026"/>
                </a:lnTo>
                <a:lnTo>
                  <a:pt x="25413" y="38865"/>
                </a:lnTo>
                <a:lnTo>
                  <a:pt x="26865" y="38683"/>
                </a:lnTo>
                <a:lnTo>
                  <a:pt x="27591" y="38603"/>
                </a:lnTo>
                <a:lnTo>
                  <a:pt x="28317" y="38562"/>
                </a:lnTo>
                <a:lnTo>
                  <a:pt x="29043" y="38522"/>
                </a:lnTo>
                <a:lnTo>
                  <a:pt x="29749" y="38522"/>
                </a:lnTo>
                <a:lnTo>
                  <a:pt x="30455" y="38542"/>
                </a:lnTo>
                <a:lnTo>
                  <a:pt x="31141" y="38623"/>
                </a:lnTo>
                <a:lnTo>
                  <a:pt x="31484" y="38663"/>
                </a:lnTo>
                <a:lnTo>
                  <a:pt x="31826" y="38724"/>
                </a:lnTo>
                <a:lnTo>
                  <a:pt x="32169" y="38805"/>
                </a:lnTo>
                <a:lnTo>
                  <a:pt x="32512" y="38905"/>
                </a:lnTo>
                <a:lnTo>
                  <a:pt x="32835" y="39006"/>
                </a:lnTo>
                <a:lnTo>
                  <a:pt x="33178" y="39127"/>
                </a:lnTo>
                <a:lnTo>
                  <a:pt x="33500" y="39248"/>
                </a:lnTo>
                <a:lnTo>
                  <a:pt x="33823" y="39410"/>
                </a:lnTo>
                <a:lnTo>
                  <a:pt x="34186" y="39591"/>
                </a:lnTo>
                <a:lnTo>
                  <a:pt x="34529" y="39813"/>
                </a:lnTo>
                <a:lnTo>
                  <a:pt x="34872" y="40035"/>
                </a:lnTo>
                <a:lnTo>
                  <a:pt x="35174" y="40277"/>
                </a:lnTo>
                <a:lnTo>
                  <a:pt x="35497" y="40539"/>
                </a:lnTo>
                <a:lnTo>
                  <a:pt x="35780" y="40801"/>
                </a:lnTo>
                <a:lnTo>
                  <a:pt x="36062" y="41084"/>
                </a:lnTo>
                <a:lnTo>
                  <a:pt x="36324" y="41386"/>
                </a:lnTo>
                <a:lnTo>
                  <a:pt x="36586" y="41689"/>
                </a:lnTo>
                <a:lnTo>
                  <a:pt x="36808" y="42011"/>
                </a:lnTo>
                <a:lnTo>
                  <a:pt x="37050" y="42334"/>
                </a:lnTo>
                <a:lnTo>
                  <a:pt x="37272" y="42677"/>
                </a:lnTo>
                <a:lnTo>
                  <a:pt x="37474" y="43020"/>
                </a:lnTo>
                <a:lnTo>
                  <a:pt x="37675" y="43383"/>
                </a:lnTo>
                <a:lnTo>
                  <a:pt x="38038" y="44129"/>
                </a:lnTo>
                <a:lnTo>
                  <a:pt x="38381" y="44895"/>
                </a:lnTo>
                <a:lnTo>
                  <a:pt x="38684" y="45682"/>
                </a:lnTo>
                <a:lnTo>
                  <a:pt x="38966" y="46489"/>
                </a:lnTo>
                <a:lnTo>
                  <a:pt x="39228" y="47296"/>
                </a:lnTo>
                <a:lnTo>
                  <a:pt x="39450" y="48122"/>
                </a:lnTo>
                <a:lnTo>
                  <a:pt x="39672" y="48949"/>
                </a:lnTo>
                <a:lnTo>
                  <a:pt x="40075" y="50583"/>
                </a:lnTo>
                <a:lnTo>
                  <a:pt x="40277" y="51390"/>
                </a:lnTo>
                <a:lnTo>
                  <a:pt x="40499" y="52217"/>
                </a:lnTo>
                <a:lnTo>
                  <a:pt x="40761" y="53044"/>
                </a:lnTo>
                <a:lnTo>
                  <a:pt x="41023" y="53850"/>
                </a:lnTo>
                <a:lnTo>
                  <a:pt x="41326" y="54657"/>
                </a:lnTo>
                <a:lnTo>
                  <a:pt x="41649" y="55464"/>
                </a:lnTo>
                <a:lnTo>
                  <a:pt x="42012" y="56230"/>
                </a:lnTo>
                <a:lnTo>
                  <a:pt x="42415" y="56956"/>
                </a:lnTo>
                <a:lnTo>
                  <a:pt x="42637" y="57319"/>
                </a:lnTo>
                <a:lnTo>
                  <a:pt x="42859" y="57662"/>
                </a:lnTo>
                <a:lnTo>
                  <a:pt x="43081" y="58005"/>
                </a:lnTo>
                <a:lnTo>
                  <a:pt x="43343" y="58328"/>
                </a:lnTo>
                <a:lnTo>
                  <a:pt x="43585" y="58630"/>
                </a:lnTo>
                <a:lnTo>
                  <a:pt x="43847" y="58933"/>
                </a:lnTo>
                <a:lnTo>
                  <a:pt x="44129" y="59215"/>
                </a:lnTo>
                <a:lnTo>
                  <a:pt x="44412" y="59498"/>
                </a:lnTo>
                <a:lnTo>
                  <a:pt x="44714" y="59740"/>
                </a:lnTo>
                <a:lnTo>
                  <a:pt x="45017" y="59982"/>
                </a:lnTo>
                <a:lnTo>
                  <a:pt x="45360" y="60203"/>
                </a:lnTo>
                <a:lnTo>
                  <a:pt x="45682" y="60425"/>
                </a:lnTo>
                <a:lnTo>
                  <a:pt x="46045" y="60607"/>
                </a:lnTo>
                <a:lnTo>
                  <a:pt x="46408" y="60768"/>
                </a:lnTo>
                <a:lnTo>
                  <a:pt x="46771" y="60930"/>
                </a:lnTo>
                <a:lnTo>
                  <a:pt x="47175" y="61051"/>
                </a:lnTo>
                <a:lnTo>
                  <a:pt x="47598" y="61172"/>
                </a:lnTo>
                <a:lnTo>
                  <a:pt x="48042" y="61252"/>
                </a:lnTo>
                <a:lnTo>
                  <a:pt x="48486" y="61313"/>
                </a:lnTo>
                <a:lnTo>
                  <a:pt x="48929" y="61333"/>
                </a:lnTo>
                <a:lnTo>
                  <a:pt x="49393" y="61333"/>
                </a:lnTo>
                <a:lnTo>
                  <a:pt x="49837" y="61293"/>
                </a:lnTo>
                <a:lnTo>
                  <a:pt x="50281" y="61252"/>
                </a:lnTo>
                <a:lnTo>
                  <a:pt x="50725" y="61172"/>
                </a:lnTo>
                <a:lnTo>
                  <a:pt x="51168" y="61071"/>
                </a:lnTo>
                <a:lnTo>
                  <a:pt x="51612" y="60950"/>
                </a:lnTo>
                <a:lnTo>
                  <a:pt x="52056" y="60809"/>
                </a:lnTo>
                <a:lnTo>
                  <a:pt x="52479" y="60647"/>
                </a:lnTo>
                <a:lnTo>
                  <a:pt x="52903" y="60466"/>
                </a:lnTo>
                <a:lnTo>
                  <a:pt x="53306" y="60264"/>
                </a:lnTo>
                <a:lnTo>
                  <a:pt x="53709" y="60042"/>
                </a:lnTo>
                <a:lnTo>
                  <a:pt x="54093" y="59800"/>
                </a:lnTo>
                <a:lnTo>
                  <a:pt x="54718" y="59397"/>
                </a:lnTo>
                <a:lnTo>
                  <a:pt x="55303" y="58933"/>
                </a:lnTo>
                <a:lnTo>
                  <a:pt x="55847" y="58449"/>
                </a:lnTo>
                <a:lnTo>
                  <a:pt x="56372" y="57945"/>
                </a:lnTo>
                <a:lnTo>
                  <a:pt x="56876" y="57400"/>
                </a:lnTo>
                <a:lnTo>
                  <a:pt x="57360" y="56835"/>
                </a:lnTo>
                <a:lnTo>
                  <a:pt x="57804" y="56230"/>
                </a:lnTo>
                <a:lnTo>
                  <a:pt x="58207" y="55625"/>
                </a:lnTo>
                <a:lnTo>
                  <a:pt x="58590" y="54980"/>
                </a:lnTo>
                <a:lnTo>
                  <a:pt x="58953" y="54334"/>
                </a:lnTo>
                <a:lnTo>
                  <a:pt x="59296" y="53649"/>
                </a:lnTo>
                <a:lnTo>
                  <a:pt x="59599" y="52983"/>
                </a:lnTo>
                <a:lnTo>
                  <a:pt x="59881" y="52277"/>
                </a:lnTo>
                <a:lnTo>
                  <a:pt x="60143" y="51571"/>
                </a:lnTo>
                <a:lnTo>
                  <a:pt x="60365" y="50865"/>
                </a:lnTo>
                <a:lnTo>
                  <a:pt x="60567" y="50139"/>
                </a:lnTo>
                <a:lnTo>
                  <a:pt x="60728" y="49413"/>
                </a:lnTo>
                <a:lnTo>
                  <a:pt x="60890" y="48687"/>
                </a:lnTo>
                <a:lnTo>
                  <a:pt x="61031" y="47961"/>
                </a:lnTo>
                <a:lnTo>
                  <a:pt x="61132" y="47235"/>
                </a:lnTo>
                <a:lnTo>
                  <a:pt x="61232" y="46489"/>
                </a:lnTo>
                <a:lnTo>
                  <a:pt x="61313" y="45763"/>
                </a:lnTo>
                <a:lnTo>
                  <a:pt x="61374" y="45016"/>
                </a:lnTo>
                <a:lnTo>
                  <a:pt x="61434" y="44270"/>
                </a:lnTo>
                <a:lnTo>
                  <a:pt x="61495" y="42778"/>
                </a:lnTo>
                <a:lnTo>
                  <a:pt x="61535" y="41285"/>
                </a:lnTo>
                <a:lnTo>
                  <a:pt x="61535" y="39793"/>
                </a:lnTo>
                <a:lnTo>
                  <a:pt x="61515" y="38300"/>
                </a:lnTo>
                <a:lnTo>
                  <a:pt x="61495" y="36485"/>
                </a:lnTo>
                <a:lnTo>
                  <a:pt x="61434" y="34670"/>
                </a:lnTo>
                <a:lnTo>
                  <a:pt x="61353" y="32835"/>
                </a:lnTo>
                <a:lnTo>
                  <a:pt x="61232" y="30979"/>
                </a:lnTo>
                <a:lnTo>
                  <a:pt x="61172" y="30071"/>
                </a:lnTo>
                <a:lnTo>
                  <a:pt x="61071" y="29144"/>
                </a:lnTo>
                <a:lnTo>
                  <a:pt x="60970" y="28236"/>
                </a:lnTo>
                <a:lnTo>
                  <a:pt x="60849" y="27329"/>
                </a:lnTo>
                <a:lnTo>
                  <a:pt x="60728" y="26421"/>
                </a:lnTo>
                <a:lnTo>
                  <a:pt x="60567" y="25534"/>
                </a:lnTo>
                <a:lnTo>
                  <a:pt x="60405" y="24626"/>
                </a:lnTo>
                <a:lnTo>
                  <a:pt x="60224" y="23739"/>
                </a:lnTo>
                <a:lnTo>
                  <a:pt x="60022" y="22871"/>
                </a:lnTo>
                <a:lnTo>
                  <a:pt x="59800" y="22004"/>
                </a:lnTo>
                <a:lnTo>
                  <a:pt x="59558" y="21137"/>
                </a:lnTo>
                <a:lnTo>
                  <a:pt x="59296" y="20290"/>
                </a:lnTo>
                <a:lnTo>
                  <a:pt x="58994" y="19443"/>
                </a:lnTo>
                <a:lnTo>
                  <a:pt x="58691" y="18616"/>
                </a:lnTo>
                <a:lnTo>
                  <a:pt x="58348" y="17809"/>
                </a:lnTo>
                <a:lnTo>
                  <a:pt x="57985" y="17002"/>
                </a:lnTo>
                <a:lnTo>
                  <a:pt x="57582" y="16216"/>
                </a:lnTo>
                <a:lnTo>
                  <a:pt x="57158" y="15449"/>
                </a:lnTo>
                <a:lnTo>
                  <a:pt x="56715" y="14703"/>
                </a:lnTo>
                <a:lnTo>
                  <a:pt x="56231" y="13957"/>
                </a:lnTo>
                <a:lnTo>
                  <a:pt x="55726" y="13251"/>
                </a:lnTo>
                <a:lnTo>
                  <a:pt x="55182" y="12545"/>
                </a:lnTo>
                <a:lnTo>
                  <a:pt x="54617" y="11859"/>
                </a:lnTo>
                <a:lnTo>
                  <a:pt x="53992" y="11214"/>
                </a:lnTo>
                <a:lnTo>
                  <a:pt x="53609" y="10831"/>
                </a:lnTo>
                <a:lnTo>
                  <a:pt x="53225" y="10447"/>
                </a:lnTo>
                <a:lnTo>
                  <a:pt x="52822" y="10084"/>
                </a:lnTo>
                <a:lnTo>
                  <a:pt x="52419" y="9741"/>
                </a:lnTo>
                <a:lnTo>
                  <a:pt x="51995" y="9399"/>
                </a:lnTo>
                <a:lnTo>
                  <a:pt x="51572" y="9056"/>
                </a:lnTo>
                <a:lnTo>
                  <a:pt x="50704" y="8431"/>
                </a:lnTo>
                <a:lnTo>
                  <a:pt x="49817" y="7825"/>
                </a:lnTo>
                <a:lnTo>
                  <a:pt x="48889" y="7261"/>
                </a:lnTo>
                <a:lnTo>
                  <a:pt x="47941" y="6736"/>
                </a:lnTo>
                <a:lnTo>
                  <a:pt x="46973" y="6232"/>
                </a:lnTo>
                <a:lnTo>
                  <a:pt x="46005" y="5768"/>
                </a:lnTo>
                <a:lnTo>
                  <a:pt x="44997" y="5304"/>
                </a:lnTo>
                <a:lnTo>
                  <a:pt x="44008" y="4881"/>
                </a:lnTo>
                <a:lnTo>
                  <a:pt x="42980" y="4457"/>
                </a:lnTo>
                <a:lnTo>
                  <a:pt x="41971" y="4074"/>
                </a:lnTo>
                <a:lnTo>
                  <a:pt x="40943" y="3691"/>
                </a:lnTo>
                <a:lnTo>
                  <a:pt x="38885" y="2945"/>
                </a:lnTo>
                <a:lnTo>
                  <a:pt x="37111" y="2340"/>
                </a:lnTo>
                <a:lnTo>
                  <a:pt x="35336" y="1755"/>
                </a:lnTo>
                <a:lnTo>
                  <a:pt x="34448" y="1492"/>
                </a:lnTo>
                <a:lnTo>
                  <a:pt x="33541" y="1230"/>
                </a:lnTo>
                <a:lnTo>
                  <a:pt x="32633" y="988"/>
                </a:lnTo>
                <a:lnTo>
                  <a:pt x="31726" y="766"/>
                </a:lnTo>
                <a:lnTo>
                  <a:pt x="30818" y="565"/>
                </a:lnTo>
                <a:lnTo>
                  <a:pt x="29910" y="383"/>
                </a:lnTo>
                <a:lnTo>
                  <a:pt x="29003" y="242"/>
                </a:lnTo>
                <a:lnTo>
                  <a:pt x="28075" y="141"/>
                </a:lnTo>
                <a:lnTo>
                  <a:pt x="27167" y="61"/>
                </a:lnTo>
                <a:lnTo>
                  <a:pt x="262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flipH="1">
            <a:off x="7186165" y="2548550"/>
            <a:ext cx="2475662" cy="3341798"/>
          </a:xfrm>
          <a:custGeom>
            <a:avLst/>
            <a:gdLst/>
            <a:ahLst/>
            <a:cxnLst/>
            <a:rect l="l" t="t" r="r" b="b"/>
            <a:pathLst>
              <a:path w="42254" h="57037" extrusionOk="0">
                <a:moveTo>
                  <a:pt x="6515" y="0"/>
                </a:moveTo>
                <a:lnTo>
                  <a:pt x="5507" y="20"/>
                </a:lnTo>
                <a:lnTo>
                  <a:pt x="4498" y="61"/>
                </a:lnTo>
                <a:lnTo>
                  <a:pt x="3470" y="141"/>
                </a:lnTo>
                <a:lnTo>
                  <a:pt x="2441" y="262"/>
                </a:lnTo>
                <a:lnTo>
                  <a:pt x="1432" y="383"/>
                </a:lnTo>
                <a:lnTo>
                  <a:pt x="1291" y="5869"/>
                </a:lnTo>
                <a:lnTo>
                  <a:pt x="1110" y="11375"/>
                </a:lnTo>
                <a:lnTo>
                  <a:pt x="747" y="22347"/>
                </a:lnTo>
                <a:lnTo>
                  <a:pt x="626" y="25957"/>
                </a:lnTo>
                <a:lnTo>
                  <a:pt x="525" y="29547"/>
                </a:lnTo>
                <a:lnTo>
                  <a:pt x="444" y="33137"/>
                </a:lnTo>
                <a:lnTo>
                  <a:pt x="404" y="36747"/>
                </a:lnTo>
                <a:lnTo>
                  <a:pt x="364" y="40257"/>
                </a:lnTo>
                <a:lnTo>
                  <a:pt x="343" y="43746"/>
                </a:lnTo>
                <a:lnTo>
                  <a:pt x="303" y="47255"/>
                </a:lnTo>
                <a:lnTo>
                  <a:pt x="222" y="50765"/>
                </a:lnTo>
                <a:lnTo>
                  <a:pt x="182" y="51672"/>
                </a:lnTo>
                <a:lnTo>
                  <a:pt x="122" y="52600"/>
                </a:lnTo>
                <a:lnTo>
                  <a:pt x="41" y="53507"/>
                </a:lnTo>
                <a:lnTo>
                  <a:pt x="0" y="54415"/>
                </a:lnTo>
                <a:lnTo>
                  <a:pt x="0" y="54859"/>
                </a:lnTo>
                <a:lnTo>
                  <a:pt x="0" y="55303"/>
                </a:lnTo>
                <a:lnTo>
                  <a:pt x="21" y="55524"/>
                </a:lnTo>
                <a:lnTo>
                  <a:pt x="41" y="55746"/>
                </a:lnTo>
                <a:lnTo>
                  <a:pt x="101" y="55968"/>
                </a:lnTo>
                <a:lnTo>
                  <a:pt x="142" y="56170"/>
                </a:lnTo>
                <a:lnTo>
                  <a:pt x="182" y="56271"/>
                </a:lnTo>
                <a:lnTo>
                  <a:pt x="243" y="56351"/>
                </a:lnTo>
                <a:lnTo>
                  <a:pt x="303" y="56432"/>
                </a:lnTo>
                <a:lnTo>
                  <a:pt x="384" y="56492"/>
                </a:lnTo>
                <a:lnTo>
                  <a:pt x="565" y="56593"/>
                </a:lnTo>
                <a:lnTo>
                  <a:pt x="807" y="56674"/>
                </a:lnTo>
                <a:lnTo>
                  <a:pt x="1231" y="56815"/>
                </a:lnTo>
                <a:lnTo>
                  <a:pt x="1674" y="56896"/>
                </a:lnTo>
                <a:lnTo>
                  <a:pt x="2118" y="56977"/>
                </a:lnTo>
                <a:lnTo>
                  <a:pt x="2582" y="57017"/>
                </a:lnTo>
                <a:lnTo>
                  <a:pt x="3046" y="57017"/>
                </a:lnTo>
                <a:lnTo>
                  <a:pt x="3490" y="57037"/>
                </a:lnTo>
                <a:lnTo>
                  <a:pt x="4397" y="57017"/>
                </a:lnTo>
                <a:lnTo>
                  <a:pt x="5446" y="56977"/>
                </a:lnTo>
                <a:lnTo>
                  <a:pt x="6495" y="56916"/>
                </a:lnTo>
                <a:lnTo>
                  <a:pt x="7544" y="56835"/>
                </a:lnTo>
                <a:lnTo>
                  <a:pt x="8613" y="56755"/>
                </a:lnTo>
                <a:lnTo>
                  <a:pt x="10125" y="56593"/>
                </a:lnTo>
                <a:lnTo>
                  <a:pt x="10892" y="56533"/>
                </a:lnTo>
                <a:lnTo>
                  <a:pt x="11638" y="56513"/>
                </a:lnTo>
                <a:lnTo>
                  <a:pt x="42254" y="56513"/>
                </a:lnTo>
                <a:lnTo>
                  <a:pt x="42214" y="55988"/>
                </a:lnTo>
                <a:lnTo>
                  <a:pt x="42133" y="55484"/>
                </a:lnTo>
                <a:lnTo>
                  <a:pt x="42052" y="54960"/>
                </a:lnTo>
                <a:lnTo>
                  <a:pt x="41911" y="54455"/>
                </a:lnTo>
                <a:lnTo>
                  <a:pt x="41750" y="53971"/>
                </a:lnTo>
                <a:lnTo>
                  <a:pt x="41568" y="53467"/>
                </a:lnTo>
                <a:lnTo>
                  <a:pt x="41346" y="52983"/>
                </a:lnTo>
                <a:lnTo>
                  <a:pt x="41104" y="52499"/>
                </a:lnTo>
                <a:lnTo>
                  <a:pt x="40741" y="51914"/>
                </a:lnTo>
                <a:lnTo>
                  <a:pt x="40338" y="51329"/>
                </a:lnTo>
                <a:lnTo>
                  <a:pt x="39914" y="50765"/>
                </a:lnTo>
                <a:lnTo>
                  <a:pt x="39471" y="50220"/>
                </a:lnTo>
                <a:lnTo>
                  <a:pt x="38523" y="49131"/>
                </a:lnTo>
                <a:lnTo>
                  <a:pt x="37595" y="48062"/>
                </a:lnTo>
                <a:lnTo>
                  <a:pt x="37151" y="47517"/>
                </a:lnTo>
                <a:lnTo>
                  <a:pt x="36728" y="46953"/>
                </a:lnTo>
                <a:lnTo>
                  <a:pt x="36344" y="46388"/>
                </a:lnTo>
                <a:lnTo>
                  <a:pt x="36163" y="46106"/>
                </a:lnTo>
                <a:lnTo>
                  <a:pt x="36002" y="45803"/>
                </a:lnTo>
                <a:lnTo>
                  <a:pt x="35860" y="45501"/>
                </a:lnTo>
                <a:lnTo>
                  <a:pt x="35719" y="45198"/>
                </a:lnTo>
                <a:lnTo>
                  <a:pt x="35598" y="44895"/>
                </a:lnTo>
                <a:lnTo>
                  <a:pt x="35477" y="44593"/>
                </a:lnTo>
                <a:lnTo>
                  <a:pt x="35376" y="44270"/>
                </a:lnTo>
                <a:lnTo>
                  <a:pt x="35316" y="43927"/>
                </a:lnTo>
                <a:lnTo>
                  <a:pt x="35255" y="43605"/>
                </a:lnTo>
                <a:lnTo>
                  <a:pt x="35215" y="43262"/>
                </a:lnTo>
                <a:lnTo>
                  <a:pt x="35195" y="42979"/>
                </a:lnTo>
                <a:lnTo>
                  <a:pt x="35195" y="42717"/>
                </a:lnTo>
                <a:lnTo>
                  <a:pt x="35215" y="42173"/>
                </a:lnTo>
                <a:lnTo>
                  <a:pt x="35296" y="41628"/>
                </a:lnTo>
                <a:lnTo>
                  <a:pt x="35397" y="41084"/>
                </a:lnTo>
                <a:lnTo>
                  <a:pt x="35538" y="40539"/>
                </a:lnTo>
                <a:lnTo>
                  <a:pt x="35679" y="40015"/>
                </a:lnTo>
                <a:lnTo>
                  <a:pt x="36022" y="38946"/>
                </a:lnTo>
                <a:lnTo>
                  <a:pt x="36344" y="37857"/>
                </a:lnTo>
                <a:lnTo>
                  <a:pt x="36486" y="37332"/>
                </a:lnTo>
                <a:lnTo>
                  <a:pt x="36607" y="36788"/>
                </a:lnTo>
                <a:lnTo>
                  <a:pt x="36687" y="36263"/>
                </a:lnTo>
                <a:lnTo>
                  <a:pt x="36728" y="35719"/>
                </a:lnTo>
                <a:lnTo>
                  <a:pt x="36748" y="35436"/>
                </a:lnTo>
                <a:lnTo>
                  <a:pt x="36748" y="35174"/>
                </a:lnTo>
                <a:lnTo>
                  <a:pt x="36728" y="34892"/>
                </a:lnTo>
                <a:lnTo>
                  <a:pt x="36687" y="34630"/>
                </a:lnTo>
                <a:lnTo>
                  <a:pt x="36647" y="34367"/>
                </a:lnTo>
                <a:lnTo>
                  <a:pt x="36586" y="34085"/>
                </a:lnTo>
                <a:lnTo>
                  <a:pt x="36526" y="33843"/>
                </a:lnTo>
                <a:lnTo>
                  <a:pt x="36445" y="33581"/>
                </a:lnTo>
                <a:lnTo>
                  <a:pt x="36344" y="33339"/>
                </a:lnTo>
                <a:lnTo>
                  <a:pt x="36244" y="33097"/>
                </a:lnTo>
                <a:lnTo>
                  <a:pt x="36002" y="32633"/>
                </a:lnTo>
                <a:lnTo>
                  <a:pt x="35719" y="32169"/>
                </a:lnTo>
                <a:lnTo>
                  <a:pt x="35397" y="31746"/>
                </a:lnTo>
                <a:lnTo>
                  <a:pt x="35034" y="31342"/>
                </a:lnTo>
                <a:lnTo>
                  <a:pt x="34650" y="30959"/>
                </a:lnTo>
                <a:lnTo>
                  <a:pt x="34227" y="30596"/>
                </a:lnTo>
                <a:lnTo>
                  <a:pt x="33803" y="30253"/>
                </a:lnTo>
                <a:lnTo>
                  <a:pt x="33339" y="29930"/>
                </a:lnTo>
                <a:lnTo>
                  <a:pt x="32875" y="29608"/>
                </a:lnTo>
                <a:lnTo>
                  <a:pt x="32371" y="29325"/>
                </a:lnTo>
                <a:lnTo>
                  <a:pt x="31887" y="29063"/>
                </a:lnTo>
                <a:lnTo>
                  <a:pt x="31383" y="28821"/>
                </a:lnTo>
                <a:lnTo>
                  <a:pt x="30879" y="28599"/>
                </a:lnTo>
                <a:lnTo>
                  <a:pt x="29870" y="28176"/>
                </a:lnTo>
                <a:lnTo>
                  <a:pt x="28842" y="27772"/>
                </a:lnTo>
                <a:lnTo>
                  <a:pt x="27793" y="27369"/>
                </a:lnTo>
                <a:lnTo>
                  <a:pt x="26785" y="26925"/>
                </a:lnTo>
                <a:lnTo>
                  <a:pt x="26280" y="26703"/>
                </a:lnTo>
                <a:lnTo>
                  <a:pt x="25796" y="26461"/>
                </a:lnTo>
                <a:lnTo>
                  <a:pt x="25312" y="26199"/>
                </a:lnTo>
                <a:lnTo>
                  <a:pt x="24848" y="25937"/>
                </a:lnTo>
                <a:lnTo>
                  <a:pt x="24384" y="25634"/>
                </a:lnTo>
                <a:lnTo>
                  <a:pt x="23941" y="25332"/>
                </a:lnTo>
                <a:lnTo>
                  <a:pt x="23517" y="24989"/>
                </a:lnTo>
                <a:lnTo>
                  <a:pt x="23114" y="24626"/>
                </a:lnTo>
                <a:lnTo>
                  <a:pt x="22872" y="24364"/>
                </a:lnTo>
                <a:lnTo>
                  <a:pt x="22650" y="24122"/>
                </a:lnTo>
                <a:lnTo>
                  <a:pt x="22408" y="23860"/>
                </a:lnTo>
                <a:lnTo>
                  <a:pt x="22206" y="23577"/>
                </a:lnTo>
                <a:lnTo>
                  <a:pt x="22005" y="23315"/>
                </a:lnTo>
                <a:lnTo>
                  <a:pt x="21823" y="23033"/>
                </a:lnTo>
                <a:lnTo>
                  <a:pt x="21480" y="22448"/>
                </a:lnTo>
                <a:lnTo>
                  <a:pt x="21157" y="21843"/>
                </a:lnTo>
                <a:lnTo>
                  <a:pt x="20895" y="21217"/>
                </a:lnTo>
                <a:lnTo>
                  <a:pt x="20653" y="20592"/>
                </a:lnTo>
                <a:lnTo>
                  <a:pt x="20431" y="19927"/>
                </a:lnTo>
                <a:lnTo>
                  <a:pt x="20250" y="19261"/>
                </a:lnTo>
                <a:lnTo>
                  <a:pt x="20089" y="18575"/>
                </a:lnTo>
                <a:lnTo>
                  <a:pt x="19947" y="17869"/>
                </a:lnTo>
                <a:lnTo>
                  <a:pt x="19826" y="17164"/>
                </a:lnTo>
                <a:lnTo>
                  <a:pt x="19725" y="16458"/>
                </a:lnTo>
                <a:lnTo>
                  <a:pt x="19625" y="15732"/>
                </a:lnTo>
                <a:lnTo>
                  <a:pt x="19443" y="14279"/>
                </a:lnTo>
                <a:lnTo>
                  <a:pt x="19282" y="12807"/>
                </a:lnTo>
                <a:lnTo>
                  <a:pt x="19080" y="11375"/>
                </a:lnTo>
                <a:lnTo>
                  <a:pt x="18979" y="10649"/>
                </a:lnTo>
                <a:lnTo>
                  <a:pt x="18838" y="9943"/>
                </a:lnTo>
                <a:lnTo>
                  <a:pt x="18697" y="9237"/>
                </a:lnTo>
                <a:lnTo>
                  <a:pt x="18536" y="8552"/>
                </a:lnTo>
                <a:lnTo>
                  <a:pt x="18354" y="7866"/>
                </a:lnTo>
                <a:lnTo>
                  <a:pt x="18132" y="7200"/>
                </a:lnTo>
                <a:lnTo>
                  <a:pt x="17890" y="6555"/>
                </a:lnTo>
                <a:lnTo>
                  <a:pt x="17608" y="5930"/>
                </a:lnTo>
                <a:lnTo>
                  <a:pt x="17305" y="5304"/>
                </a:lnTo>
                <a:lnTo>
                  <a:pt x="16942" y="4720"/>
                </a:lnTo>
                <a:lnTo>
                  <a:pt x="16761" y="4437"/>
                </a:lnTo>
                <a:lnTo>
                  <a:pt x="16559" y="4155"/>
                </a:lnTo>
                <a:lnTo>
                  <a:pt x="16337" y="3872"/>
                </a:lnTo>
                <a:lnTo>
                  <a:pt x="16115" y="3610"/>
                </a:lnTo>
                <a:lnTo>
                  <a:pt x="15772" y="3247"/>
                </a:lnTo>
                <a:lnTo>
                  <a:pt x="15430" y="2904"/>
                </a:lnTo>
                <a:lnTo>
                  <a:pt x="15067" y="2602"/>
                </a:lnTo>
                <a:lnTo>
                  <a:pt x="14703" y="2299"/>
                </a:lnTo>
                <a:lnTo>
                  <a:pt x="14320" y="2037"/>
                </a:lnTo>
                <a:lnTo>
                  <a:pt x="13937" y="1775"/>
                </a:lnTo>
                <a:lnTo>
                  <a:pt x="13534" y="1553"/>
                </a:lnTo>
                <a:lnTo>
                  <a:pt x="13110" y="1331"/>
                </a:lnTo>
                <a:lnTo>
                  <a:pt x="12687" y="1129"/>
                </a:lnTo>
                <a:lnTo>
                  <a:pt x="12263" y="948"/>
                </a:lnTo>
                <a:lnTo>
                  <a:pt x="11819" y="807"/>
                </a:lnTo>
                <a:lnTo>
                  <a:pt x="11355" y="645"/>
                </a:lnTo>
                <a:lnTo>
                  <a:pt x="10912" y="524"/>
                </a:lnTo>
                <a:lnTo>
                  <a:pt x="10448" y="403"/>
                </a:lnTo>
                <a:lnTo>
                  <a:pt x="9964" y="323"/>
                </a:lnTo>
                <a:lnTo>
                  <a:pt x="9500" y="222"/>
                </a:lnTo>
                <a:lnTo>
                  <a:pt x="9016" y="161"/>
                </a:lnTo>
                <a:lnTo>
                  <a:pt x="8512" y="101"/>
                </a:lnTo>
                <a:lnTo>
                  <a:pt x="8028" y="61"/>
                </a:lnTo>
                <a:lnTo>
                  <a:pt x="7523" y="40"/>
                </a:lnTo>
                <a:lnTo>
                  <a:pt x="6515" y="0"/>
                </a:lnTo>
                <a:close/>
              </a:path>
            </a:pathLst>
          </a:custGeom>
          <a:solidFill>
            <a:srgbClr val="FFE2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6281533" y="-10068"/>
            <a:ext cx="2862466" cy="1695774"/>
            <a:chOff x="238125" y="3383650"/>
            <a:chExt cx="1287775" cy="762900"/>
          </a:xfrm>
        </p:grpSpPr>
        <p:sp>
          <p:nvSpPr>
            <p:cNvPr id="12" name="Google Shape;12;p2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 rot="-5400000">
            <a:off x="474221" y="3700871"/>
            <a:ext cx="970042" cy="1918341"/>
            <a:chOff x="961675" y="1958725"/>
            <a:chExt cx="563225" cy="1113825"/>
          </a:xfrm>
        </p:grpSpPr>
        <p:sp>
          <p:nvSpPr>
            <p:cNvPr id="16" name="Google Shape;16;p2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 rot="10800000">
            <a:off x="1777113" y="695676"/>
            <a:ext cx="5900038" cy="3634698"/>
            <a:chOff x="6012925" y="2964625"/>
            <a:chExt cx="1368950" cy="1009975"/>
          </a:xfrm>
        </p:grpSpPr>
        <p:sp>
          <p:nvSpPr>
            <p:cNvPr id="19" name="Google Shape;19;p2"/>
            <p:cNvSpPr/>
            <p:nvPr/>
          </p:nvSpPr>
          <p:spPr>
            <a:xfrm>
              <a:off x="6057275" y="3010525"/>
              <a:ext cx="1324600" cy="885925"/>
            </a:xfrm>
            <a:custGeom>
              <a:avLst/>
              <a:gdLst/>
              <a:ahLst/>
              <a:cxnLst/>
              <a:rect l="l" t="t" r="r" b="b"/>
              <a:pathLst>
                <a:path w="52984" h="35437" extrusionOk="0">
                  <a:moveTo>
                    <a:pt x="38866" y="0"/>
                  </a:moveTo>
                  <a:lnTo>
                    <a:pt x="38261" y="20"/>
                  </a:lnTo>
                  <a:lnTo>
                    <a:pt x="37656" y="81"/>
                  </a:lnTo>
                  <a:lnTo>
                    <a:pt x="37071" y="182"/>
                  </a:lnTo>
                  <a:lnTo>
                    <a:pt x="36466" y="323"/>
                  </a:lnTo>
                  <a:lnTo>
                    <a:pt x="35861" y="525"/>
                  </a:lnTo>
                  <a:lnTo>
                    <a:pt x="35276" y="767"/>
                  </a:lnTo>
                  <a:lnTo>
                    <a:pt x="34691" y="1089"/>
                  </a:lnTo>
                  <a:lnTo>
                    <a:pt x="34146" y="1412"/>
                  </a:lnTo>
                  <a:lnTo>
                    <a:pt x="33602" y="1694"/>
                  </a:lnTo>
                  <a:lnTo>
                    <a:pt x="33057" y="1936"/>
                  </a:lnTo>
                  <a:lnTo>
                    <a:pt x="32553" y="2158"/>
                  </a:lnTo>
                  <a:lnTo>
                    <a:pt x="32029" y="2360"/>
                  </a:lnTo>
                  <a:lnTo>
                    <a:pt x="31525" y="2541"/>
                  </a:lnTo>
                  <a:lnTo>
                    <a:pt x="31040" y="2683"/>
                  </a:lnTo>
                  <a:lnTo>
                    <a:pt x="30536" y="2804"/>
                  </a:lnTo>
                  <a:lnTo>
                    <a:pt x="30052" y="2904"/>
                  </a:lnTo>
                  <a:lnTo>
                    <a:pt x="29568" y="2985"/>
                  </a:lnTo>
                  <a:lnTo>
                    <a:pt x="29084" y="3046"/>
                  </a:lnTo>
                  <a:lnTo>
                    <a:pt x="28600" y="3086"/>
                  </a:lnTo>
                  <a:lnTo>
                    <a:pt x="28116" y="3126"/>
                  </a:lnTo>
                  <a:lnTo>
                    <a:pt x="27148" y="3126"/>
                  </a:lnTo>
                  <a:lnTo>
                    <a:pt x="26644" y="3106"/>
                  </a:lnTo>
                  <a:lnTo>
                    <a:pt x="26139" y="3066"/>
                  </a:lnTo>
                  <a:lnTo>
                    <a:pt x="25091" y="2945"/>
                  </a:lnTo>
                  <a:lnTo>
                    <a:pt x="24022" y="2804"/>
                  </a:lnTo>
                  <a:lnTo>
                    <a:pt x="22872" y="2622"/>
                  </a:lnTo>
                  <a:lnTo>
                    <a:pt x="20371" y="2199"/>
                  </a:lnTo>
                  <a:lnTo>
                    <a:pt x="19000" y="1957"/>
                  </a:lnTo>
                  <a:lnTo>
                    <a:pt x="17507" y="1735"/>
                  </a:lnTo>
                  <a:lnTo>
                    <a:pt x="16741" y="1654"/>
                  </a:lnTo>
                  <a:lnTo>
                    <a:pt x="15974" y="1594"/>
                  </a:lnTo>
                  <a:lnTo>
                    <a:pt x="15208" y="1594"/>
                  </a:lnTo>
                  <a:lnTo>
                    <a:pt x="14442" y="1634"/>
                  </a:lnTo>
                  <a:lnTo>
                    <a:pt x="13675" y="1694"/>
                  </a:lnTo>
                  <a:lnTo>
                    <a:pt x="12929" y="1815"/>
                  </a:lnTo>
                  <a:lnTo>
                    <a:pt x="12183" y="1957"/>
                  </a:lnTo>
                  <a:lnTo>
                    <a:pt x="11437" y="2158"/>
                  </a:lnTo>
                  <a:lnTo>
                    <a:pt x="10710" y="2380"/>
                  </a:lnTo>
                  <a:lnTo>
                    <a:pt x="10005" y="2642"/>
                  </a:lnTo>
                  <a:lnTo>
                    <a:pt x="9299" y="2945"/>
                  </a:lnTo>
                  <a:lnTo>
                    <a:pt x="8613" y="3288"/>
                  </a:lnTo>
                  <a:lnTo>
                    <a:pt x="7947" y="3651"/>
                  </a:lnTo>
                  <a:lnTo>
                    <a:pt x="7302" y="4054"/>
                  </a:lnTo>
                  <a:lnTo>
                    <a:pt x="6657" y="4498"/>
                  </a:lnTo>
                  <a:lnTo>
                    <a:pt x="6051" y="4962"/>
                  </a:lnTo>
                  <a:lnTo>
                    <a:pt x="5446" y="5466"/>
                  </a:lnTo>
                  <a:lnTo>
                    <a:pt x="4882" y="6010"/>
                  </a:lnTo>
                  <a:lnTo>
                    <a:pt x="4337" y="6575"/>
                  </a:lnTo>
                  <a:lnTo>
                    <a:pt x="3813" y="7180"/>
                  </a:lnTo>
                  <a:lnTo>
                    <a:pt x="3329" y="7805"/>
                  </a:lnTo>
                  <a:lnTo>
                    <a:pt x="2865" y="8471"/>
                  </a:lnTo>
                  <a:lnTo>
                    <a:pt x="2441" y="9157"/>
                  </a:lnTo>
                  <a:lnTo>
                    <a:pt x="2038" y="9883"/>
                  </a:lnTo>
                  <a:lnTo>
                    <a:pt x="1675" y="10629"/>
                  </a:lnTo>
                  <a:lnTo>
                    <a:pt x="1332" y="11416"/>
                  </a:lnTo>
                  <a:lnTo>
                    <a:pt x="1050" y="12202"/>
                  </a:lnTo>
                  <a:lnTo>
                    <a:pt x="787" y="13049"/>
                  </a:lnTo>
                  <a:lnTo>
                    <a:pt x="566" y="13896"/>
                  </a:lnTo>
                  <a:lnTo>
                    <a:pt x="384" y="14784"/>
                  </a:lnTo>
                  <a:lnTo>
                    <a:pt x="243" y="15691"/>
                  </a:lnTo>
                  <a:lnTo>
                    <a:pt x="142" y="16619"/>
                  </a:lnTo>
                  <a:lnTo>
                    <a:pt x="82" y="17547"/>
                  </a:lnTo>
                  <a:lnTo>
                    <a:pt x="41" y="18434"/>
                  </a:lnTo>
                  <a:lnTo>
                    <a:pt x="21" y="19302"/>
                  </a:lnTo>
                  <a:lnTo>
                    <a:pt x="1" y="20129"/>
                  </a:lnTo>
                  <a:lnTo>
                    <a:pt x="21" y="20915"/>
                  </a:lnTo>
                  <a:lnTo>
                    <a:pt x="61" y="21682"/>
                  </a:lnTo>
                  <a:lnTo>
                    <a:pt x="122" y="22408"/>
                  </a:lnTo>
                  <a:lnTo>
                    <a:pt x="203" y="23113"/>
                  </a:lnTo>
                  <a:lnTo>
                    <a:pt x="324" y="23799"/>
                  </a:lnTo>
                  <a:lnTo>
                    <a:pt x="465" y="24465"/>
                  </a:lnTo>
                  <a:lnTo>
                    <a:pt x="646" y="25090"/>
                  </a:lnTo>
                  <a:lnTo>
                    <a:pt x="848" y="25675"/>
                  </a:lnTo>
                  <a:lnTo>
                    <a:pt x="1070" y="26260"/>
                  </a:lnTo>
                  <a:lnTo>
                    <a:pt x="1332" y="26804"/>
                  </a:lnTo>
                  <a:lnTo>
                    <a:pt x="1635" y="27349"/>
                  </a:lnTo>
                  <a:lnTo>
                    <a:pt x="1977" y="27853"/>
                  </a:lnTo>
                  <a:lnTo>
                    <a:pt x="2340" y="28337"/>
                  </a:lnTo>
                  <a:lnTo>
                    <a:pt x="2744" y="28801"/>
                  </a:lnTo>
                  <a:lnTo>
                    <a:pt x="3208" y="29265"/>
                  </a:lnTo>
                  <a:lnTo>
                    <a:pt x="3692" y="29688"/>
                  </a:lnTo>
                  <a:lnTo>
                    <a:pt x="4216" y="30092"/>
                  </a:lnTo>
                  <a:lnTo>
                    <a:pt x="4781" y="30495"/>
                  </a:lnTo>
                  <a:lnTo>
                    <a:pt x="5406" y="30878"/>
                  </a:lnTo>
                  <a:lnTo>
                    <a:pt x="6072" y="31241"/>
                  </a:lnTo>
                  <a:lnTo>
                    <a:pt x="6757" y="31584"/>
                  </a:lnTo>
                  <a:lnTo>
                    <a:pt x="7524" y="31927"/>
                  </a:lnTo>
                  <a:lnTo>
                    <a:pt x="8331" y="32250"/>
                  </a:lnTo>
                  <a:lnTo>
                    <a:pt x="9178" y="32552"/>
                  </a:lnTo>
                  <a:lnTo>
                    <a:pt x="10085" y="32855"/>
                  </a:lnTo>
                  <a:lnTo>
                    <a:pt x="11033" y="33157"/>
                  </a:lnTo>
                  <a:lnTo>
                    <a:pt x="12042" y="33440"/>
                  </a:lnTo>
                  <a:lnTo>
                    <a:pt x="13111" y="33702"/>
                  </a:lnTo>
                  <a:lnTo>
                    <a:pt x="14200" y="33964"/>
                  </a:lnTo>
                  <a:lnTo>
                    <a:pt x="15309" y="34206"/>
                  </a:lnTo>
                  <a:lnTo>
                    <a:pt x="16438" y="34408"/>
                  </a:lnTo>
                  <a:lnTo>
                    <a:pt x="17568" y="34610"/>
                  </a:lnTo>
                  <a:lnTo>
                    <a:pt x="18697" y="34771"/>
                  </a:lnTo>
                  <a:lnTo>
                    <a:pt x="19847" y="34932"/>
                  </a:lnTo>
                  <a:lnTo>
                    <a:pt x="21017" y="35053"/>
                  </a:lnTo>
                  <a:lnTo>
                    <a:pt x="22166" y="35174"/>
                  </a:lnTo>
                  <a:lnTo>
                    <a:pt x="23316" y="35255"/>
                  </a:lnTo>
                  <a:lnTo>
                    <a:pt x="24486" y="35336"/>
                  </a:lnTo>
                  <a:lnTo>
                    <a:pt x="25635" y="35396"/>
                  </a:lnTo>
                  <a:lnTo>
                    <a:pt x="26785" y="35416"/>
                  </a:lnTo>
                  <a:lnTo>
                    <a:pt x="27935" y="35437"/>
                  </a:lnTo>
                  <a:lnTo>
                    <a:pt x="29064" y="35437"/>
                  </a:lnTo>
                  <a:lnTo>
                    <a:pt x="30193" y="35416"/>
                  </a:lnTo>
                  <a:lnTo>
                    <a:pt x="31323" y="35376"/>
                  </a:lnTo>
                  <a:lnTo>
                    <a:pt x="32432" y="35316"/>
                  </a:lnTo>
                  <a:lnTo>
                    <a:pt x="33521" y="35255"/>
                  </a:lnTo>
                  <a:lnTo>
                    <a:pt x="34610" y="35154"/>
                  </a:lnTo>
                  <a:lnTo>
                    <a:pt x="35659" y="35053"/>
                  </a:lnTo>
                  <a:lnTo>
                    <a:pt x="36708" y="34932"/>
                  </a:lnTo>
                  <a:lnTo>
                    <a:pt x="37716" y="34811"/>
                  </a:lnTo>
                  <a:lnTo>
                    <a:pt x="38725" y="34650"/>
                  </a:lnTo>
                  <a:lnTo>
                    <a:pt x="39693" y="34489"/>
                  </a:lnTo>
                  <a:lnTo>
                    <a:pt x="40641" y="34307"/>
                  </a:lnTo>
                  <a:lnTo>
                    <a:pt x="41569" y="34105"/>
                  </a:lnTo>
                  <a:lnTo>
                    <a:pt x="42456" y="33904"/>
                  </a:lnTo>
                  <a:lnTo>
                    <a:pt x="43303" y="33682"/>
                  </a:lnTo>
                  <a:lnTo>
                    <a:pt x="44130" y="33460"/>
                  </a:lnTo>
                  <a:lnTo>
                    <a:pt x="44917" y="33198"/>
                  </a:lnTo>
                  <a:lnTo>
                    <a:pt x="45683" y="32936"/>
                  </a:lnTo>
                  <a:lnTo>
                    <a:pt x="46389" y="32673"/>
                  </a:lnTo>
                  <a:lnTo>
                    <a:pt x="46732" y="32532"/>
                  </a:lnTo>
                  <a:lnTo>
                    <a:pt x="47075" y="32371"/>
                  </a:lnTo>
                  <a:lnTo>
                    <a:pt x="47397" y="32210"/>
                  </a:lnTo>
                  <a:lnTo>
                    <a:pt x="47700" y="32048"/>
                  </a:lnTo>
                  <a:lnTo>
                    <a:pt x="48002" y="31867"/>
                  </a:lnTo>
                  <a:lnTo>
                    <a:pt x="48305" y="31685"/>
                  </a:lnTo>
                  <a:lnTo>
                    <a:pt x="48849" y="31282"/>
                  </a:lnTo>
                  <a:lnTo>
                    <a:pt x="49374" y="30858"/>
                  </a:lnTo>
                  <a:lnTo>
                    <a:pt x="49858" y="30415"/>
                  </a:lnTo>
                  <a:lnTo>
                    <a:pt x="50281" y="29930"/>
                  </a:lnTo>
                  <a:lnTo>
                    <a:pt x="50705" y="29406"/>
                  </a:lnTo>
                  <a:lnTo>
                    <a:pt x="51068" y="28882"/>
                  </a:lnTo>
                  <a:lnTo>
                    <a:pt x="51391" y="28317"/>
                  </a:lnTo>
                  <a:lnTo>
                    <a:pt x="51693" y="27732"/>
                  </a:lnTo>
                  <a:lnTo>
                    <a:pt x="51976" y="27107"/>
                  </a:lnTo>
                  <a:lnTo>
                    <a:pt x="52197" y="26482"/>
                  </a:lnTo>
                  <a:lnTo>
                    <a:pt x="52399" y="25836"/>
                  </a:lnTo>
                  <a:lnTo>
                    <a:pt x="52581" y="25171"/>
                  </a:lnTo>
                  <a:lnTo>
                    <a:pt x="52722" y="24485"/>
                  </a:lnTo>
                  <a:lnTo>
                    <a:pt x="52823" y="23779"/>
                  </a:lnTo>
                  <a:lnTo>
                    <a:pt x="52903" y="23053"/>
                  </a:lnTo>
                  <a:lnTo>
                    <a:pt x="52964" y="22327"/>
                  </a:lnTo>
                  <a:lnTo>
                    <a:pt x="52984" y="21581"/>
                  </a:lnTo>
                  <a:lnTo>
                    <a:pt x="52984" y="20814"/>
                  </a:lnTo>
                  <a:lnTo>
                    <a:pt x="52964" y="20048"/>
                  </a:lnTo>
                  <a:lnTo>
                    <a:pt x="52903" y="19261"/>
                  </a:lnTo>
                  <a:lnTo>
                    <a:pt x="52823" y="18475"/>
                  </a:lnTo>
                  <a:lnTo>
                    <a:pt x="52722" y="17688"/>
                  </a:lnTo>
                  <a:lnTo>
                    <a:pt x="52601" y="16881"/>
                  </a:lnTo>
                  <a:lnTo>
                    <a:pt x="52460" y="16075"/>
                  </a:lnTo>
                  <a:lnTo>
                    <a:pt x="52278" y="15268"/>
                  </a:lnTo>
                  <a:lnTo>
                    <a:pt x="52097" y="14461"/>
                  </a:lnTo>
                  <a:lnTo>
                    <a:pt x="51895" y="13634"/>
                  </a:lnTo>
                  <a:lnTo>
                    <a:pt x="51653" y="12827"/>
                  </a:lnTo>
                  <a:lnTo>
                    <a:pt x="51411" y="12001"/>
                  </a:lnTo>
                  <a:lnTo>
                    <a:pt x="51149" y="11214"/>
                  </a:lnTo>
                  <a:lnTo>
                    <a:pt x="50846" y="10427"/>
                  </a:lnTo>
                  <a:lnTo>
                    <a:pt x="50523" y="9661"/>
                  </a:lnTo>
                  <a:lnTo>
                    <a:pt x="50181" y="8915"/>
                  </a:lnTo>
                  <a:lnTo>
                    <a:pt x="49818" y="8209"/>
                  </a:lnTo>
                  <a:lnTo>
                    <a:pt x="49434" y="7503"/>
                  </a:lnTo>
                  <a:lnTo>
                    <a:pt x="49031" y="6837"/>
                  </a:lnTo>
                  <a:lnTo>
                    <a:pt x="48607" y="6192"/>
                  </a:lnTo>
                  <a:lnTo>
                    <a:pt x="48184" y="5567"/>
                  </a:lnTo>
                  <a:lnTo>
                    <a:pt x="47720" y="4982"/>
                  </a:lnTo>
                  <a:lnTo>
                    <a:pt x="47256" y="4417"/>
                  </a:lnTo>
                  <a:lnTo>
                    <a:pt x="46752" y="3893"/>
                  </a:lnTo>
                  <a:lnTo>
                    <a:pt x="46268" y="3389"/>
                  </a:lnTo>
                  <a:lnTo>
                    <a:pt x="45743" y="2925"/>
                  </a:lnTo>
                  <a:lnTo>
                    <a:pt x="45219" y="2481"/>
                  </a:lnTo>
                  <a:lnTo>
                    <a:pt x="44675" y="2078"/>
                  </a:lnTo>
                  <a:lnTo>
                    <a:pt x="44130" y="1694"/>
                  </a:lnTo>
                  <a:lnTo>
                    <a:pt x="43565" y="1351"/>
                  </a:lnTo>
                  <a:lnTo>
                    <a:pt x="43001" y="1049"/>
                  </a:lnTo>
                  <a:lnTo>
                    <a:pt x="42436" y="787"/>
                  </a:lnTo>
                  <a:lnTo>
                    <a:pt x="41851" y="565"/>
                  </a:lnTo>
                  <a:lnTo>
                    <a:pt x="41266" y="363"/>
                  </a:lnTo>
                  <a:lnTo>
                    <a:pt x="40661" y="222"/>
                  </a:lnTo>
                  <a:lnTo>
                    <a:pt x="40076" y="101"/>
                  </a:lnTo>
                  <a:lnTo>
                    <a:pt x="39471" y="41"/>
                  </a:lnTo>
                  <a:lnTo>
                    <a:pt x="3886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165050" y="2964625"/>
              <a:ext cx="189600" cy="218350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116275" y="3023125"/>
              <a:ext cx="172475" cy="132125"/>
            </a:xfrm>
            <a:custGeom>
              <a:avLst/>
              <a:gdLst/>
              <a:ahLst/>
              <a:cxnLst/>
              <a:rect l="l" t="t" r="r" b="b"/>
              <a:pathLst>
                <a:path w="6899" h="5285" extrusionOk="0">
                  <a:moveTo>
                    <a:pt x="5386" y="0"/>
                  </a:moveTo>
                  <a:lnTo>
                    <a:pt x="5063" y="21"/>
                  </a:lnTo>
                  <a:lnTo>
                    <a:pt x="4720" y="81"/>
                  </a:lnTo>
                  <a:lnTo>
                    <a:pt x="4357" y="162"/>
                  </a:lnTo>
                  <a:lnTo>
                    <a:pt x="3974" y="283"/>
                  </a:lnTo>
                  <a:lnTo>
                    <a:pt x="3591" y="444"/>
                  </a:lnTo>
                  <a:lnTo>
                    <a:pt x="3207" y="626"/>
                  </a:lnTo>
                  <a:lnTo>
                    <a:pt x="2804" y="827"/>
                  </a:lnTo>
                  <a:lnTo>
                    <a:pt x="2401" y="1090"/>
                  </a:lnTo>
                  <a:lnTo>
                    <a:pt x="1997" y="1372"/>
                  </a:lnTo>
                  <a:lnTo>
                    <a:pt x="1796" y="1533"/>
                  </a:lnTo>
                  <a:lnTo>
                    <a:pt x="1614" y="1695"/>
                  </a:lnTo>
                  <a:lnTo>
                    <a:pt x="1271" y="2017"/>
                  </a:lnTo>
                  <a:lnTo>
                    <a:pt x="969" y="2380"/>
                  </a:lnTo>
                  <a:lnTo>
                    <a:pt x="707" y="2743"/>
                  </a:lnTo>
                  <a:lnTo>
                    <a:pt x="485" y="3106"/>
                  </a:lnTo>
                  <a:lnTo>
                    <a:pt x="323" y="3469"/>
                  </a:lnTo>
                  <a:lnTo>
                    <a:pt x="182" y="3812"/>
                  </a:lnTo>
                  <a:lnTo>
                    <a:pt x="81" y="4135"/>
                  </a:lnTo>
                  <a:lnTo>
                    <a:pt x="21" y="4438"/>
                  </a:lnTo>
                  <a:lnTo>
                    <a:pt x="1" y="4700"/>
                  </a:lnTo>
                  <a:lnTo>
                    <a:pt x="1" y="4922"/>
                  </a:lnTo>
                  <a:lnTo>
                    <a:pt x="61" y="5103"/>
                  </a:lnTo>
                  <a:lnTo>
                    <a:pt x="81" y="5164"/>
                  </a:lnTo>
                  <a:lnTo>
                    <a:pt x="122" y="5224"/>
                  </a:lnTo>
                  <a:lnTo>
                    <a:pt x="182" y="5264"/>
                  </a:lnTo>
                  <a:lnTo>
                    <a:pt x="243" y="5285"/>
                  </a:lnTo>
                  <a:lnTo>
                    <a:pt x="384" y="5285"/>
                  </a:lnTo>
                  <a:lnTo>
                    <a:pt x="485" y="5244"/>
                  </a:lnTo>
                  <a:lnTo>
                    <a:pt x="565" y="5184"/>
                  </a:lnTo>
                  <a:lnTo>
                    <a:pt x="767" y="5043"/>
                  </a:lnTo>
                  <a:lnTo>
                    <a:pt x="989" y="4861"/>
                  </a:lnTo>
                  <a:lnTo>
                    <a:pt x="1493" y="4377"/>
                  </a:lnTo>
                  <a:lnTo>
                    <a:pt x="2078" y="3792"/>
                  </a:lnTo>
                  <a:lnTo>
                    <a:pt x="2401" y="3469"/>
                  </a:lnTo>
                  <a:lnTo>
                    <a:pt x="2764" y="3127"/>
                  </a:lnTo>
                  <a:lnTo>
                    <a:pt x="3167" y="2804"/>
                  </a:lnTo>
                  <a:lnTo>
                    <a:pt x="3591" y="2461"/>
                  </a:lnTo>
                  <a:lnTo>
                    <a:pt x="4034" y="2118"/>
                  </a:lnTo>
                  <a:lnTo>
                    <a:pt x="4539" y="1795"/>
                  </a:lnTo>
                  <a:lnTo>
                    <a:pt x="5063" y="1493"/>
                  </a:lnTo>
                  <a:lnTo>
                    <a:pt x="5628" y="1190"/>
                  </a:lnTo>
                  <a:lnTo>
                    <a:pt x="6253" y="928"/>
                  </a:lnTo>
                  <a:lnTo>
                    <a:pt x="6898" y="686"/>
                  </a:lnTo>
                  <a:lnTo>
                    <a:pt x="6838" y="585"/>
                  </a:lnTo>
                  <a:lnTo>
                    <a:pt x="6777" y="505"/>
                  </a:lnTo>
                  <a:lnTo>
                    <a:pt x="6616" y="343"/>
                  </a:lnTo>
                  <a:lnTo>
                    <a:pt x="6434" y="202"/>
                  </a:lnTo>
                  <a:lnTo>
                    <a:pt x="6213" y="101"/>
                  </a:lnTo>
                  <a:lnTo>
                    <a:pt x="5971" y="41"/>
                  </a:lnTo>
                  <a:lnTo>
                    <a:pt x="56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524700" y="3909025"/>
              <a:ext cx="511300" cy="65575"/>
            </a:xfrm>
            <a:custGeom>
              <a:avLst/>
              <a:gdLst/>
              <a:ahLst/>
              <a:cxnLst/>
              <a:rect l="l" t="t" r="r" b="b"/>
              <a:pathLst>
                <a:path w="20452" h="2623" extrusionOk="0">
                  <a:moveTo>
                    <a:pt x="19806" y="1"/>
                  </a:moveTo>
                  <a:lnTo>
                    <a:pt x="19342" y="41"/>
                  </a:lnTo>
                  <a:lnTo>
                    <a:pt x="18757" y="142"/>
                  </a:lnTo>
                  <a:lnTo>
                    <a:pt x="18051" y="283"/>
                  </a:lnTo>
                  <a:lnTo>
                    <a:pt x="17325" y="384"/>
                  </a:lnTo>
                  <a:lnTo>
                    <a:pt x="16539" y="505"/>
                  </a:lnTo>
                  <a:lnTo>
                    <a:pt x="15712" y="586"/>
                  </a:lnTo>
                  <a:lnTo>
                    <a:pt x="14824" y="666"/>
                  </a:lnTo>
                  <a:lnTo>
                    <a:pt x="13896" y="727"/>
                  </a:lnTo>
                  <a:lnTo>
                    <a:pt x="12928" y="787"/>
                  </a:lnTo>
                  <a:lnTo>
                    <a:pt x="11920" y="807"/>
                  </a:lnTo>
                  <a:lnTo>
                    <a:pt x="10851" y="828"/>
                  </a:lnTo>
                  <a:lnTo>
                    <a:pt x="9742" y="828"/>
                  </a:lnTo>
                  <a:lnTo>
                    <a:pt x="8592" y="807"/>
                  </a:lnTo>
                  <a:lnTo>
                    <a:pt x="7382" y="767"/>
                  </a:lnTo>
                  <a:lnTo>
                    <a:pt x="6152" y="707"/>
                  </a:lnTo>
                  <a:lnTo>
                    <a:pt x="4861" y="606"/>
                  </a:lnTo>
                  <a:lnTo>
                    <a:pt x="3530" y="505"/>
                  </a:lnTo>
                  <a:lnTo>
                    <a:pt x="2158" y="384"/>
                  </a:lnTo>
                  <a:lnTo>
                    <a:pt x="1614" y="344"/>
                  </a:lnTo>
                  <a:lnTo>
                    <a:pt x="1150" y="344"/>
                  </a:lnTo>
                  <a:lnTo>
                    <a:pt x="767" y="384"/>
                  </a:lnTo>
                  <a:lnTo>
                    <a:pt x="444" y="444"/>
                  </a:lnTo>
                  <a:lnTo>
                    <a:pt x="323" y="505"/>
                  </a:lnTo>
                  <a:lnTo>
                    <a:pt x="222" y="545"/>
                  </a:lnTo>
                  <a:lnTo>
                    <a:pt x="141" y="606"/>
                  </a:lnTo>
                  <a:lnTo>
                    <a:pt x="61" y="666"/>
                  </a:lnTo>
                  <a:lnTo>
                    <a:pt x="20" y="747"/>
                  </a:lnTo>
                  <a:lnTo>
                    <a:pt x="0" y="807"/>
                  </a:lnTo>
                  <a:lnTo>
                    <a:pt x="0" y="888"/>
                  </a:lnTo>
                  <a:lnTo>
                    <a:pt x="20" y="969"/>
                  </a:lnTo>
                  <a:lnTo>
                    <a:pt x="41" y="1050"/>
                  </a:lnTo>
                  <a:lnTo>
                    <a:pt x="101" y="1130"/>
                  </a:lnTo>
                  <a:lnTo>
                    <a:pt x="182" y="1211"/>
                  </a:lnTo>
                  <a:lnTo>
                    <a:pt x="283" y="1292"/>
                  </a:lnTo>
                  <a:lnTo>
                    <a:pt x="404" y="1372"/>
                  </a:lnTo>
                  <a:lnTo>
                    <a:pt x="545" y="1453"/>
                  </a:lnTo>
                  <a:lnTo>
                    <a:pt x="888" y="1614"/>
                  </a:lnTo>
                  <a:lnTo>
                    <a:pt x="1331" y="1776"/>
                  </a:lnTo>
                  <a:lnTo>
                    <a:pt x="1856" y="1897"/>
                  </a:lnTo>
                  <a:lnTo>
                    <a:pt x="2461" y="2018"/>
                  </a:lnTo>
                  <a:lnTo>
                    <a:pt x="3167" y="2098"/>
                  </a:lnTo>
                  <a:lnTo>
                    <a:pt x="4659" y="2260"/>
                  </a:lnTo>
                  <a:lnTo>
                    <a:pt x="6172" y="2401"/>
                  </a:lnTo>
                  <a:lnTo>
                    <a:pt x="7685" y="2522"/>
                  </a:lnTo>
                  <a:lnTo>
                    <a:pt x="9197" y="2603"/>
                  </a:lnTo>
                  <a:lnTo>
                    <a:pt x="9964" y="2623"/>
                  </a:lnTo>
                  <a:lnTo>
                    <a:pt x="11517" y="2623"/>
                  </a:lnTo>
                  <a:lnTo>
                    <a:pt x="12303" y="2582"/>
                  </a:lnTo>
                  <a:lnTo>
                    <a:pt x="13090" y="2542"/>
                  </a:lnTo>
                  <a:lnTo>
                    <a:pt x="13876" y="2481"/>
                  </a:lnTo>
                  <a:lnTo>
                    <a:pt x="14683" y="2381"/>
                  </a:lnTo>
                  <a:lnTo>
                    <a:pt x="15490" y="2280"/>
                  </a:lnTo>
                  <a:lnTo>
                    <a:pt x="16276" y="2139"/>
                  </a:lnTo>
                  <a:lnTo>
                    <a:pt x="17023" y="1957"/>
                  </a:lnTo>
                  <a:lnTo>
                    <a:pt x="17708" y="1776"/>
                  </a:lnTo>
                  <a:lnTo>
                    <a:pt x="18334" y="1554"/>
                  </a:lnTo>
                  <a:lnTo>
                    <a:pt x="18898" y="1332"/>
                  </a:lnTo>
                  <a:lnTo>
                    <a:pt x="19362" y="1110"/>
                  </a:lnTo>
                  <a:lnTo>
                    <a:pt x="19766" y="888"/>
                  </a:lnTo>
                  <a:lnTo>
                    <a:pt x="20088" y="686"/>
                  </a:lnTo>
                  <a:lnTo>
                    <a:pt x="20310" y="485"/>
                  </a:lnTo>
                  <a:lnTo>
                    <a:pt x="20371" y="404"/>
                  </a:lnTo>
                  <a:lnTo>
                    <a:pt x="20431" y="323"/>
                  </a:lnTo>
                  <a:lnTo>
                    <a:pt x="20451" y="243"/>
                  </a:lnTo>
                  <a:lnTo>
                    <a:pt x="20451" y="182"/>
                  </a:lnTo>
                  <a:lnTo>
                    <a:pt x="20411" y="122"/>
                  </a:lnTo>
                  <a:lnTo>
                    <a:pt x="20350" y="81"/>
                  </a:lnTo>
                  <a:lnTo>
                    <a:pt x="20270" y="41"/>
                  </a:lnTo>
                  <a:lnTo>
                    <a:pt x="20149" y="21"/>
                  </a:lnTo>
                  <a:lnTo>
                    <a:pt x="199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012925" y="3613050"/>
              <a:ext cx="210775" cy="250125"/>
            </a:xfrm>
            <a:custGeom>
              <a:avLst/>
              <a:gdLst/>
              <a:ahLst/>
              <a:cxnLst/>
              <a:rect l="l" t="t" r="r" b="b"/>
              <a:pathLst>
                <a:path w="8431" h="10005" extrusionOk="0">
                  <a:moveTo>
                    <a:pt x="101" y="1"/>
                  </a:moveTo>
                  <a:lnTo>
                    <a:pt x="61" y="485"/>
                  </a:lnTo>
                  <a:lnTo>
                    <a:pt x="20" y="949"/>
                  </a:lnTo>
                  <a:lnTo>
                    <a:pt x="0" y="1413"/>
                  </a:lnTo>
                  <a:lnTo>
                    <a:pt x="20" y="1876"/>
                  </a:lnTo>
                  <a:lnTo>
                    <a:pt x="40" y="2320"/>
                  </a:lnTo>
                  <a:lnTo>
                    <a:pt x="81" y="2744"/>
                  </a:lnTo>
                  <a:lnTo>
                    <a:pt x="141" y="3167"/>
                  </a:lnTo>
                  <a:lnTo>
                    <a:pt x="202" y="3591"/>
                  </a:lnTo>
                  <a:lnTo>
                    <a:pt x="303" y="3994"/>
                  </a:lnTo>
                  <a:lnTo>
                    <a:pt x="424" y="4377"/>
                  </a:lnTo>
                  <a:lnTo>
                    <a:pt x="565" y="4761"/>
                  </a:lnTo>
                  <a:lnTo>
                    <a:pt x="706" y="5144"/>
                  </a:lnTo>
                  <a:lnTo>
                    <a:pt x="887" y="5507"/>
                  </a:lnTo>
                  <a:lnTo>
                    <a:pt x="1089" y="5850"/>
                  </a:lnTo>
                  <a:lnTo>
                    <a:pt x="1311" y="6193"/>
                  </a:lnTo>
                  <a:lnTo>
                    <a:pt x="1553" y="6515"/>
                  </a:lnTo>
                  <a:lnTo>
                    <a:pt x="1795" y="6818"/>
                  </a:lnTo>
                  <a:lnTo>
                    <a:pt x="2077" y="7120"/>
                  </a:lnTo>
                  <a:lnTo>
                    <a:pt x="2380" y="7423"/>
                  </a:lnTo>
                  <a:lnTo>
                    <a:pt x="2723" y="7705"/>
                  </a:lnTo>
                  <a:lnTo>
                    <a:pt x="3066" y="7967"/>
                  </a:lnTo>
                  <a:lnTo>
                    <a:pt x="3429" y="8209"/>
                  </a:lnTo>
                  <a:lnTo>
                    <a:pt x="3832" y="8451"/>
                  </a:lnTo>
                  <a:lnTo>
                    <a:pt x="4235" y="8673"/>
                  </a:lnTo>
                  <a:lnTo>
                    <a:pt x="4679" y="8895"/>
                  </a:lnTo>
                  <a:lnTo>
                    <a:pt x="5143" y="9097"/>
                  </a:lnTo>
                  <a:lnTo>
                    <a:pt x="5627" y="9278"/>
                  </a:lnTo>
                  <a:lnTo>
                    <a:pt x="6131" y="9440"/>
                  </a:lnTo>
                  <a:lnTo>
                    <a:pt x="6676" y="9601"/>
                  </a:lnTo>
                  <a:lnTo>
                    <a:pt x="7241" y="9742"/>
                  </a:lnTo>
                  <a:lnTo>
                    <a:pt x="7825" y="9883"/>
                  </a:lnTo>
                  <a:lnTo>
                    <a:pt x="8431" y="10004"/>
                  </a:lnTo>
                  <a:lnTo>
                    <a:pt x="7785" y="9641"/>
                  </a:lnTo>
                  <a:lnTo>
                    <a:pt x="7180" y="9278"/>
                  </a:lnTo>
                  <a:lnTo>
                    <a:pt x="6595" y="8895"/>
                  </a:lnTo>
                  <a:lnTo>
                    <a:pt x="6051" y="8512"/>
                  </a:lnTo>
                  <a:lnTo>
                    <a:pt x="5526" y="8109"/>
                  </a:lnTo>
                  <a:lnTo>
                    <a:pt x="5042" y="7705"/>
                  </a:lnTo>
                  <a:lnTo>
                    <a:pt x="4598" y="7282"/>
                  </a:lnTo>
                  <a:lnTo>
                    <a:pt x="4155" y="6878"/>
                  </a:lnTo>
                  <a:lnTo>
                    <a:pt x="3751" y="6455"/>
                  </a:lnTo>
                  <a:lnTo>
                    <a:pt x="3388" y="6031"/>
                  </a:lnTo>
                  <a:lnTo>
                    <a:pt x="3025" y="5608"/>
                  </a:lnTo>
                  <a:lnTo>
                    <a:pt x="2703" y="5204"/>
                  </a:lnTo>
                  <a:lnTo>
                    <a:pt x="2400" y="4801"/>
                  </a:lnTo>
                  <a:lnTo>
                    <a:pt x="2118" y="4398"/>
                  </a:lnTo>
                  <a:lnTo>
                    <a:pt x="1856" y="3994"/>
                  </a:lnTo>
                  <a:lnTo>
                    <a:pt x="1634" y="3611"/>
                  </a:lnTo>
                  <a:lnTo>
                    <a:pt x="1210" y="2865"/>
                  </a:lnTo>
                  <a:lnTo>
                    <a:pt x="887" y="2179"/>
                  </a:lnTo>
                  <a:lnTo>
                    <a:pt x="605" y="1574"/>
                  </a:lnTo>
                  <a:lnTo>
                    <a:pt x="403" y="1029"/>
                  </a:lnTo>
                  <a:lnTo>
                    <a:pt x="262" y="606"/>
                  </a:lnTo>
                  <a:lnTo>
                    <a:pt x="161" y="26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2"/>
          <p:cNvSpPr txBox="1">
            <a:spLocks noGrp="1"/>
          </p:cNvSpPr>
          <p:nvPr>
            <p:ph type="ctrTitle"/>
          </p:nvPr>
        </p:nvSpPr>
        <p:spPr>
          <a:xfrm>
            <a:off x="1891488" y="1556968"/>
            <a:ext cx="5361000" cy="12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ubTitle" idx="1"/>
          </p:nvPr>
        </p:nvSpPr>
        <p:spPr>
          <a:xfrm>
            <a:off x="2622575" y="3190600"/>
            <a:ext cx="38988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26" name="Google Shape;26;p2"/>
          <p:cNvGrpSpPr/>
          <p:nvPr/>
        </p:nvGrpSpPr>
        <p:grpSpPr>
          <a:xfrm>
            <a:off x="7664899" y="1459525"/>
            <a:ext cx="894076" cy="666865"/>
            <a:chOff x="7664899" y="1459525"/>
            <a:chExt cx="894076" cy="666865"/>
          </a:xfrm>
        </p:grpSpPr>
        <p:sp>
          <p:nvSpPr>
            <p:cNvPr id="27" name="Google Shape;27;p2"/>
            <p:cNvSpPr/>
            <p:nvPr/>
          </p:nvSpPr>
          <p:spPr>
            <a:xfrm rot="-1305975">
              <a:off x="8072349" y="1519172"/>
              <a:ext cx="413129" cy="475802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rot="-615088">
              <a:off x="8176597" y="1821503"/>
              <a:ext cx="247588" cy="285132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" name="Google Shape;29;p2"/>
            <p:cNvGrpSpPr/>
            <p:nvPr/>
          </p:nvGrpSpPr>
          <p:grpSpPr>
            <a:xfrm>
              <a:off x="7664899" y="1459525"/>
              <a:ext cx="475779" cy="475800"/>
              <a:chOff x="1460350" y="2402425"/>
              <a:chExt cx="208950" cy="208950"/>
            </a:xfrm>
          </p:grpSpPr>
          <p:sp>
            <p:nvSpPr>
              <p:cNvPr id="30" name="Google Shape;30;p2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extrusionOk="0">
                    <a:moveTo>
                      <a:pt x="4035" y="1"/>
                    </a:moveTo>
                    <a:lnTo>
                      <a:pt x="3651" y="49"/>
                    </a:lnTo>
                    <a:lnTo>
                      <a:pt x="3218" y="97"/>
                    </a:lnTo>
                    <a:lnTo>
                      <a:pt x="2786" y="241"/>
                    </a:lnTo>
                    <a:lnTo>
                      <a:pt x="2402" y="385"/>
                    </a:lnTo>
                    <a:lnTo>
                      <a:pt x="2066" y="577"/>
                    </a:lnTo>
                    <a:lnTo>
                      <a:pt x="1682" y="817"/>
                    </a:lnTo>
                    <a:lnTo>
                      <a:pt x="1393" y="1058"/>
                    </a:lnTo>
                    <a:lnTo>
                      <a:pt x="1105" y="1346"/>
                    </a:lnTo>
                    <a:lnTo>
                      <a:pt x="865" y="1634"/>
                    </a:lnTo>
                    <a:lnTo>
                      <a:pt x="625" y="1970"/>
                    </a:lnTo>
                    <a:lnTo>
                      <a:pt x="433" y="2354"/>
                    </a:lnTo>
                    <a:lnTo>
                      <a:pt x="241" y="2690"/>
                    </a:lnTo>
                    <a:lnTo>
                      <a:pt x="145" y="3075"/>
                    </a:lnTo>
                    <a:lnTo>
                      <a:pt x="49" y="3459"/>
                    </a:lnTo>
                    <a:lnTo>
                      <a:pt x="1" y="3891"/>
                    </a:lnTo>
                    <a:lnTo>
                      <a:pt x="1" y="4323"/>
                    </a:lnTo>
                    <a:lnTo>
                      <a:pt x="49" y="4707"/>
                    </a:lnTo>
                    <a:lnTo>
                      <a:pt x="97" y="5140"/>
                    </a:lnTo>
                    <a:lnTo>
                      <a:pt x="241" y="5572"/>
                    </a:lnTo>
                    <a:lnTo>
                      <a:pt x="385" y="5956"/>
                    </a:lnTo>
                    <a:lnTo>
                      <a:pt x="577" y="6292"/>
                    </a:lnTo>
                    <a:lnTo>
                      <a:pt x="817" y="6628"/>
                    </a:lnTo>
                    <a:lnTo>
                      <a:pt x="1057" y="6965"/>
                    </a:lnTo>
                    <a:lnTo>
                      <a:pt x="1345" y="7253"/>
                    </a:lnTo>
                    <a:lnTo>
                      <a:pt x="1634" y="7493"/>
                    </a:lnTo>
                    <a:lnTo>
                      <a:pt x="1970" y="7733"/>
                    </a:lnTo>
                    <a:lnTo>
                      <a:pt x="2306" y="7925"/>
                    </a:lnTo>
                    <a:lnTo>
                      <a:pt x="2690" y="8069"/>
                    </a:lnTo>
                    <a:lnTo>
                      <a:pt x="3074" y="8213"/>
                    </a:lnTo>
                    <a:lnTo>
                      <a:pt x="3458" y="8309"/>
                    </a:lnTo>
                    <a:lnTo>
                      <a:pt x="3891" y="8357"/>
                    </a:lnTo>
                    <a:lnTo>
                      <a:pt x="4275" y="8357"/>
                    </a:lnTo>
                    <a:lnTo>
                      <a:pt x="4707" y="8309"/>
                    </a:lnTo>
                    <a:lnTo>
                      <a:pt x="5139" y="8261"/>
                    </a:lnTo>
                    <a:lnTo>
                      <a:pt x="5524" y="8117"/>
                    </a:lnTo>
                    <a:lnTo>
                      <a:pt x="5956" y="7973"/>
                    </a:lnTo>
                    <a:lnTo>
                      <a:pt x="6292" y="7781"/>
                    </a:lnTo>
                    <a:lnTo>
                      <a:pt x="6628" y="7541"/>
                    </a:lnTo>
                    <a:lnTo>
                      <a:pt x="6964" y="7301"/>
                    </a:lnTo>
                    <a:lnTo>
                      <a:pt x="7252" y="7013"/>
                    </a:lnTo>
                    <a:lnTo>
                      <a:pt x="7493" y="6724"/>
                    </a:lnTo>
                    <a:lnTo>
                      <a:pt x="7733" y="6388"/>
                    </a:lnTo>
                    <a:lnTo>
                      <a:pt x="7925" y="6004"/>
                    </a:lnTo>
                    <a:lnTo>
                      <a:pt x="8069" y="5668"/>
                    </a:lnTo>
                    <a:lnTo>
                      <a:pt x="8213" y="5284"/>
                    </a:lnTo>
                    <a:lnTo>
                      <a:pt x="8309" y="4900"/>
                    </a:lnTo>
                    <a:lnTo>
                      <a:pt x="8357" y="4467"/>
                    </a:lnTo>
                    <a:lnTo>
                      <a:pt x="8357" y="4035"/>
                    </a:lnTo>
                    <a:lnTo>
                      <a:pt x="8309" y="3651"/>
                    </a:lnTo>
                    <a:lnTo>
                      <a:pt x="8261" y="3219"/>
                    </a:lnTo>
                    <a:lnTo>
                      <a:pt x="8117" y="2786"/>
                    </a:lnTo>
                    <a:lnTo>
                      <a:pt x="7973" y="2402"/>
                    </a:lnTo>
                    <a:lnTo>
                      <a:pt x="7781" y="2066"/>
                    </a:lnTo>
                    <a:lnTo>
                      <a:pt x="7541" y="1730"/>
                    </a:lnTo>
                    <a:lnTo>
                      <a:pt x="7300" y="1394"/>
                    </a:lnTo>
                    <a:lnTo>
                      <a:pt x="7012" y="1106"/>
                    </a:lnTo>
                    <a:lnTo>
                      <a:pt x="6724" y="865"/>
                    </a:lnTo>
                    <a:lnTo>
                      <a:pt x="6388" y="625"/>
                    </a:lnTo>
                    <a:lnTo>
                      <a:pt x="6004" y="433"/>
                    </a:lnTo>
                    <a:lnTo>
                      <a:pt x="5668" y="289"/>
                    </a:lnTo>
                    <a:lnTo>
                      <a:pt x="5283" y="145"/>
                    </a:lnTo>
                    <a:lnTo>
                      <a:pt x="4851" y="49"/>
                    </a:lnTo>
                    <a:lnTo>
                      <a:pt x="446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fill="none" extrusionOk="0">
                    <a:moveTo>
                      <a:pt x="8261" y="3219"/>
                    </a:moveTo>
                    <a:lnTo>
                      <a:pt x="8261" y="3219"/>
                    </a:lnTo>
                    <a:lnTo>
                      <a:pt x="8309" y="3651"/>
                    </a:lnTo>
                    <a:lnTo>
                      <a:pt x="8357" y="4035"/>
                    </a:lnTo>
                    <a:lnTo>
                      <a:pt x="8357" y="4467"/>
                    </a:lnTo>
                    <a:lnTo>
                      <a:pt x="8309" y="4900"/>
                    </a:lnTo>
                    <a:lnTo>
                      <a:pt x="8213" y="5284"/>
                    </a:lnTo>
                    <a:lnTo>
                      <a:pt x="8069" y="5668"/>
                    </a:lnTo>
                    <a:lnTo>
                      <a:pt x="7925" y="6004"/>
                    </a:lnTo>
                    <a:lnTo>
                      <a:pt x="7733" y="6388"/>
                    </a:lnTo>
                    <a:lnTo>
                      <a:pt x="7493" y="6724"/>
                    </a:lnTo>
                    <a:lnTo>
                      <a:pt x="7252" y="7013"/>
                    </a:lnTo>
                    <a:lnTo>
                      <a:pt x="6964" y="7301"/>
                    </a:lnTo>
                    <a:lnTo>
                      <a:pt x="6628" y="7541"/>
                    </a:lnTo>
                    <a:lnTo>
                      <a:pt x="6292" y="7781"/>
                    </a:lnTo>
                    <a:lnTo>
                      <a:pt x="5956" y="7973"/>
                    </a:lnTo>
                    <a:lnTo>
                      <a:pt x="5524" y="8117"/>
                    </a:lnTo>
                    <a:lnTo>
                      <a:pt x="5139" y="8261"/>
                    </a:lnTo>
                    <a:lnTo>
                      <a:pt x="5139" y="8261"/>
                    </a:lnTo>
                    <a:lnTo>
                      <a:pt x="4707" y="8309"/>
                    </a:lnTo>
                    <a:lnTo>
                      <a:pt x="4275" y="8357"/>
                    </a:lnTo>
                    <a:lnTo>
                      <a:pt x="3891" y="8357"/>
                    </a:lnTo>
                    <a:lnTo>
                      <a:pt x="3458" y="8309"/>
                    </a:lnTo>
                    <a:lnTo>
                      <a:pt x="3074" y="8213"/>
                    </a:lnTo>
                    <a:lnTo>
                      <a:pt x="2690" y="8069"/>
                    </a:lnTo>
                    <a:lnTo>
                      <a:pt x="2306" y="7925"/>
                    </a:lnTo>
                    <a:lnTo>
                      <a:pt x="1970" y="7733"/>
                    </a:lnTo>
                    <a:lnTo>
                      <a:pt x="1634" y="7493"/>
                    </a:lnTo>
                    <a:lnTo>
                      <a:pt x="1345" y="7253"/>
                    </a:lnTo>
                    <a:lnTo>
                      <a:pt x="1057" y="6965"/>
                    </a:lnTo>
                    <a:lnTo>
                      <a:pt x="817" y="6628"/>
                    </a:lnTo>
                    <a:lnTo>
                      <a:pt x="577" y="6292"/>
                    </a:lnTo>
                    <a:lnTo>
                      <a:pt x="385" y="5956"/>
                    </a:lnTo>
                    <a:lnTo>
                      <a:pt x="241" y="5572"/>
                    </a:lnTo>
                    <a:lnTo>
                      <a:pt x="97" y="5140"/>
                    </a:lnTo>
                    <a:lnTo>
                      <a:pt x="97" y="5140"/>
                    </a:lnTo>
                    <a:lnTo>
                      <a:pt x="49" y="4707"/>
                    </a:lnTo>
                    <a:lnTo>
                      <a:pt x="1" y="4323"/>
                    </a:lnTo>
                    <a:lnTo>
                      <a:pt x="1" y="3891"/>
                    </a:lnTo>
                    <a:lnTo>
                      <a:pt x="49" y="3459"/>
                    </a:lnTo>
                    <a:lnTo>
                      <a:pt x="145" y="3075"/>
                    </a:lnTo>
                    <a:lnTo>
                      <a:pt x="241" y="2690"/>
                    </a:lnTo>
                    <a:lnTo>
                      <a:pt x="433" y="2354"/>
                    </a:lnTo>
                    <a:lnTo>
                      <a:pt x="625" y="1970"/>
                    </a:lnTo>
                    <a:lnTo>
                      <a:pt x="865" y="1634"/>
                    </a:lnTo>
                    <a:lnTo>
                      <a:pt x="1105" y="1346"/>
                    </a:lnTo>
                    <a:lnTo>
                      <a:pt x="1393" y="1058"/>
                    </a:lnTo>
                    <a:lnTo>
                      <a:pt x="1682" y="817"/>
                    </a:lnTo>
                    <a:lnTo>
                      <a:pt x="2066" y="577"/>
                    </a:lnTo>
                    <a:lnTo>
                      <a:pt x="2402" y="385"/>
                    </a:lnTo>
                    <a:lnTo>
                      <a:pt x="2786" y="241"/>
                    </a:lnTo>
                    <a:lnTo>
                      <a:pt x="3218" y="97"/>
                    </a:lnTo>
                    <a:lnTo>
                      <a:pt x="3218" y="97"/>
                    </a:lnTo>
                    <a:lnTo>
                      <a:pt x="3651" y="49"/>
                    </a:lnTo>
                    <a:lnTo>
                      <a:pt x="4035" y="1"/>
                    </a:lnTo>
                    <a:lnTo>
                      <a:pt x="4467" y="1"/>
                    </a:lnTo>
                    <a:lnTo>
                      <a:pt x="4851" y="49"/>
                    </a:lnTo>
                    <a:lnTo>
                      <a:pt x="5283" y="145"/>
                    </a:lnTo>
                    <a:lnTo>
                      <a:pt x="5668" y="289"/>
                    </a:lnTo>
                    <a:lnTo>
                      <a:pt x="6004" y="433"/>
                    </a:lnTo>
                    <a:lnTo>
                      <a:pt x="6388" y="625"/>
                    </a:lnTo>
                    <a:lnTo>
                      <a:pt x="6724" y="865"/>
                    </a:lnTo>
                    <a:lnTo>
                      <a:pt x="7012" y="1106"/>
                    </a:lnTo>
                    <a:lnTo>
                      <a:pt x="7300" y="1394"/>
                    </a:lnTo>
                    <a:lnTo>
                      <a:pt x="7541" y="1730"/>
                    </a:lnTo>
                    <a:lnTo>
                      <a:pt x="7781" y="2066"/>
                    </a:lnTo>
                    <a:lnTo>
                      <a:pt x="7973" y="2402"/>
                    </a:lnTo>
                    <a:lnTo>
                      <a:pt x="8117" y="2786"/>
                    </a:lnTo>
                    <a:lnTo>
                      <a:pt x="8261" y="321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extrusionOk="0">
                    <a:moveTo>
                      <a:pt x="2546" y="192"/>
                    </a:moveTo>
                    <a:lnTo>
                      <a:pt x="2786" y="240"/>
                    </a:lnTo>
                    <a:lnTo>
                      <a:pt x="3026" y="289"/>
                    </a:lnTo>
                    <a:lnTo>
                      <a:pt x="3266" y="385"/>
                    </a:lnTo>
                    <a:lnTo>
                      <a:pt x="3458" y="529"/>
                    </a:lnTo>
                    <a:lnTo>
                      <a:pt x="3554" y="673"/>
                    </a:lnTo>
                    <a:lnTo>
                      <a:pt x="3650" y="865"/>
                    </a:lnTo>
                    <a:lnTo>
                      <a:pt x="3650" y="1057"/>
                    </a:lnTo>
                    <a:lnTo>
                      <a:pt x="3506" y="1249"/>
                    </a:lnTo>
                    <a:lnTo>
                      <a:pt x="3362" y="1393"/>
                    </a:lnTo>
                    <a:lnTo>
                      <a:pt x="3170" y="1537"/>
                    </a:lnTo>
                    <a:lnTo>
                      <a:pt x="2930" y="1585"/>
                    </a:lnTo>
                    <a:lnTo>
                      <a:pt x="2690" y="1633"/>
                    </a:lnTo>
                    <a:lnTo>
                      <a:pt x="2450" y="1585"/>
                    </a:lnTo>
                    <a:lnTo>
                      <a:pt x="2210" y="1537"/>
                    </a:lnTo>
                    <a:lnTo>
                      <a:pt x="1969" y="1441"/>
                    </a:lnTo>
                    <a:lnTo>
                      <a:pt x="1777" y="1297"/>
                    </a:lnTo>
                    <a:lnTo>
                      <a:pt x="1633" y="1105"/>
                    </a:lnTo>
                    <a:lnTo>
                      <a:pt x="1585" y="961"/>
                    </a:lnTo>
                    <a:lnTo>
                      <a:pt x="1585" y="769"/>
                    </a:lnTo>
                    <a:lnTo>
                      <a:pt x="1681" y="577"/>
                    </a:lnTo>
                    <a:lnTo>
                      <a:pt x="1873" y="385"/>
                    </a:lnTo>
                    <a:lnTo>
                      <a:pt x="2065" y="289"/>
                    </a:lnTo>
                    <a:lnTo>
                      <a:pt x="2306" y="240"/>
                    </a:lnTo>
                    <a:lnTo>
                      <a:pt x="2546" y="192"/>
                    </a:lnTo>
                    <a:close/>
                    <a:moveTo>
                      <a:pt x="2306" y="0"/>
                    </a:move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1105" y="1441"/>
                    </a:moveTo>
                    <a:lnTo>
                      <a:pt x="1105" y="1441"/>
                    </a:lnTo>
                    <a:lnTo>
                      <a:pt x="865" y="1393"/>
                    </a:lnTo>
                    <a:lnTo>
                      <a:pt x="625" y="1345"/>
                    </a:lnTo>
                    <a:lnTo>
                      <a:pt x="384" y="1249"/>
                    </a:lnTo>
                    <a:lnTo>
                      <a:pt x="192" y="1105"/>
                    </a:lnTo>
                    <a:lnTo>
                      <a:pt x="48" y="913"/>
                    </a:lnTo>
                    <a:lnTo>
                      <a:pt x="0" y="769"/>
                    </a:lnTo>
                    <a:lnTo>
                      <a:pt x="0" y="577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288" y="193"/>
                    </a:lnTo>
                    <a:lnTo>
                      <a:pt x="480" y="97"/>
                    </a:lnTo>
                    <a:lnTo>
                      <a:pt x="721" y="48"/>
                    </a:lnTo>
                    <a:lnTo>
                      <a:pt x="961" y="0"/>
                    </a:lnTo>
                    <a:lnTo>
                      <a:pt x="961" y="0"/>
                    </a:lnTo>
                    <a:lnTo>
                      <a:pt x="1201" y="48"/>
                    </a:lnTo>
                    <a:lnTo>
                      <a:pt x="1441" y="97"/>
                    </a:lnTo>
                    <a:lnTo>
                      <a:pt x="1681" y="193"/>
                    </a:lnTo>
                    <a:lnTo>
                      <a:pt x="1873" y="337"/>
                    </a:lnTo>
                    <a:lnTo>
                      <a:pt x="1969" y="481"/>
                    </a:lnTo>
                    <a:lnTo>
                      <a:pt x="2065" y="673"/>
                    </a:lnTo>
                    <a:lnTo>
                      <a:pt x="2065" y="865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1777" y="1201"/>
                    </a:lnTo>
                    <a:lnTo>
                      <a:pt x="1585" y="1345"/>
                    </a:lnTo>
                    <a:lnTo>
                      <a:pt x="1345" y="1393"/>
                    </a:lnTo>
                    <a:lnTo>
                      <a:pt x="1105" y="14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fill="none" extrusionOk="0">
                    <a:moveTo>
                      <a:pt x="2642" y="0"/>
                    </a:moveTo>
                    <a:lnTo>
                      <a:pt x="2642" y="0"/>
                    </a:lnTo>
                    <a:lnTo>
                      <a:pt x="2306" y="0"/>
                    </a:ln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210" y="3650"/>
                    </a:lnTo>
                    <a:lnTo>
                      <a:pt x="2210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642" y="0"/>
                    </a:lnTo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1582825" y="2607750"/>
                <a:ext cx="10825" cy="24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97" extrusionOk="0">
                    <a:moveTo>
                      <a:pt x="0" y="96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close/>
                    <a:moveTo>
                      <a:pt x="48" y="96"/>
                    </a:move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48"/>
                    </a:lnTo>
                    <a:lnTo>
                      <a:pt x="288" y="48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5828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15840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1584025" y="2608950"/>
                <a:ext cx="48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93" h="49" fill="none" extrusionOk="0">
                    <a:moveTo>
                      <a:pt x="192" y="0"/>
                    </a:moveTo>
                    <a:lnTo>
                      <a:pt x="192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1590025" y="2607750"/>
                <a:ext cx="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15900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15912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fill="none" extrusionOk="0">
                    <a:moveTo>
                      <a:pt x="7684" y="0"/>
                    </a:moveTo>
                    <a:lnTo>
                      <a:pt x="7684" y="0"/>
                    </a:ln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3314" y="2738"/>
                    </a:lnTo>
                    <a:lnTo>
                      <a:pt x="3314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extrusionOk="0">
                    <a:moveTo>
                      <a:pt x="961" y="0"/>
                    </a:move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  <a:close/>
                  </a:path>
                </a:pathLst>
              </a:custGeom>
              <a:solidFill>
                <a:srgbClr val="FFFFFF">
                  <a:alpha val="24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961" y="0"/>
                    </a:moveTo>
                    <a:lnTo>
                      <a:pt x="961" y="0"/>
                    </a:ln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extrusionOk="0">
                    <a:moveTo>
                      <a:pt x="7684" y="0"/>
                    </a:move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8" name="Google Shape;58;p2"/>
          <p:cNvGrpSpPr/>
          <p:nvPr/>
        </p:nvGrpSpPr>
        <p:grpSpPr>
          <a:xfrm>
            <a:off x="513430" y="1075376"/>
            <a:ext cx="860090" cy="986678"/>
            <a:chOff x="513430" y="1075376"/>
            <a:chExt cx="860090" cy="986678"/>
          </a:xfrm>
        </p:grpSpPr>
        <p:sp>
          <p:nvSpPr>
            <p:cNvPr id="59" name="Google Shape;59;p2"/>
            <p:cNvSpPr/>
            <p:nvPr/>
          </p:nvSpPr>
          <p:spPr>
            <a:xfrm flipH="1">
              <a:off x="513430" y="1459529"/>
              <a:ext cx="413138" cy="475806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" name="Google Shape;60;p2"/>
            <p:cNvGrpSpPr/>
            <p:nvPr/>
          </p:nvGrpSpPr>
          <p:grpSpPr>
            <a:xfrm rot="3427758">
              <a:off x="806718" y="1166397"/>
              <a:ext cx="475768" cy="475796"/>
              <a:chOff x="1460350" y="2402425"/>
              <a:chExt cx="208950" cy="208950"/>
            </a:xfrm>
          </p:grpSpPr>
          <p:sp>
            <p:nvSpPr>
              <p:cNvPr id="61" name="Google Shape;61;p2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extrusionOk="0">
                    <a:moveTo>
                      <a:pt x="4035" y="1"/>
                    </a:moveTo>
                    <a:lnTo>
                      <a:pt x="3651" y="49"/>
                    </a:lnTo>
                    <a:lnTo>
                      <a:pt x="3218" y="97"/>
                    </a:lnTo>
                    <a:lnTo>
                      <a:pt x="2786" y="241"/>
                    </a:lnTo>
                    <a:lnTo>
                      <a:pt x="2402" y="385"/>
                    </a:lnTo>
                    <a:lnTo>
                      <a:pt x="2066" y="577"/>
                    </a:lnTo>
                    <a:lnTo>
                      <a:pt x="1682" y="817"/>
                    </a:lnTo>
                    <a:lnTo>
                      <a:pt x="1393" y="1058"/>
                    </a:lnTo>
                    <a:lnTo>
                      <a:pt x="1105" y="1346"/>
                    </a:lnTo>
                    <a:lnTo>
                      <a:pt x="865" y="1634"/>
                    </a:lnTo>
                    <a:lnTo>
                      <a:pt x="625" y="1970"/>
                    </a:lnTo>
                    <a:lnTo>
                      <a:pt x="433" y="2354"/>
                    </a:lnTo>
                    <a:lnTo>
                      <a:pt x="241" y="2690"/>
                    </a:lnTo>
                    <a:lnTo>
                      <a:pt x="145" y="3075"/>
                    </a:lnTo>
                    <a:lnTo>
                      <a:pt x="49" y="3459"/>
                    </a:lnTo>
                    <a:lnTo>
                      <a:pt x="1" y="3891"/>
                    </a:lnTo>
                    <a:lnTo>
                      <a:pt x="1" y="4323"/>
                    </a:lnTo>
                    <a:lnTo>
                      <a:pt x="49" y="4707"/>
                    </a:lnTo>
                    <a:lnTo>
                      <a:pt x="97" y="5140"/>
                    </a:lnTo>
                    <a:lnTo>
                      <a:pt x="241" y="5572"/>
                    </a:lnTo>
                    <a:lnTo>
                      <a:pt x="385" y="5956"/>
                    </a:lnTo>
                    <a:lnTo>
                      <a:pt x="577" y="6292"/>
                    </a:lnTo>
                    <a:lnTo>
                      <a:pt x="817" y="6628"/>
                    </a:lnTo>
                    <a:lnTo>
                      <a:pt x="1057" y="6965"/>
                    </a:lnTo>
                    <a:lnTo>
                      <a:pt x="1345" y="7253"/>
                    </a:lnTo>
                    <a:lnTo>
                      <a:pt x="1634" y="7493"/>
                    </a:lnTo>
                    <a:lnTo>
                      <a:pt x="1970" y="7733"/>
                    </a:lnTo>
                    <a:lnTo>
                      <a:pt x="2306" y="7925"/>
                    </a:lnTo>
                    <a:lnTo>
                      <a:pt x="2690" y="8069"/>
                    </a:lnTo>
                    <a:lnTo>
                      <a:pt x="3074" y="8213"/>
                    </a:lnTo>
                    <a:lnTo>
                      <a:pt x="3458" y="8309"/>
                    </a:lnTo>
                    <a:lnTo>
                      <a:pt x="3891" y="8357"/>
                    </a:lnTo>
                    <a:lnTo>
                      <a:pt x="4275" y="8357"/>
                    </a:lnTo>
                    <a:lnTo>
                      <a:pt x="4707" y="8309"/>
                    </a:lnTo>
                    <a:lnTo>
                      <a:pt x="5139" y="8261"/>
                    </a:lnTo>
                    <a:lnTo>
                      <a:pt x="5524" y="8117"/>
                    </a:lnTo>
                    <a:lnTo>
                      <a:pt x="5956" y="7973"/>
                    </a:lnTo>
                    <a:lnTo>
                      <a:pt x="6292" y="7781"/>
                    </a:lnTo>
                    <a:lnTo>
                      <a:pt x="6628" y="7541"/>
                    </a:lnTo>
                    <a:lnTo>
                      <a:pt x="6964" y="7301"/>
                    </a:lnTo>
                    <a:lnTo>
                      <a:pt x="7252" y="7013"/>
                    </a:lnTo>
                    <a:lnTo>
                      <a:pt x="7493" y="6724"/>
                    </a:lnTo>
                    <a:lnTo>
                      <a:pt x="7733" y="6388"/>
                    </a:lnTo>
                    <a:lnTo>
                      <a:pt x="7925" y="6004"/>
                    </a:lnTo>
                    <a:lnTo>
                      <a:pt x="8069" y="5668"/>
                    </a:lnTo>
                    <a:lnTo>
                      <a:pt x="8213" y="5284"/>
                    </a:lnTo>
                    <a:lnTo>
                      <a:pt x="8309" y="4900"/>
                    </a:lnTo>
                    <a:lnTo>
                      <a:pt x="8357" y="4467"/>
                    </a:lnTo>
                    <a:lnTo>
                      <a:pt x="8357" y="4035"/>
                    </a:lnTo>
                    <a:lnTo>
                      <a:pt x="8309" y="3651"/>
                    </a:lnTo>
                    <a:lnTo>
                      <a:pt x="8261" y="3219"/>
                    </a:lnTo>
                    <a:lnTo>
                      <a:pt x="8117" y="2786"/>
                    </a:lnTo>
                    <a:lnTo>
                      <a:pt x="7973" y="2402"/>
                    </a:lnTo>
                    <a:lnTo>
                      <a:pt x="7781" y="2066"/>
                    </a:lnTo>
                    <a:lnTo>
                      <a:pt x="7541" y="1730"/>
                    </a:lnTo>
                    <a:lnTo>
                      <a:pt x="7300" y="1394"/>
                    </a:lnTo>
                    <a:lnTo>
                      <a:pt x="7012" y="1106"/>
                    </a:lnTo>
                    <a:lnTo>
                      <a:pt x="6724" y="865"/>
                    </a:lnTo>
                    <a:lnTo>
                      <a:pt x="6388" y="625"/>
                    </a:lnTo>
                    <a:lnTo>
                      <a:pt x="6004" y="433"/>
                    </a:lnTo>
                    <a:lnTo>
                      <a:pt x="5668" y="289"/>
                    </a:lnTo>
                    <a:lnTo>
                      <a:pt x="5283" y="145"/>
                    </a:lnTo>
                    <a:lnTo>
                      <a:pt x="4851" y="49"/>
                    </a:lnTo>
                    <a:lnTo>
                      <a:pt x="446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fill="none" extrusionOk="0">
                    <a:moveTo>
                      <a:pt x="8261" y="3219"/>
                    </a:moveTo>
                    <a:lnTo>
                      <a:pt x="8261" y="3219"/>
                    </a:lnTo>
                    <a:lnTo>
                      <a:pt x="8309" y="3651"/>
                    </a:lnTo>
                    <a:lnTo>
                      <a:pt x="8357" y="4035"/>
                    </a:lnTo>
                    <a:lnTo>
                      <a:pt x="8357" y="4467"/>
                    </a:lnTo>
                    <a:lnTo>
                      <a:pt x="8309" y="4900"/>
                    </a:lnTo>
                    <a:lnTo>
                      <a:pt x="8213" y="5284"/>
                    </a:lnTo>
                    <a:lnTo>
                      <a:pt x="8069" y="5668"/>
                    </a:lnTo>
                    <a:lnTo>
                      <a:pt x="7925" y="6004"/>
                    </a:lnTo>
                    <a:lnTo>
                      <a:pt x="7733" y="6388"/>
                    </a:lnTo>
                    <a:lnTo>
                      <a:pt x="7493" y="6724"/>
                    </a:lnTo>
                    <a:lnTo>
                      <a:pt x="7252" y="7013"/>
                    </a:lnTo>
                    <a:lnTo>
                      <a:pt x="6964" y="7301"/>
                    </a:lnTo>
                    <a:lnTo>
                      <a:pt x="6628" y="7541"/>
                    </a:lnTo>
                    <a:lnTo>
                      <a:pt x="6292" y="7781"/>
                    </a:lnTo>
                    <a:lnTo>
                      <a:pt x="5956" y="7973"/>
                    </a:lnTo>
                    <a:lnTo>
                      <a:pt x="5524" y="8117"/>
                    </a:lnTo>
                    <a:lnTo>
                      <a:pt x="5139" y="8261"/>
                    </a:lnTo>
                    <a:lnTo>
                      <a:pt x="5139" y="8261"/>
                    </a:lnTo>
                    <a:lnTo>
                      <a:pt x="4707" y="8309"/>
                    </a:lnTo>
                    <a:lnTo>
                      <a:pt x="4275" y="8357"/>
                    </a:lnTo>
                    <a:lnTo>
                      <a:pt x="3891" y="8357"/>
                    </a:lnTo>
                    <a:lnTo>
                      <a:pt x="3458" y="8309"/>
                    </a:lnTo>
                    <a:lnTo>
                      <a:pt x="3074" y="8213"/>
                    </a:lnTo>
                    <a:lnTo>
                      <a:pt x="2690" y="8069"/>
                    </a:lnTo>
                    <a:lnTo>
                      <a:pt x="2306" y="7925"/>
                    </a:lnTo>
                    <a:lnTo>
                      <a:pt x="1970" y="7733"/>
                    </a:lnTo>
                    <a:lnTo>
                      <a:pt x="1634" y="7493"/>
                    </a:lnTo>
                    <a:lnTo>
                      <a:pt x="1345" y="7253"/>
                    </a:lnTo>
                    <a:lnTo>
                      <a:pt x="1057" y="6965"/>
                    </a:lnTo>
                    <a:lnTo>
                      <a:pt x="817" y="6628"/>
                    </a:lnTo>
                    <a:lnTo>
                      <a:pt x="577" y="6292"/>
                    </a:lnTo>
                    <a:lnTo>
                      <a:pt x="385" y="5956"/>
                    </a:lnTo>
                    <a:lnTo>
                      <a:pt x="241" y="5572"/>
                    </a:lnTo>
                    <a:lnTo>
                      <a:pt x="97" y="5140"/>
                    </a:lnTo>
                    <a:lnTo>
                      <a:pt x="97" y="5140"/>
                    </a:lnTo>
                    <a:lnTo>
                      <a:pt x="49" y="4707"/>
                    </a:lnTo>
                    <a:lnTo>
                      <a:pt x="1" y="4323"/>
                    </a:lnTo>
                    <a:lnTo>
                      <a:pt x="1" y="3891"/>
                    </a:lnTo>
                    <a:lnTo>
                      <a:pt x="49" y="3459"/>
                    </a:lnTo>
                    <a:lnTo>
                      <a:pt x="145" y="3075"/>
                    </a:lnTo>
                    <a:lnTo>
                      <a:pt x="241" y="2690"/>
                    </a:lnTo>
                    <a:lnTo>
                      <a:pt x="433" y="2354"/>
                    </a:lnTo>
                    <a:lnTo>
                      <a:pt x="625" y="1970"/>
                    </a:lnTo>
                    <a:lnTo>
                      <a:pt x="865" y="1634"/>
                    </a:lnTo>
                    <a:lnTo>
                      <a:pt x="1105" y="1346"/>
                    </a:lnTo>
                    <a:lnTo>
                      <a:pt x="1393" y="1058"/>
                    </a:lnTo>
                    <a:lnTo>
                      <a:pt x="1682" y="817"/>
                    </a:lnTo>
                    <a:lnTo>
                      <a:pt x="2066" y="577"/>
                    </a:lnTo>
                    <a:lnTo>
                      <a:pt x="2402" y="385"/>
                    </a:lnTo>
                    <a:lnTo>
                      <a:pt x="2786" y="241"/>
                    </a:lnTo>
                    <a:lnTo>
                      <a:pt x="3218" y="97"/>
                    </a:lnTo>
                    <a:lnTo>
                      <a:pt x="3218" y="97"/>
                    </a:lnTo>
                    <a:lnTo>
                      <a:pt x="3651" y="49"/>
                    </a:lnTo>
                    <a:lnTo>
                      <a:pt x="4035" y="1"/>
                    </a:lnTo>
                    <a:lnTo>
                      <a:pt x="4467" y="1"/>
                    </a:lnTo>
                    <a:lnTo>
                      <a:pt x="4851" y="49"/>
                    </a:lnTo>
                    <a:lnTo>
                      <a:pt x="5283" y="145"/>
                    </a:lnTo>
                    <a:lnTo>
                      <a:pt x="5668" y="289"/>
                    </a:lnTo>
                    <a:lnTo>
                      <a:pt x="6004" y="433"/>
                    </a:lnTo>
                    <a:lnTo>
                      <a:pt x="6388" y="625"/>
                    </a:lnTo>
                    <a:lnTo>
                      <a:pt x="6724" y="865"/>
                    </a:lnTo>
                    <a:lnTo>
                      <a:pt x="7012" y="1106"/>
                    </a:lnTo>
                    <a:lnTo>
                      <a:pt x="7300" y="1394"/>
                    </a:lnTo>
                    <a:lnTo>
                      <a:pt x="7541" y="1730"/>
                    </a:lnTo>
                    <a:lnTo>
                      <a:pt x="7781" y="2066"/>
                    </a:lnTo>
                    <a:lnTo>
                      <a:pt x="7973" y="2402"/>
                    </a:lnTo>
                    <a:lnTo>
                      <a:pt x="8117" y="2786"/>
                    </a:lnTo>
                    <a:lnTo>
                      <a:pt x="8261" y="321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extrusionOk="0">
                    <a:moveTo>
                      <a:pt x="2546" y="192"/>
                    </a:moveTo>
                    <a:lnTo>
                      <a:pt x="2786" y="240"/>
                    </a:lnTo>
                    <a:lnTo>
                      <a:pt x="3026" y="289"/>
                    </a:lnTo>
                    <a:lnTo>
                      <a:pt x="3266" y="385"/>
                    </a:lnTo>
                    <a:lnTo>
                      <a:pt x="3458" y="529"/>
                    </a:lnTo>
                    <a:lnTo>
                      <a:pt x="3554" y="673"/>
                    </a:lnTo>
                    <a:lnTo>
                      <a:pt x="3650" y="865"/>
                    </a:lnTo>
                    <a:lnTo>
                      <a:pt x="3650" y="1057"/>
                    </a:lnTo>
                    <a:lnTo>
                      <a:pt x="3506" y="1249"/>
                    </a:lnTo>
                    <a:lnTo>
                      <a:pt x="3362" y="1393"/>
                    </a:lnTo>
                    <a:lnTo>
                      <a:pt x="3170" y="1537"/>
                    </a:lnTo>
                    <a:lnTo>
                      <a:pt x="2930" y="1585"/>
                    </a:lnTo>
                    <a:lnTo>
                      <a:pt x="2690" y="1633"/>
                    </a:lnTo>
                    <a:lnTo>
                      <a:pt x="2450" y="1585"/>
                    </a:lnTo>
                    <a:lnTo>
                      <a:pt x="2210" y="1537"/>
                    </a:lnTo>
                    <a:lnTo>
                      <a:pt x="1969" y="1441"/>
                    </a:lnTo>
                    <a:lnTo>
                      <a:pt x="1777" y="1297"/>
                    </a:lnTo>
                    <a:lnTo>
                      <a:pt x="1633" y="1105"/>
                    </a:lnTo>
                    <a:lnTo>
                      <a:pt x="1585" y="961"/>
                    </a:lnTo>
                    <a:lnTo>
                      <a:pt x="1585" y="769"/>
                    </a:lnTo>
                    <a:lnTo>
                      <a:pt x="1681" y="577"/>
                    </a:lnTo>
                    <a:lnTo>
                      <a:pt x="1873" y="385"/>
                    </a:lnTo>
                    <a:lnTo>
                      <a:pt x="2065" y="289"/>
                    </a:lnTo>
                    <a:lnTo>
                      <a:pt x="2306" y="240"/>
                    </a:lnTo>
                    <a:lnTo>
                      <a:pt x="2546" y="192"/>
                    </a:lnTo>
                    <a:close/>
                    <a:moveTo>
                      <a:pt x="2306" y="0"/>
                    </a:move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1105" y="1441"/>
                    </a:moveTo>
                    <a:lnTo>
                      <a:pt x="1105" y="1441"/>
                    </a:lnTo>
                    <a:lnTo>
                      <a:pt x="865" y="1393"/>
                    </a:lnTo>
                    <a:lnTo>
                      <a:pt x="625" y="1345"/>
                    </a:lnTo>
                    <a:lnTo>
                      <a:pt x="384" y="1249"/>
                    </a:lnTo>
                    <a:lnTo>
                      <a:pt x="192" y="1105"/>
                    </a:lnTo>
                    <a:lnTo>
                      <a:pt x="48" y="913"/>
                    </a:lnTo>
                    <a:lnTo>
                      <a:pt x="0" y="769"/>
                    </a:lnTo>
                    <a:lnTo>
                      <a:pt x="0" y="577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288" y="193"/>
                    </a:lnTo>
                    <a:lnTo>
                      <a:pt x="480" y="97"/>
                    </a:lnTo>
                    <a:lnTo>
                      <a:pt x="721" y="48"/>
                    </a:lnTo>
                    <a:lnTo>
                      <a:pt x="961" y="0"/>
                    </a:lnTo>
                    <a:lnTo>
                      <a:pt x="961" y="0"/>
                    </a:lnTo>
                    <a:lnTo>
                      <a:pt x="1201" y="48"/>
                    </a:lnTo>
                    <a:lnTo>
                      <a:pt x="1441" y="97"/>
                    </a:lnTo>
                    <a:lnTo>
                      <a:pt x="1681" y="193"/>
                    </a:lnTo>
                    <a:lnTo>
                      <a:pt x="1873" y="337"/>
                    </a:lnTo>
                    <a:lnTo>
                      <a:pt x="1969" y="481"/>
                    </a:lnTo>
                    <a:lnTo>
                      <a:pt x="2065" y="673"/>
                    </a:lnTo>
                    <a:lnTo>
                      <a:pt x="2065" y="865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1777" y="1201"/>
                    </a:lnTo>
                    <a:lnTo>
                      <a:pt x="1585" y="1345"/>
                    </a:lnTo>
                    <a:lnTo>
                      <a:pt x="1345" y="1393"/>
                    </a:lnTo>
                    <a:lnTo>
                      <a:pt x="1105" y="14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fill="none" extrusionOk="0">
                    <a:moveTo>
                      <a:pt x="2642" y="0"/>
                    </a:moveTo>
                    <a:lnTo>
                      <a:pt x="2642" y="0"/>
                    </a:lnTo>
                    <a:lnTo>
                      <a:pt x="2306" y="0"/>
                    </a:ln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210" y="3650"/>
                    </a:lnTo>
                    <a:lnTo>
                      <a:pt x="2210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642" y="0"/>
                    </a:lnTo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1582825" y="2607750"/>
                <a:ext cx="10825" cy="24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97" extrusionOk="0">
                    <a:moveTo>
                      <a:pt x="0" y="96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close/>
                    <a:moveTo>
                      <a:pt x="48" y="96"/>
                    </a:move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48"/>
                    </a:lnTo>
                    <a:lnTo>
                      <a:pt x="288" y="48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15828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15840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1584025" y="2608950"/>
                <a:ext cx="48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93" h="49" fill="none" extrusionOk="0">
                    <a:moveTo>
                      <a:pt x="192" y="0"/>
                    </a:moveTo>
                    <a:lnTo>
                      <a:pt x="192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1590025" y="2607750"/>
                <a:ext cx="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15900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15912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fill="none" extrusionOk="0">
                    <a:moveTo>
                      <a:pt x="7684" y="0"/>
                    </a:moveTo>
                    <a:lnTo>
                      <a:pt x="7684" y="0"/>
                    </a:ln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3314" y="2738"/>
                    </a:lnTo>
                    <a:lnTo>
                      <a:pt x="3314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extrusionOk="0">
                    <a:moveTo>
                      <a:pt x="961" y="0"/>
                    </a:move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  <a:close/>
                  </a:path>
                </a:pathLst>
              </a:custGeom>
              <a:solidFill>
                <a:srgbClr val="FFFFFF">
                  <a:alpha val="24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961" y="0"/>
                    </a:moveTo>
                    <a:lnTo>
                      <a:pt x="961" y="0"/>
                    </a:ln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extrusionOk="0">
                    <a:moveTo>
                      <a:pt x="7684" y="0"/>
                    </a:move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  <a:close/>
                  </a:path>
                </a:pathLst>
              </a:custGeom>
              <a:solidFill>
                <a:srgbClr val="210A06">
                  <a:alpha val="3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9" name="Google Shape;89;p2"/>
            <p:cNvSpPr/>
            <p:nvPr/>
          </p:nvSpPr>
          <p:spPr>
            <a:xfrm rot="-690935" flipH="1">
              <a:off x="653014" y="1755069"/>
              <a:ext cx="247596" cy="285140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90;p2"/>
          <p:cNvSpPr/>
          <p:nvPr/>
        </p:nvSpPr>
        <p:spPr>
          <a:xfrm>
            <a:off x="3111240" y="4225945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>
            <a:off x="5914958" y="876443"/>
            <a:ext cx="401005" cy="334811"/>
          </a:xfrm>
          <a:custGeom>
            <a:avLst/>
            <a:gdLst/>
            <a:ahLst/>
            <a:cxnLst/>
            <a:rect l="l" t="t" r="r" b="b"/>
            <a:pathLst>
              <a:path w="4660" h="3891" extrusionOk="0">
                <a:moveTo>
                  <a:pt x="1826" y="1"/>
                </a:moveTo>
                <a:lnTo>
                  <a:pt x="1778" y="145"/>
                </a:lnTo>
                <a:lnTo>
                  <a:pt x="1634" y="433"/>
                </a:lnTo>
                <a:lnTo>
                  <a:pt x="1538" y="913"/>
                </a:lnTo>
                <a:lnTo>
                  <a:pt x="1201" y="721"/>
                </a:lnTo>
                <a:lnTo>
                  <a:pt x="865" y="577"/>
                </a:lnTo>
                <a:lnTo>
                  <a:pt x="625" y="529"/>
                </a:lnTo>
                <a:lnTo>
                  <a:pt x="385" y="529"/>
                </a:lnTo>
                <a:lnTo>
                  <a:pt x="193" y="625"/>
                </a:lnTo>
                <a:lnTo>
                  <a:pt x="97" y="769"/>
                </a:lnTo>
                <a:lnTo>
                  <a:pt x="1" y="961"/>
                </a:lnTo>
                <a:lnTo>
                  <a:pt x="1" y="1153"/>
                </a:lnTo>
                <a:lnTo>
                  <a:pt x="97" y="1346"/>
                </a:lnTo>
                <a:lnTo>
                  <a:pt x="145" y="1442"/>
                </a:lnTo>
                <a:lnTo>
                  <a:pt x="289" y="1538"/>
                </a:lnTo>
                <a:lnTo>
                  <a:pt x="385" y="1586"/>
                </a:lnTo>
                <a:lnTo>
                  <a:pt x="673" y="1634"/>
                </a:lnTo>
                <a:lnTo>
                  <a:pt x="961" y="1730"/>
                </a:lnTo>
                <a:lnTo>
                  <a:pt x="1057" y="1826"/>
                </a:lnTo>
                <a:lnTo>
                  <a:pt x="1057" y="1970"/>
                </a:lnTo>
                <a:lnTo>
                  <a:pt x="1009" y="2114"/>
                </a:lnTo>
                <a:lnTo>
                  <a:pt x="961" y="2258"/>
                </a:lnTo>
                <a:lnTo>
                  <a:pt x="769" y="2546"/>
                </a:lnTo>
                <a:lnTo>
                  <a:pt x="673" y="2690"/>
                </a:lnTo>
                <a:lnTo>
                  <a:pt x="673" y="2786"/>
                </a:lnTo>
                <a:lnTo>
                  <a:pt x="721" y="2882"/>
                </a:lnTo>
                <a:lnTo>
                  <a:pt x="817" y="2978"/>
                </a:lnTo>
                <a:lnTo>
                  <a:pt x="1105" y="3122"/>
                </a:lnTo>
                <a:lnTo>
                  <a:pt x="1730" y="3315"/>
                </a:lnTo>
                <a:lnTo>
                  <a:pt x="1778" y="3315"/>
                </a:lnTo>
                <a:lnTo>
                  <a:pt x="1826" y="3267"/>
                </a:lnTo>
                <a:lnTo>
                  <a:pt x="1874" y="3122"/>
                </a:lnTo>
                <a:lnTo>
                  <a:pt x="1922" y="2594"/>
                </a:lnTo>
                <a:lnTo>
                  <a:pt x="1970" y="2450"/>
                </a:lnTo>
                <a:lnTo>
                  <a:pt x="2018" y="2354"/>
                </a:lnTo>
                <a:lnTo>
                  <a:pt x="2114" y="2306"/>
                </a:lnTo>
                <a:lnTo>
                  <a:pt x="2258" y="2258"/>
                </a:lnTo>
                <a:lnTo>
                  <a:pt x="2402" y="2258"/>
                </a:lnTo>
                <a:lnTo>
                  <a:pt x="2546" y="2306"/>
                </a:lnTo>
                <a:lnTo>
                  <a:pt x="2690" y="2402"/>
                </a:lnTo>
                <a:lnTo>
                  <a:pt x="2786" y="2498"/>
                </a:lnTo>
                <a:lnTo>
                  <a:pt x="2834" y="2642"/>
                </a:lnTo>
                <a:lnTo>
                  <a:pt x="2834" y="2786"/>
                </a:lnTo>
                <a:lnTo>
                  <a:pt x="2738" y="2930"/>
                </a:lnTo>
                <a:lnTo>
                  <a:pt x="2642" y="3074"/>
                </a:lnTo>
                <a:lnTo>
                  <a:pt x="2402" y="3315"/>
                </a:lnTo>
                <a:lnTo>
                  <a:pt x="2354" y="3411"/>
                </a:lnTo>
                <a:lnTo>
                  <a:pt x="2354" y="3459"/>
                </a:lnTo>
                <a:lnTo>
                  <a:pt x="2402" y="3555"/>
                </a:lnTo>
                <a:lnTo>
                  <a:pt x="2498" y="3603"/>
                </a:lnTo>
                <a:lnTo>
                  <a:pt x="2834" y="3747"/>
                </a:lnTo>
                <a:lnTo>
                  <a:pt x="3411" y="3891"/>
                </a:lnTo>
                <a:lnTo>
                  <a:pt x="3507" y="3747"/>
                </a:lnTo>
                <a:lnTo>
                  <a:pt x="3699" y="3459"/>
                </a:lnTo>
                <a:lnTo>
                  <a:pt x="4083" y="2498"/>
                </a:lnTo>
                <a:lnTo>
                  <a:pt x="4659" y="1153"/>
                </a:lnTo>
                <a:lnTo>
                  <a:pt x="4659" y="1105"/>
                </a:lnTo>
                <a:lnTo>
                  <a:pt x="4659" y="1057"/>
                </a:lnTo>
                <a:lnTo>
                  <a:pt x="4515" y="913"/>
                </a:lnTo>
                <a:lnTo>
                  <a:pt x="4323" y="769"/>
                </a:lnTo>
                <a:lnTo>
                  <a:pt x="4083" y="625"/>
                </a:lnTo>
                <a:lnTo>
                  <a:pt x="3891" y="577"/>
                </a:lnTo>
                <a:lnTo>
                  <a:pt x="3699" y="625"/>
                </a:lnTo>
                <a:lnTo>
                  <a:pt x="3603" y="673"/>
                </a:lnTo>
                <a:lnTo>
                  <a:pt x="3555" y="769"/>
                </a:lnTo>
                <a:lnTo>
                  <a:pt x="3555" y="913"/>
                </a:lnTo>
                <a:lnTo>
                  <a:pt x="3555" y="1057"/>
                </a:lnTo>
                <a:lnTo>
                  <a:pt x="3555" y="1201"/>
                </a:lnTo>
                <a:lnTo>
                  <a:pt x="3459" y="1346"/>
                </a:lnTo>
                <a:lnTo>
                  <a:pt x="3363" y="1394"/>
                </a:lnTo>
                <a:lnTo>
                  <a:pt x="3171" y="1442"/>
                </a:lnTo>
                <a:lnTo>
                  <a:pt x="3026" y="1490"/>
                </a:lnTo>
                <a:lnTo>
                  <a:pt x="2834" y="1442"/>
                </a:lnTo>
                <a:lnTo>
                  <a:pt x="2738" y="1346"/>
                </a:lnTo>
                <a:lnTo>
                  <a:pt x="2642" y="1249"/>
                </a:lnTo>
                <a:lnTo>
                  <a:pt x="2594" y="1057"/>
                </a:lnTo>
                <a:lnTo>
                  <a:pt x="2642" y="961"/>
                </a:lnTo>
                <a:lnTo>
                  <a:pt x="2738" y="673"/>
                </a:lnTo>
                <a:lnTo>
                  <a:pt x="2930" y="481"/>
                </a:lnTo>
                <a:lnTo>
                  <a:pt x="2978" y="385"/>
                </a:lnTo>
                <a:lnTo>
                  <a:pt x="2978" y="337"/>
                </a:lnTo>
                <a:lnTo>
                  <a:pt x="2882" y="241"/>
                </a:lnTo>
                <a:lnTo>
                  <a:pt x="2594" y="145"/>
                </a:lnTo>
                <a:lnTo>
                  <a:pt x="192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2429650" y="448100"/>
            <a:ext cx="471223" cy="36380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>
            <a:off x="5559477" y="4225960"/>
            <a:ext cx="355483" cy="392721"/>
          </a:xfrm>
          <a:custGeom>
            <a:avLst/>
            <a:gdLst/>
            <a:ahLst/>
            <a:cxnLst/>
            <a:rect l="l" t="t" r="r" b="b"/>
            <a:pathLst>
              <a:path w="4131" h="4564" extrusionOk="0">
                <a:moveTo>
                  <a:pt x="3411" y="1"/>
                </a:moveTo>
                <a:lnTo>
                  <a:pt x="3266" y="49"/>
                </a:lnTo>
                <a:lnTo>
                  <a:pt x="3122" y="97"/>
                </a:lnTo>
                <a:lnTo>
                  <a:pt x="3026" y="193"/>
                </a:lnTo>
                <a:lnTo>
                  <a:pt x="2930" y="289"/>
                </a:lnTo>
                <a:lnTo>
                  <a:pt x="2834" y="529"/>
                </a:lnTo>
                <a:lnTo>
                  <a:pt x="2642" y="817"/>
                </a:lnTo>
                <a:lnTo>
                  <a:pt x="2546" y="865"/>
                </a:lnTo>
                <a:lnTo>
                  <a:pt x="2402" y="865"/>
                </a:lnTo>
                <a:lnTo>
                  <a:pt x="2306" y="769"/>
                </a:lnTo>
                <a:lnTo>
                  <a:pt x="2162" y="673"/>
                </a:lnTo>
                <a:lnTo>
                  <a:pt x="1874" y="385"/>
                </a:lnTo>
                <a:lnTo>
                  <a:pt x="1778" y="289"/>
                </a:lnTo>
                <a:lnTo>
                  <a:pt x="1682" y="241"/>
                </a:lnTo>
                <a:lnTo>
                  <a:pt x="1586" y="241"/>
                </a:lnTo>
                <a:lnTo>
                  <a:pt x="1490" y="337"/>
                </a:lnTo>
                <a:lnTo>
                  <a:pt x="1249" y="625"/>
                </a:lnTo>
                <a:lnTo>
                  <a:pt x="913" y="1153"/>
                </a:lnTo>
                <a:lnTo>
                  <a:pt x="913" y="1202"/>
                </a:lnTo>
                <a:lnTo>
                  <a:pt x="961" y="1250"/>
                </a:lnTo>
                <a:lnTo>
                  <a:pt x="1057" y="1346"/>
                </a:lnTo>
                <a:lnTo>
                  <a:pt x="1586" y="1490"/>
                </a:lnTo>
                <a:lnTo>
                  <a:pt x="1682" y="1586"/>
                </a:lnTo>
                <a:lnTo>
                  <a:pt x="1778" y="1682"/>
                </a:lnTo>
                <a:lnTo>
                  <a:pt x="1826" y="1778"/>
                </a:lnTo>
                <a:lnTo>
                  <a:pt x="1826" y="1922"/>
                </a:lnTo>
                <a:lnTo>
                  <a:pt x="1778" y="2066"/>
                </a:lnTo>
                <a:lnTo>
                  <a:pt x="1730" y="2162"/>
                </a:lnTo>
                <a:lnTo>
                  <a:pt x="1586" y="2306"/>
                </a:lnTo>
                <a:lnTo>
                  <a:pt x="1490" y="2354"/>
                </a:lnTo>
                <a:lnTo>
                  <a:pt x="1345" y="2402"/>
                </a:lnTo>
                <a:lnTo>
                  <a:pt x="1201" y="2354"/>
                </a:lnTo>
                <a:lnTo>
                  <a:pt x="1057" y="2258"/>
                </a:lnTo>
                <a:lnTo>
                  <a:pt x="961" y="2114"/>
                </a:lnTo>
                <a:lnTo>
                  <a:pt x="769" y="1826"/>
                </a:lnTo>
                <a:lnTo>
                  <a:pt x="721" y="1730"/>
                </a:lnTo>
                <a:lnTo>
                  <a:pt x="625" y="1682"/>
                </a:lnTo>
                <a:lnTo>
                  <a:pt x="529" y="1730"/>
                </a:lnTo>
                <a:lnTo>
                  <a:pt x="433" y="1826"/>
                </a:lnTo>
                <a:lnTo>
                  <a:pt x="241" y="2114"/>
                </a:lnTo>
                <a:lnTo>
                  <a:pt x="1" y="2690"/>
                </a:lnTo>
                <a:lnTo>
                  <a:pt x="97" y="2786"/>
                </a:lnTo>
                <a:lnTo>
                  <a:pt x="337" y="3026"/>
                </a:lnTo>
                <a:lnTo>
                  <a:pt x="1153" y="3651"/>
                </a:lnTo>
                <a:lnTo>
                  <a:pt x="2354" y="4515"/>
                </a:lnTo>
                <a:lnTo>
                  <a:pt x="2402" y="4563"/>
                </a:lnTo>
                <a:lnTo>
                  <a:pt x="2450" y="4563"/>
                </a:lnTo>
                <a:lnTo>
                  <a:pt x="2642" y="4467"/>
                </a:lnTo>
                <a:lnTo>
                  <a:pt x="2786" y="4275"/>
                </a:lnTo>
                <a:lnTo>
                  <a:pt x="2978" y="4083"/>
                </a:lnTo>
                <a:lnTo>
                  <a:pt x="3074" y="3891"/>
                </a:lnTo>
                <a:lnTo>
                  <a:pt x="3074" y="3699"/>
                </a:lnTo>
                <a:lnTo>
                  <a:pt x="3026" y="3603"/>
                </a:lnTo>
                <a:lnTo>
                  <a:pt x="2978" y="3555"/>
                </a:lnTo>
                <a:lnTo>
                  <a:pt x="2834" y="3507"/>
                </a:lnTo>
                <a:lnTo>
                  <a:pt x="2690" y="3459"/>
                </a:lnTo>
                <a:lnTo>
                  <a:pt x="2546" y="3411"/>
                </a:lnTo>
                <a:lnTo>
                  <a:pt x="2450" y="3315"/>
                </a:lnTo>
                <a:lnTo>
                  <a:pt x="2402" y="3171"/>
                </a:lnTo>
                <a:lnTo>
                  <a:pt x="2402" y="3026"/>
                </a:lnTo>
                <a:lnTo>
                  <a:pt x="2402" y="2834"/>
                </a:lnTo>
                <a:lnTo>
                  <a:pt x="2498" y="2690"/>
                </a:lnTo>
                <a:lnTo>
                  <a:pt x="2594" y="2594"/>
                </a:lnTo>
                <a:lnTo>
                  <a:pt x="2738" y="2546"/>
                </a:lnTo>
                <a:lnTo>
                  <a:pt x="2882" y="2546"/>
                </a:lnTo>
                <a:lnTo>
                  <a:pt x="3026" y="2594"/>
                </a:lnTo>
                <a:lnTo>
                  <a:pt x="3218" y="2786"/>
                </a:lnTo>
                <a:lnTo>
                  <a:pt x="3363" y="2978"/>
                </a:lnTo>
                <a:lnTo>
                  <a:pt x="3507" y="3075"/>
                </a:lnTo>
                <a:lnTo>
                  <a:pt x="3555" y="3075"/>
                </a:lnTo>
                <a:lnTo>
                  <a:pt x="3651" y="2978"/>
                </a:lnTo>
                <a:lnTo>
                  <a:pt x="3795" y="2738"/>
                </a:lnTo>
                <a:lnTo>
                  <a:pt x="4131" y="2162"/>
                </a:lnTo>
                <a:lnTo>
                  <a:pt x="4131" y="2066"/>
                </a:lnTo>
                <a:lnTo>
                  <a:pt x="4035" y="1922"/>
                </a:lnTo>
                <a:lnTo>
                  <a:pt x="3747" y="1730"/>
                </a:lnTo>
                <a:lnTo>
                  <a:pt x="3315" y="1538"/>
                </a:lnTo>
                <a:lnTo>
                  <a:pt x="3603" y="1250"/>
                </a:lnTo>
                <a:lnTo>
                  <a:pt x="3795" y="961"/>
                </a:lnTo>
                <a:lnTo>
                  <a:pt x="3939" y="721"/>
                </a:lnTo>
                <a:lnTo>
                  <a:pt x="3939" y="529"/>
                </a:lnTo>
                <a:lnTo>
                  <a:pt x="3891" y="289"/>
                </a:lnTo>
                <a:lnTo>
                  <a:pt x="3795" y="145"/>
                </a:lnTo>
                <a:lnTo>
                  <a:pt x="3651" y="49"/>
                </a:lnTo>
                <a:lnTo>
                  <a:pt x="341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5151975" y="1743288"/>
            <a:ext cx="3415200" cy="15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991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178" lvl="0" indent="-342884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55" lvl="1" indent="-317484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32" lvl="2" indent="-317484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09" lvl="3" indent="-317484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886" lvl="4" indent="-317484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064" lvl="5" indent="-317484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240" lvl="6" indent="-317484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418" lvl="7" indent="-317484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595" lvl="8" indent="-317484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6069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178" lvl="0" indent="-2285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title"/>
          </p:nvPr>
        </p:nvSpPr>
        <p:spPr>
          <a:xfrm>
            <a:off x="4318325" y="317282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7566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78" lvl="0" indent="-342884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55" lvl="1" indent="-317484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32" lvl="2" indent="-317484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09" lvl="3" indent="-317484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886" lvl="4" indent="-317484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064" lvl="5" indent="-317484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240" lvl="6" indent="-317484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418" lvl="7" indent="-317484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595" lvl="8" indent="-317484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3072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5884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713225" y="2055745"/>
            <a:ext cx="2984100" cy="3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2"/>
          </p:nvPr>
        </p:nvSpPr>
        <p:spPr>
          <a:xfrm>
            <a:off x="716075" y="1151538"/>
            <a:ext cx="2978400" cy="76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50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50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50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50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50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50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50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50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3"/>
          </p:nvPr>
        </p:nvSpPr>
        <p:spPr>
          <a:xfrm>
            <a:off x="713225" y="2956363"/>
            <a:ext cx="2984100" cy="3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4"/>
          </p:nvPr>
        </p:nvSpPr>
        <p:spPr>
          <a:xfrm>
            <a:off x="713225" y="3856963"/>
            <a:ext cx="2984100" cy="3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5"/>
          </p:nvPr>
        </p:nvSpPr>
        <p:spPr>
          <a:xfrm>
            <a:off x="5446675" y="2055745"/>
            <a:ext cx="2984100" cy="3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idx="6"/>
          </p:nvPr>
        </p:nvSpPr>
        <p:spPr>
          <a:xfrm>
            <a:off x="5449525" y="1151538"/>
            <a:ext cx="2978400" cy="76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5000"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7"/>
          </p:nvPr>
        </p:nvSpPr>
        <p:spPr>
          <a:xfrm>
            <a:off x="5446675" y="2956363"/>
            <a:ext cx="2984100" cy="3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8"/>
          </p:nvPr>
        </p:nvSpPr>
        <p:spPr>
          <a:xfrm>
            <a:off x="5446675" y="3856963"/>
            <a:ext cx="2984100" cy="3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1796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text ">
  <p:cSld name="Title + subtitle + text 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title" idx="2"/>
          </p:nvPr>
        </p:nvSpPr>
        <p:spPr>
          <a:xfrm>
            <a:off x="713175" y="1112200"/>
            <a:ext cx="7717500" cy="45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"/>
          </p:nvPr>
        </p:nvSpPr>
        <p:spPr>
          <a:xfrm>
            <a:off x="2994000" y="1793200"/>
            <a:ext cx="3156000" cy="756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313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text  2">
  <p:cSld name="Title + subtitle + text  2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15"/>
          <p:cNvGrpSpPr/>
          <p:nvPr/>
        </p:nvGrpSpPr>
        <p:grpSpPr>
          <a:xfrm>
            <a:off x="6345153" y="1601355"/>
            <a:ext cx="2701195" cy="2419543"/>
            <a:chOff x="-813174" y="1753753"/>
            <a:chExt cx="2701195" cy="2419543"/>
          </a:xfrm>
        </p:grpSpPr>
        <p:sp>
          <p:nvSpPr>
            <p:cNvPr id="68" name="Google Shape;68;p15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69" name="Google Shape;69;p15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70" name="Google Shape;70;p15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1" name="Google Shape;71;p15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2" name="Google Shape;72;p15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3" name="Google Shape;73;p15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4" name="Google Shape;74;p15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5" name="Google Shape;75;p15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6" name="Google Shape;76;p15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7" name="Google Shape;77;p15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78" name="Google Shape;78;p15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79" name="Google Shape;79;p15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0" name="Google Shape;80;p15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1" name="Google Shape;81;p15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2" name="Google Shape;82;p15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3" name="Google Shape;83;p15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84" name="Google Shape;84;p15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85" name="Google Shape;85;p15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6" name="Google Shape;86;p15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7" name="Google Shape;87;p15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8" name="Google Shape;88;p15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9" name="Google Shape;89;p15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0" name="Google Shape;90;p15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1" name="Google Shape;91;p15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2" name="Google Shape;92;p15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3" name="Google Shape;93;p15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4" name="Google Shape;94;p15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5" name="Google Shape;95;p15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6" name="Google Shape;96;p15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7" name="Google Shape;97;p15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98" name="Google Shape;98;p15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99" name="Google Shape;99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0" name="Google Shape;100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1" name="Google Shape;101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02" name="Google Shape;102;p15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103" name="Google Shape;103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4" name="Google Shape;104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5" name="Google Shape;105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grpSp>
        <p:nvGrpSpPr>
          <p:cNvPr id="106" name="Google Shape;106;p15"/>
          <p:cNvGrpSpPr/>
          <p:nvPr/>
        </p:nvGrpSpPr>
        <p:grpSpPr>
          <a:xfrm>
            <a:off x="393548" y="1331159"/>
            <a:ext cx="2010799" cy="2782724"/>
            <a:chOff x="7588862" y="1254957"/>
            <a:chExt cx="2010799" cy="2782724"/>
          </a:xfrm>
        </p:grpSpPr>
        <p:grpSp>
          <p:nvGrpSpPr>
            <p:cNvPr id="107" name="Google Shape;107;p15"/>
            <p:cNvGrpSpPr/>
            <p:nvPr/>
          </p:nvGrpSpPr>
          <p:grpSpPr>
            <a:xfrm rot="-7760581">
              <a:off x="7904694" y="2312488"/>
              <a:ext cx="1194199" cy="1148422"/>
              <a:chOff x="4531600" y="1944475"/>
              <a:chExt cx="956750" cy="920075"/>
            </a:xfrm>
          </p:grpSpPr>
          <p:sp>
            <p:nvSpPr>
              <p:cNvPr id="108" name="Google Shape;108;p15"/>
              <p:cNvSpPr/>
              <p:nvPr/>
            </p:nvSpPr>
            <p:spPr>
              <a:xfrm>
                <a:off x="4531600" y="1944475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" name="Google Shape;109;p15"/>
              <p:cNvSpPr/>
              <p:nvPr/>
            </p:nvSpPr>
            <p:spPr>
              <a:xfrm>
                <a:off x="4656300" y="2089375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" name="Google Shape;110;p15"/>
              <p:cNvSpPr/>
              <p:nvPr/>
            </p:nvSpPr>
            <p:spPr>
              <a:xfrm>
                <a:off x="4720725" y="2518075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1" name="Google Shape;111;p15"/>
              <p:cNvSpPr/>
              <p:nvPr/>
            </p:nvSpPr>
            <p:spPr>
              <a:xfrm>
                <a:off x="4845150" y="2336650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2" name="Google Shape;112;p15"/>
              <p:cNvSpPr/>
              <p:nvPr/>
            </p:nvSpPr>
            <p:spPr>
              <a:xfrm>
                <a:off x="5001125" y="2227300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3" name="Google Shape;113;p15"/>
              <p:cNvSpPr/>
              <p:nvPr/>
            </p:nvSpPr>
            <p:spPr>
              <a:xfrm>
                <a:off x="5113925" y="2118350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14" name="Google Shape;114;p15"/>
            <p:cNvSpPr/>
            <p:nvPr/>
          </p:nvSpPr>
          <p:spPr>
            <a:xfrm rot="-7184026" flipH="1">
              <a:off x="8203990" y="2326500"/>
              <a:ext cx="750217" cy="1852256"/>
            </a:xfrm>
            <a:custGeom>
              <a:avLst/>
              <a:gdLst/>
              <a:ahLst/>
              <a:cxnLst/>
              <a:rect l="l" t="t" r="r" b="b"/>
              <a:pathLst>
                <a:path w="10922" h="26966" extrusionOk="0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15" name="Google Shape;115;p15"/>
            <p:cNvGrpSpPr/>
            <p:nvPr/>
          </p:nvGrpSpPr>
          <p:grpSpPr>
            <a:xfrm rot="-1110331">
              <a:off x="8152884" y="1407056"/>
              <a:ext cx="1221803" cy="1616571"/>
              <a:chOff x="5908250" y="536500"/>
              <a:chExt cx="793200" cy="1049550"/>
            </a:xfrm>
          </p:grpSpPr>
          <p:sp>
            <p:nvSpPr>
              <p:cNvPr id="116" name="Google Shape;116;p15"/>
              <p:cNvSpPr/>
              <p:nvPr/>
            </p:nvSpPr>
            <p:spPr>
              <a:xfrm>
                <a:off x="5908250" y="536500"/>
                <a:ext cx="793200" cy="1049550"/>
              </a:xfrm>
              <a:custGeom>
                <a:avLst/>
                <a:gdLst/>
                <a:ahLst/>
                <a:cxnLst/>
                <a:rect l="l" t="t" r="r" b="b"/>
                <a:pathLst>
                  <a:path w="31728" h="41982" extrusionOk="0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7" name="Google Shape;117;p15"/>
              <p:cNvSpPr/>
              <p:nvPr/>
            </p:nvSpPr>
            <p:spPr>
              <a:xfrm>
                <a:off x="6264900" y="578275"/>
                <a:ext cx="308550" cy="9826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9305" extrusionOk="0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8" name="Google Shape;118;p15"/>
              <p:cNvSpPr/>
              <p:nvPr/>
            </p:nvSpPr>
            <p:spPr>
              <a:xfrm>
                <a:off x="6171500" y="727075"/>
                <a:ext cx="371850" cy="138800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5552" extrusionOk="0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9" name="Google Shape;119;p15"/>
              <p:cNvSpPr/>
              <p:nvPr/>
            </p:nvSpPr>
            <p:spPr>
              <a:xfrm>
                <a:off x="6061800" y="845825"/>
                <a:ext cx="505450" cy="114975"/>
              </a:xfrm>
              <a:custGeom>
                <a:avLst/>
                <a:gdLst/>
                <a:ahLst/>
                <a:cxnLst/>
                <a:rect l="l" t="t" r="r" b="b"/>
                <a:pathLst>
                  <a:path w="20218" h="4599" extrusionOk="0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0" name="Google Shape;120;p15"/>
              <p:cNvSpPr/>
              <p:nvPr/>
            </p:nvSpPr>
            <p:spPr>
              <a:xfrm>
                <a:off x="5972900" y="995425"/>
                <a:ext cx="58670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23468" h="3001" extrusionOk="0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" name="Google Shape;121;p15"/>
              <p:cNvSpPr/>
              <p:nvPr/>
            </p:nvSpPr>
            <p:spPr>
              <a:xfrm>
                <a:off x="6049100" y="1128500"/>
                <a:ext cx="520700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795" extrusionOk="0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22" name="Google Shape;122;p15"/>
            <p:cNvGrpSpPr/>
            <p:nvPr/>
          </p:nvGrpSpPr>
          <p:grpSpPr>
            <a:xfrm rot="-7159447">
              <a:off x="8478063" y="2524349"/>
              <a:ext cx="941689" cy="727305"/>
              <a:chOff x="5517750" y="1707725"/>
              <a:chExt cx="618800" cy="477925"/>
            </a:xfrm>
          </p:grpSpPr>
          <p:sp>
            <p:nvSpPr>
              <p:cNvPr id="123" name="Google Shape;123;p15"/>
              <p:cNvSpPr/>
              <p:nvPr/>
            </p:nvSpPr>
            <p:spPr>
              <a:xfrm>
                <a:off x="5517750" y="17077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4" name="Google Shape;124;p15"/>
              <p:cNvSpPr/>
              <p:nvPr/>
            </p:nvSpPr>
            <p:spPr>
              <a:xfrm>
                <a:off x="5589700" y="18786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5" name="Google Shape;125;p15"/>
              <p:cNvSpPr/>
              <p:nvPr/>
            </p:nvSpPr>
            <p:spPr>
              <a:xfrm>
                <a:off x="5650025" y="19328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6" name="Google Shape;126;p15"/>
              <p:cNvSpPr/>
              <p:nvPr/>
            </p:nvSpPr>
            <p:spPr>
              <a:xfrm>
                <a:off x="5706100" y="19326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7" name="Google Shape;127;p15"/>
              <p:cNvSpPr/>
              <p:nvPr/>
            </p:nvSpPr>
            <p:spPr>
              <a:xfrm>
                <a:off x="5709625" y="20145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28" name="Google Shape;128;p15"/>
            <p:cNvGrpSpPr/>
            <p:nvPr/>
          </p:nvGrpSpPr>
          <p:grpSpPr>
            <a:xfrm>
              <a:off x="8001025" y="2341963"/>
              <a:ext cx="113650" cy="99750"/>
              <a:chOff x="5042000" y="1255775"/>
              <a:chExt cx="113650" cy="99750"/>
            </a:xfrm>
          </p:grpSpPr>
          <p:sp>
            <p:nvSpPr>
              <p:cNvPr id="129" name="Google Shape;129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0" name="Google Shape;130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1" name="Google Shape;131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32" name="Google Shape;132;p15"/>
            <p:cNvGrpSpPr/>
            <p:nvPr/>
          </p:nvGrpSpPr>
          <p:grpSpPr>
            <a:xfrm>
              <a:off x="7778175" y="3202738"/>
              <a:ext cx="113650" cy="99750"/>
              <a:chOff x="5042000" y="1255775"/>
              <a:chExt cx="113650" cy="99750"/>
            </a:xfrm>
          </p:grpSpPr>
          <p:sp>
            <p:nvSpPr>
              <p:cNvPr id="133" name="Google Shape;133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4" name="Google Shape;134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5" name="Google Shape;135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136" name="Google Shape;136;p15"/>
          <p:cNvSpPr/>
          <p:nvPr/>
        </p:nvSpPr>
        <p:spPr>
          <a:xfrm>
            <a:off x="1975427" y="1601352"/>
            <a:ext cx="5356093" cy="2666798"/>
          </a:xfrm>
          <a:custGeom>
            <a:avLst/>
            <a:gdLst/>
            <a:ahLst/>
            <a:cxnLst/>
            <a:rect l="l" t="t" r="r" b="b"/>
            <a:pathLst>
              <a:path w="219602" h="97284" extrusionOk="0">
                <a:moveTo>
                  <a:pt x="133557" y="0"/>
                </a:moveTo>
                <a:cubicBezTo>
                  <a:pt x="93832" y="0"/>
                  <a:pt x="53818" y="4471"/>
                  <a:pt x="15033" y="9618"/>
                </a:cubicBezTo>
                <a:cubicBezTo>
                  <a:pt x="9600" y="10342"/>
                  <a:pt x="6521" y="12153"/>
                  <a:pt x="5343" y="14327"/>
                </a:cubicBezTo>
                <a:cubicBezTo>
                  <a:pt x="4619" y="15232"/>
                  <a:pt x="4076" y="16228"/>
                  <a:pt x="3713" y="17315"/>
                </a:cubicBezTo>
                <a:cubicBezTo>
                  <a:pt x="2808" y="19579"/>
                  <a:pt x="2174" y="21933"/>
                  <a:pt x="1812" y="24379"/>
                </a:cubicBezTo>
                <a:cubicBezTo>
                  <a:pt x="272" y="30355"/>
                  <a:pt x="1630" y="37238"/>
                  <a:pt x="1902" y="42581"/>
                </a:cubicBezTo>
                <a:cubicBezTo>
                  <a:pt x="3170" y="68661"/>
                  <a:pt x="0" y="94651"/>
                  <a:pt x="43287" y="96281"/>
                </a:cubicBezTo>
                <a:cubicBezTo>
                  <a:pt x="55331" y="96779"/>
                  <a:pt x="67466" y="96915"/>
                  <a:pt x="79612" y="96915"/>
                </a:cubicBezTo>
                <a:cubicBezTo>
                  <a:pt x="91758" y="96915"/>
                  <a:pt x="103915" y="96779"/>
                  <a:pt x="116004" y="96734"/>
                </a:cubicBezTo>
                <a:cubicBezTo>
                  <a:pt x="116806" y="96727"/>
                  <a:pt x="117613" y="96724"/>
                  <a:pt x="118425" y="96724"/>
                </a:cubicBezTo>
                <a:cubicBezTo>
                  <a:pt x="129327" y="96724"/>
                  <a:pt x="141169" y="97284"/>
                  <a:pt x="152888" y="97284"/>
                </a:cubicBezTo>
                <a:cubicBezTo>
                  <a:pt x="163976" y="97284"/>
                  <a:pt x="174954" y="96783"/>
                  <a:pt x="184918" y="94832"/>
                </a:cubicBezTo>
                <a:cubicBezTo>
                  <a:pt x="218515" y="88131"/>
                  <a:pt x="214802" y="59605"/>
                  <a:pt x="215889" y="39230"/>
                </a:cubicBezTo>
                <a:cubicBezTo>
                  <a:pt x="216523" y="27820"/>
                  <a:pt x="219602" y="14327"/>
                  <a:pt x="204932" y="6991"/>
                </a:cubicBezTo>
                <a:cubicBezTo>
                  <a:pt x="192797" y="834"/>
                  <a:pt x="173146" y="1377"/>
                  <a:pt x="159019" y="652"/>
                </a:cubicBezTo>
                <a:cubicBezTo>
                  <a:pt x="150555" y="205"/>
                  <a:pt x="142063" y="0"/>
                  <a:pt x="1335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7" name="Google Shape;137;p1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title" idx="2"/>
          </p:nvPr>
        </p:nvSpPr>
        <p:spPr>
          <a:xfrm>
            <a:off x="713175" y="1112200"/>
            <a:ext cx="7717500" cy="45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9" name="Google Shape;139;p15"/>
          <p:cNvSpPr txBox="1">
            <a:spLocks noGrp="1"/>
          </p:cNvSpPr>
          <p:nvPr>
            <p:ph type="subTitle" idx="1"/>
          </p:nvPr>
        </p:nvSpPr>
        <p:spPr>
          <a:xfrm>
            <a:off x="2532325" y="1748925"/>
            <a:ext cx="4242300" cy="2283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06020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">
  <p:cSld name="Title + subtitle 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16"/>
          <p:cNvGrpSpPr/>
          <p:nvPr/>
        </p:nvGrpSpPr>
        <p:grpSpPr>
          <a:xfrm rot="10800000">
            <a:off x="6941982" y="2375986"/>
            <a:ext cx="2125808" cy="1776009"/>
            <a:chOff x="6865860" y="1496266"/>
            <a:chExt cx="3018328" cy="2521666"/>
          </a:xfrm>
        </p:grpSpPr>
        <p:grpSp>
          <p:nvGrpSpPr>
            <p:cNvPr id="142" name="Google Shape;142;p16"/>
            <p:cNvGrpSpPr/>
            <p:nvPr/>
          </p:nvGrpSpPr>
          <p:grpSpPr>
            <a:xfrm rot="-4541450">
              <a:off x="8039638" y="2532038"/>
              <a:ext cx="1262885" cy="1401657"/>
              <a:chOff x="7832525" y="3078325"/>
              <a:chExt cx="837925" cy="930000"/>
            </a:xfrm>
          </p:grpSpPr>
          <p:sp>
            <p:nvSpPr>
              <p:cNvPr id="143" name="Google Shape;143;p16"/>
              <p:cNvSpPr/>
              <p:nvPr/>
            </p:nvSpPr>
            <p:spPr>
              <a:xfrm>
                <a:off x="7832525" y="30783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4" name="Google Shape;144;p16"/>
              <p:cNvSpPr/>
              <p:nvPr/>
            </p:nvSpPr>
            <p:spPr>
              <a:xfrm>
                <a:off x="7961050" y="31639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5" name="Google Shape;145;p16"/>
              <p:cNvSpPr/>
              <p:nvPr/>
            </p:nvSpPr>
            <p:spPr>
              <a:xfrm>
                <a:off x="7925400" y="31649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6" name="Google Shape;146;p16"/>
              <p:cNvSpPr/>
              <p:nvPr/>
            </p:nvSpPr>
            <p:spPr>
              <a:xfrm>
                <a:off x="7973575" y="32730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7" name="Google Shape;147;p16"/>
              <p:cNvSpPr/>
              <p:nvPr/>
            </p:nvSpPr>
            <p:spPr>
              <a:xfrm>
                <a:off x="8070400" y="34092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8" name="Google Shape;148;p16"/>
            <p:cNvGrpSpPr/>
            <p:nvPr/>
          </p:nvGrpSpPr>
          <p:grpSpPr>
            <a:xfrm rot="-4132359">
              <a:off x="8248805" y="1611211"/>
              <a:ext cx="1325325" cy="1573506"/>
              <a:chOff x="4180300" y="2495950"/>
              <a:chExt cx="2052871" cy="2437292"/>
            </a:xfrm>
          </p:grpSpPr>
          <p:sp>
            <p:nvSpPr>
              <p:cNvPr id="149" name="Google Shape;149;p16"/>
              <p:cNvSpPr/>
              <p:nvPr/>
            </p:nvSpPr>
            <p:spPr>
              <a:xfrm>
                <a:off x="4180300" y="2495950"/>
                <a:ext cx="2052871" cy="2437292"/>
              </a:xfrm>
              <a:custGeom>
                <a:avLst/>
                <a:gdLst/>
                <a:ahLst/>
                <a:cxnLst/>
                <a:rect l="l" t="t" r="r" b="b"/>
                <a:pathLst>
                  <a:path w="32842" h="38992" extrusionOk="0">
                    <a:moveTo>
                      <a:pt x="16148" y="0"/>
                    </a:moveTo>
                    <a:cubicBezTo>
                      <a:pt x="16036" y="0"/>
                      <a:pt x="15918" y="10"/>
                      <a:pt x="15794" y="30"/>
                    </a:cubicBezTo>
                    <a:cubicBezTo>
                      <a:pt x="12034" y="651"/>
                      <a:pt x="10432" y="4968"/>
                      <a:pt x="9614" y="9447"/>
                    </a:cubicBezTo>
                    <a:cubicBezTo>
                      <a:pt x="9409" y="10490"/>
                      <a:pt x="8543" y="11032"/>
                      <a:pt x="7679" y="11032"/>
                    </a:cubicBezTo>
                    <a:cubicBezTo>
                      <a:pt x="6890" y="11032"/>
                      <a:pt x="6102" y="10580"/>
                      <a:pt x="5821" y="9643"/>
                    </a:cubicBezTo>
                    <a:cubicBezTo>
                      <a:pt x="5625" y="8989"/>
                      <a:pt x="5396" y="8335"/>
                      <a:pt x="5167" y="7682"/>
                    </a:cubicBezTo>
                    <a:cubicBezTo>
                      <a:pt x="4142" y="4881"/>
                      <a:pt x="2944" y="3506"/>
                      <a:pt x="1961" y="3506"/>
                    </a:cubicBezTo>
                    <a:cubicBezTo>
                      <a:pt x="843" y="3506"/>
                      <a:pt x="1" y="5282"/>
                      <a:pt x="1" y="8761"/>
                    </a:cubicBezTo>
                    <a:cubicBezTo>
                      <a:pt x="1" y="15856"/>
                      <a:pt x="4709" y="26810"/>
                      <a:pt x="6933" y="33415"/>
                    </a:cubicBezTo>
                    <a:cubicBezTo>
                      <a:pt x="8055" y="36780"/>
                      <a:pt x="8407" y="38991"/>
                      <a:pt x="9447" y="38991"/>
                    </a:cubicBezTo>
                    <a:cubicBezTo>
                      <a:pt x="9922" y="38991"/>
                      <a:pt x="10542" y="38529"/>
                      <a:pt x="11445" y="37502"/>
                    </a:cubicBezTo>
                    <a:lnTo>
                      <a:pt x="14421" y="33546"/>
                    </a:lnTo>
                    <a:cubicBezTo>
                      <a:pt x="17789" y="27497"/>
                      <a:pt x="25931" y="20401"/>
                      <a:pt x="30214" y="14744"/>
                    </a:cubicBezTo>
                    <a:cubicBezTo>
                      <a:pt x="32842" y="11431"/>
                      <a:pt x="32326" y="8293"/>
                      <a:pt x="28710" y="8293"/>
                    </a:cubicBezTo>
                    <a:cubicBezTo>
                      <a:pt x="28186" y="8293"/>
                      <a:pt x="27598" y="8358"/>
                      <a:pt x="26944" y="8499"/>
                    </a:cubicBezTo>
                    <a:cubicBezTo>
                      <a:pt x="24590" y="8891"/>
                      <a:pt x="22366" y="10330"/>
                      <a:pt x="20470" y="12096"/>
                    </a:cubicBezTo>
                    <a:cubicBezTo>
                      <a:pt x="20070" y="12467"/>
                      <a:pt x="19598" y="12630"/>
                      <a:pt x="19139" y="12630"/>
                    </a:cubicBezTo>
                    <a:cubicBezTo>
                      <a:pt x="18018" y="12630"/>
                      <a:pt x="16968" y="11661"/>
                      <a:pt x="17200" y="10363"/>
                    </a:cubicBezTo>
                    <a:cubicBezTo>
                      <a:pt x="18078" y="5407"/>
                      <a:pt x="18776" y="0"/>
                      <a:pt x="16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0" name="Google Shape;150;p16"/>
              <p:cNvSpPr/>
              <p:nvPr/>
            </p:nvSpPr>
            <p:spPr>
              <a:xfrm>
                <a:off x="4304564" y="2969811"/>
                <a:ext cx="377420" cy="1384041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22142" extrusionOk="0">
                    <a:moveTo>
                      <a:pt x="287" y="0"/>
                    </a:moveTo>
                    <a:cubicBezTo>
                      <a:pt x="141" y="0"/>
                      <a:pt x="0" y="118"/>
                      <a:pt x="40" y="297"/>
                    </a:cubicBezTo>
                    <a:cubicBezTo>
                      <a:pt x="2198" y="7425"/>
                      <a:pt x="2656" y="15011"/>
                      <a:pt x="5468" y="21976"/>
                    </a:cubicBezTo>
                    <a:cubicBezTo>
                      <a:pt x="5520" y="22092"/>
                      <a:pt x="5627" y="22142"/>
                      <a:pt x="5730" y="22142"/>
                    </a:cubicBezTo>
                    <a:cubicBezTo>
                      <a:pt x="5889" y="22142"/>
                      <a:pt x="6038" y="22023"/>
                      <a:pt x="5958" y="21845"/>
                    </a:cubicBezTo>
                    <a:cubicBezTo>
                      <a:pt x="3179" y="14880"/>
                      <a:pt x="2689" y="7294"/>
                      <a:pt x="531" y="166"/>
                    </a:cubicBezTo>
                    <a:cubicBezTo>
                      <a:pt x="479" y="50"/>
                      <a:pt x="382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1" name="Google Shape;151;p16"/>
              <p:cNvSpPr/>
              <p:nvPr/>
            </p:nvSpPr>
            <p:spPr>
              <a:xfrm>
                <a:off x="4809806" y="2722473"/>
                <a:ext cx="315725" cy="1657386"/>
              </a:xfrm>
              <a:custGeom>
                <a:avLst/>
                <a:gdLst/>
                <a:ahLst/>
                <a:cxnLst/>
                <a:rect l="l" t="t" r="r" b="b"/>
                <a:pathLst>
                  <a:path w="5051" h="26515" extrusionOk="0">
                    <a:moveTo>
                      <a:pt x="4743" y="1"/>
                    </a:moveTo>
                    <a:cubicBezTo>
                      <a:pt x="4639" y="1"/>
                      <a:pt x="4532" y="51"/>
                      <a:pt x="4481" y="166"/>
                    </a:cubicBezTo>
                    <a:cubicBezTo>
                      <a:pt x="3074" y="3502"/>
                      <a:pt x="2355" y="7131"/>
                      <a:pt x="1832" y="10695"/>
                    </a:cubicBezTo>
                    <a:cubicBezTo>
                      <a:pt x="1570" y="12428"/>
                      <a:pt x="1374" y="14161"/>
                      <a:pt x="1211" y="15894"/>
                    </a:cubicBezTo>
                    <a:cubicBezTo>
                      <a:pt x="1080" y="17627"/>
                      <a:pt x="753" y="19393"/>
                      <a:pt x="524" y="21126"/>
                    </a:cubicBezTo>
                    <a:cubicBezTo>
                      <a:pt x="262" y="22859"/>
                      <a:pt x="1" y="24625"/>
                      <a:pt x="262" y="26325"/>
                    </a:cubicBezTo>
                    <a:cubicBezTo>
                      <a:pt x="289" y="26457"/>
                      <a:pt x="385" y="26514"/>
                      <a:pt x="485" y="26514"/>
                    </a:cubicBezTo>
                    <a:cubicBezTo>
                      <a:pt x="633" y="26514"/>
                      <a:pt x="792" y="26389"/>
                      <a:pt x="753" y="26194"/>
                    </a:cubicBezTo>
                    <a:cubicBezTo>
                      <a:pt x="524" y="24625"/>
                      <a:pt x="753" y="22990"/>
                      <a:pt x="982" y="21420"/>
                    </a:cubicBezTo>
                    <a:cubicBezTo>
                      <a:pt x="1211" y="19753"/>
                      <a:pt x="1505" y="18085"/>
                      <a:pt x="1701" y="16385"/>
                    </a:cubicBezTo>
                    <a:cubicBezTo>
                      <a:pt x="1995" y="12853"/>
                      <a:pt x="2486" y="9355"/>
                      <a:pt x="3238" y="5889"/>
                    </a:cubicBezTo>
                    <a:cubicBezTo>
                      <a:pt x="3663" y="3992"/>
                      <a:pt x="4252" y="2128"/>
                      <a:pt x="4971" y="297"/>
                    </a:cubicBezTo>
                    <a:cubicBezTo>
                      <a:pt x="5050" y="119"/>
                      <a:pt x="4901" y="1"/>
                      <a:pt x="4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2" name="Google Shape;152;p16"/>
              <p:cNvSpPr/>
              <p:nvPr/>
            </p:nvSpPr>
            <p:spPr>
              <a:xfrm>
                <a:off x="4929945" y="3181520"/>
                <a:ext cx="1099382" cy="1250463"/>
              </a:xfrm>
              <a:custGeom>
                <a:avLst/>
                <a:gdLst/>
                <a:ahLst/>
                <a:cxnLst/>
                <a:rect l="l" t="t" r="r" b="b"/>
                <a:pathLst>
                  <a:path w="17588" h="20005" extrusionOk="0">
                    <a:moveTo>
                      <a:pt x="17240" y="1"/>
                    </a:moveTo>
                    <a:cubicBezTo>
                      <a:pt x="17198" y="1"/>
                      <a:pt x="17154" y="15"/>
                      <a:pt x="17109" y="49"/>
                    </a:cubicBezTo>
                    <a:lnTo>
                      <a:pt x="17142" y="49"/>
                    </a:lnTo>
                    <a:cubicBezTo>
                      <a:pt x="15736" y="1062"/>
                      <a:pt x="14199" y="1782"/>
                      <a:pt x="12760" y="2697"/>
                    </a:cubicBezTo>
                    <a:cubicBezTo>
                      <a:pt x="11322" y="3678"/>
                      <a:pt x="10014" y="4855"/>
                      <a:pt x="8869" y="6163"/>
                    </a:cubicBezTo>
                    <a:cubicBezTo>
                      <a:pt x="7725" y="7439"/>
                      <a:pt x="6613" y="8746"/>
                      <a:pt x="5632" y="10120"/>
                    </a:cubicBezTo>
                    <a:cubicBezTo>
                      <a:pt x="4619" y="11559"/>
                      <a:pt x="3736" y="13063"/>
                      <a:pt x="2918" y="14632"/>
                    </a:cubicBezTo>
                    <a:cubicBezTo>
                      <a:pt x="2035" y="16300"/>
                      <a:pt x="1185" y="18033"/>
                      <a:pt x="139" y="19635"/>
                    </a:cubicBezTo>
                    <a:cubicBezTo>
                      <a:pt x="0" y="19820"/>
                      <a:pt x="188" y="20005"/>
                      <a:pt x="368" y="20005"/>
                    </a:cubicBezTo>
                    <a:cubicBezTo>
                      <a:pt x="443" y="20005"/>
                      <a:pt x="516" y="19973"/>
                      <a:pt x="564" y="19897"/>
                    </a:cubicBezTo>
                    <a:cubicBezTo>
                      <a:pt x="2428" y="17117"/>
                      <a:pt x="3638" y="13978"/>
                      <a:pt x="5469" y="11199"/>
                    </a:cubicBezTo>
                    <a:cubicBezTo>
                      <a:pt x="6450" y="9793"/>
                      <a:pt x="7529" y="8452"/>
                      <a:pt x="8673" y="7144"/>
                    </a:cubicBezTo>
                    <a:cubicBezTo>
                      <a:pt x="9850" y="5836"/>
                      <a:pt x="11060" y="4463"/>
                      <a:pt x="12564" y="3449"/>
                    </a:cubicBezTo>
                    <a:cubicBezTo>
                      <a:pt x="14101" y="2403"/>
                      <a:pt x="15834" y="1618"/>
                      <a:pt x="17371" y="507"/>
                    </a:cubicBezTo>
                    <a:cubicBezTo>
                      <a:pt x="17588" y="344"/>
                      <a:pt x="17445" y="1"/>
                      <a:pt x="172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3" name="Google Shape;153;p16"/>
              <p:cNvSpPr/>
              <p:nvPr/>
            </p:nvSpPr>
            <p:spPr>
              <a:xfrm>
                <a:off x="5020330" y="4083300"/>
                <a:ext cx="166020" cy="126328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2021" extrusionOk="0">
                    <a:moveTo>
                      <a:pt x="279" y="1"/>
                    </a:moveTo>
                    <a:cubicBezTo>
                      <a:pt x="213" y="1"/>
                      <a:pt x="148" y="25"/>
                      <a:pt x="99" y="74"/>
                    </a:cubicBezTo>
                    <a:cubicBezTo>
                      <a:pt x="1" y="172"/>
                      <a:pt x="1" y="336"/>
                      <a:pt x="99" y="434"/>
                    </a:cubicBezTo>
                    <a:cubicBezTo>
                      <a:pt x="753" y="990"/>
                      <a:pt x="1472" y="1513"/>
                      <a:pt x="2192" y="2004"/>
                    </a:cubicBezTo>
                    <a:cubicBezTo>
                      <a:pt x="2226" y="2015"/>
                      <a:pt x="2259" y="2020"/>
                      <a:pt x="2290" y="2020"/>
                    </a:cubicBezTo>
                    <a:cubicBezTo>
                      <a:pt x="2526" y="2020"/>
                      <a:pt x="2655" y="1719"/>
                      <a:pt x="2453" y="1546"/>
                    </a:cubicBezTo>
                    <a:cubicBezTo>
                      <a:pt x="1766" y="1121"/>
                      <a:pt x="1080" y="630"/>
                      <a:pt x="459" y="74"/>
                    </a:cubicBezTo>
                    <a:cubicBezTo>
                      <a:pt x="410" y="25"/>
                      <a:pt x="344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4" name="Google Shape;154;p16"/>
              <p:cNvSpPr/>
              <p:nvPr/>
            </p:nvSpPr>
            <p:spPr>
              <a:xfrm>
                <a:off x="5110339" y="3804147"/>
                <a:ext cx="200274" cy="184210"/>
              </a:xfrm>
              <a:custGeom>
                <a:avLst/>
                <a:gdLst/>
                <a:ahLst/>
                <a:cxnLst/>
                <a:rect l="l" t="t" r="r" b="b"/>
                <a:pathLst>
                  <a:path w="3204" h="2947" extrusionOk="0">
                    <a:moveTo>
                      <a:pt x="345" y="0"/>
                    </a:moveTo>
                    <a:cubicBezTo>
                      <a:pt x="138" y="0"/>
                      <a:pt x="1" y="286"/>
                      <a:pt x="196" y="453"/>
                    </a:cubicBezTo>
                    <a:cubicBezTo>
                      <a:pt x="1144" y="1172"/>
                      <a:pt x="1994" y="1957"/>
                      <a:pt x="2746" y="2873"/>
                    </a:cubicBezTo>
                    <a:cubicBezTo>
                      <a:pt x="2795" y="2922"/>
                      <a:pt x="2861" y="2946"/>
                      <a:pt x="2926" y="2946"/>
                    </a:cubicBezTo>
                    <a:cubicBezTo>
                      <a:pt x="2991" y="2946"/>
                      <a:pt x="3057" y="2922"/>
                      <a:pt x="3106" y="2873"/>
                    </a:cubicBezTo>
                    <a:cubicBezTo>
                      <a:pt x="3204" y="2775"/>
                      <a:pt x="3204" y="2611"/>
                      <a:pt x="3106" y="2513"/>
                    </a:cubicBezTo>
                    <a:cubicBezTo>
                      <a:pt x="2321" y="1565"/>
                      <a:pt x="1438" y="747"/>
                      <a:pt x="457" y="28"/>
                    </a:cubicBezTo>
                    <a:cubicBezTo>
                      <a:pt x="419" y="9"/>
                      <a:pt x="381" y="0"/>
                      <a:pt x="3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5" name="Google Shape;155;p16"/>
              <p:cNvSpPr/>
              <p:nvPr/>
            </p:nvSpPr>
            <p:spPr>
              <a:xfrm>
                <a:off x="5315987" y="3547933"/>
                <a:ext cx="177396" cy="219651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3514" extrusionOk="0">
                    <a:moveTo>
                      <a:pt x="320" y="1"/>
                    </a:moveTo>
                    <a:cubicBezTo>
                      <a:pt x="156" y="1"/>
                      <a:pt x="0" y="169"/>
                      <a:pt x="110" y="367"/>
                    </a:cubicBezTo>
                    <a:cubicBezTo>
                      <a:pt x="699" y="1478"/>
                      <a:pt x="1451" y="2492"/>
                      <a:pt x="2301" y="3440"/>
                    </a:cubicBezTo>
                    <a:cubicBezTo>
                      <a:pt x="2353" y="3492"/>
                      <a:pt x="2411" y="3514"/>
                      <a:pt x="2467" y="3514"/>
                    </a:cubicBezTo>
                    <a:cubicBezTo>
                      <a:pt x="2662" y="3514"/>
                      <a:pt x="2838" y="3258"/>
                      <a:pt x="2661" y="3081"/>
                    </a:cubicBezTo>
                    <a:cubicBezTo>
                      <a:pt x="1843" y="2165"/>
                      <a:pt x="1124" y="1184"/>
                      <a:pt x="535" y="138"/>
                    </a:cubicBezTo>
                    <a:cubicBezTo>
                      <a:pt x="481" y="41"/>
                      <a:pt x="400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6" name="Google Shape;156;p16"/>
              <p:cNvSpPr/>
              <p:nvPr/>
            </p:nvSpPr>
            <p:spPr>
              <a:xfrm>
                <a:off x="5542699" y="3343474"/>
                <a:ext cx="176709" cy="201337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3221" extrusionOk="0">
                    <a:moveTo>
                      <a:pt x="371" y="0"/>
                    </a:moveTo>
                    <a:cubicBezTo>
                      <a:pt x="177" y="0"/>
                      <a:pt x="1" y="256"/>
                      <a:pt x="178" y="433"/>
                    </a:cubicBezTo>
                    <a:cubicBezTo>
                      <a:pt x="963" y="1218"/>
                      <a:pt x="1878" y="1970"/>
                      <a:pt x="2303" y="3049"/>
                    </a:cubicBezTo>
                    <a:cubicBezTo>
                      <a:pt x="2330" y="3157"/>
                      <a:pt x="2425" y="3221"/>
                      <a:pt x="2531" y="3221"/>
                    </a:cubicBezTo>
                    <a:cubicBezTo>
                      <a:pt x="2553" y="3221"/>
                      <a:pt x="2575" y="3218"/>
                      <a:pt x="2598" y="3213"/>
                    </a:cubicBezTo>
                    <a:cubicBezTo>
                      <a:pt x="2761" y="3180"/>
                      <a:pt x="2827" y="3049"/>
                      <a:pt x="2794" y="2918"/>
                    </a:cubicBezTo>
                    <a:cubicBezTo>
                      <a:pt x="2336" y="1741"/>
                      <a:pt x="1421" y="924"/>
                      <a:pt x="538" y="74"/>
                    </a:cubicBezTo>
                    <a:cubicBezTo>
                      <a:pt x="486" y="22"/>
                      <a:pt x="428" y="0"/>
                      <a:pt x="3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7" name="Google Shape;157;p16"/>
              <p:cNvSpPr/>
              <p:nvPr/>
            </p:nvSpPr>
            <p:spPr>
              <a:xfrm>
                <a:off x="5790476" y="3191146"/>
                <a:ext cx="134891" cy="208212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3331" extrusionOk="0">
                    <a:moveTo>
                      <a:pt x="391" y="0"/>
                    </a:moveTo>
                    <a:cubicBezTo>
                      <a:pt x="216" y="0"/>
                      <a:pt x="0" y="192"/>
                      <a:pt x="138" y="353"/>
                    </a:cubicBezTo>
                    <a:cubicBezTo>
                      <a:pt x="563" y="1366"/>
                      <a:pt x="1184" y="2249"/>
                      <a:pt x="1642" y="3230"/>
                    </a:cubicBezTo>
                    <a:cubicBezTo>
                      <a:pt x="1692" y="3300"/>
                      <a:pt x="1763" y="3330"/>
                      <a:pt x="1834" y="3330"/>
                    </a:cubicBezTo>
                    <a:cubicBezTo>
                      <a:pt x="1996" y="3330"/>
                      <a:pt x="2158" y="3173"/>
                      <a:pt x="2067" y="2968"/>
                    </a:cubicBezTo>
                    <a:cubicBezTo>
                      <a:pt x="1675" y="1987"/>
                      <a:pt x="988" y="1105"/>
                      <a:pt x="563" y="124"/>
                    </a:cubicBezTo>
                    <a:cubicBezTo>
                      <a:pt x="533" y="35"/>
                      <a:pt x="466" y="0"/>
                      <a:pt x="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8" name="Google Shape;158;p16"/>
              <p:cNvSpPr/>
              <p:nvPr/>
            </p:nvSpPr>
            <p:spPr>
              <a:xfrm>
                <a:off x="4751800" y="3905595"/>
                <a:ext cx="219589" cy="49943"/>
              </a:xfrm>
              <a:custGeom>
                <a:avLst/>
                <a:gdLst/>
                <a:ahLst/>
                <a:cxnLst/>
                <a:rect l="l" t="t" r="r" b="b"/>
                <a:pathLst>
                  <a:path w="3513" h="799" extrusionOk="0">
                    <a:moveTo>
                      <a:pt x="349" y="1"/>
                    </a:moveTo>
                    <a:cubicBezTo>
                      <a:pt x="96" y="1"/>
                      <a:pt x="0" y="406"/>
                      <a:pt x="275" y="498"/>
                    </a:cubicBezTo>
                    <a:cubicBezTo>
                      <a:pt x="1105" y="698"/>
                      <a:pt x="1984" y="798"/>
                      <a:pt x="2849" y="798"/>
                    </a:cubicBezTo>
                    <a:cubicBezTo>
                      <a:pt x="2972" y="798"/>
                      <a:pt x="3095" y="796"/>
                      <a:pt x="3218" y="792"/>
                    </a:cubicBezTo>
                    <a:cubicBezTo>
                      <a:pt x="3512" y="727"/>
                      <a:pt x="3512" y="302"/>
                      <a:pt x="3218" y="269"/>
                    </a:cubicBezTo>
                    <a:cubicBezTo>
                      <a:pt x="3097" y="273"/>
                      <a:pt x="2977" y="275"/>
                      <a:pt x="2856" y="275"/>
                    </a:cubicBezTo>
                    <a:cubicBezTo>
                      <a:pt x="2029" y="275"/>
                      <a:pt x="1205" y="178"/>
                      <a:pt x="406" y="7"/>
                    </a:cubicBezTo>
                    <a:cubicBezTo>
                      <a:pt x="386" y="3"/>
                      <a:pt x="367" y="1"/>
                      <a:pt x="3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9" name="Google Shape;159;p16"/>
              <p:cNvSpPr/>
              <p:nvPr/>
            </p:nvSpPr>
            <p:spPr>
              <a:xfrm>
                <a:off x="4770990" y="3658694"/>
                <a:ext cx="241216" cy="66008"/>
              </a:xfrm>
              <a:custGeom>
                <a:avLst/>
                <a:gdLst/>
                <a:ahLst/>
                <a:cxnLst/>
                <a:rect l="l" t="t" r="r" b="b"/>
                <a:pathLst>
                  <a:path w="3859" h="1056" extrusionOk="0">
                    <a:moveTo>
                      <a:pt x="295" y="1"/>
                    </a:moveTo>
                    <a:cubicBezTo>
                      <a:pt x="1" y="66"/>
                      <a:pt x="1" y="491"/>
                      <a:pt x="328" y="524"/>
                    </a:cubicBezTo>
                    <a:cubicBezTo>
                      <a:pt x="1374" y="655"/>
                      <a:pt x="2453" y="916"/>
                      <a:pt x="3499" y="1047"/>
                    </a:cubicBezTo>
                    <a:cubicBezTo>
                      <a:pt x="3527" y="1053"/>
                      <a:pt x="3554" y="1055"/>
                      <a:pt x="3580" y="1055"/>
                    </a:cubicBezTo>
                    <a:cubicBezTo>
                      <a:pt x="3705" y="1055"/>
                      <a:pt x="3799" y="992"/>
                      <a:pt x="3826" y="884"/>
                    </a:cubicBezTo>
                    <a:cubicBezTo>
                      <a:pt x="3859" y="753"/>
                      <a:pt x="3794" y="622"/>
                      <a:pt x="3663" y="557"/>
                    </a:cubicBezTo>
                    <a:cubicBezTo>
                      <a:pt x="2518" y="393"/>
                      <a:pt x="1439" y="164"/>
                      <a:pt x="2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0" name="Google Shape;160;p16"/>
              <p:cNvSpPr/>
              <p:nvPr/>
            </p:nvSpPr>
            <p:spPr>
              <a:xfrm>
                <a:off x="4836184" y="3359476"/>
                <a:ext cx="202649" cy="52256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836" extrusionOk="0">
                    <a:moveTo>
                      <a:pt x="346" y="1"/>
                    </a:moveTo>
                    <a:cubicBezTo>
                      <a:pt x="82" y="1"/>
                      <a:pt x="1" y="415"/>
                      <a:pt x="298" y="504"/>
                    </a:cubicBezTo>
                    <a:cubicBezTo>
                      <a:pt x="960" y="725"/>
                      <a:pt x="1641" y="835"/>
                      <a:pt x="2326" y="835"/>
                    </a:cubicBezTo>
                    <a:cubicBezTo>
                      <a:pt x="2554" y="835"/>
                      <a:pt x="2783" y="823"/>
                      <a:pt x="3012" y="799"/>
                    </a:cubicBezTo>
                    <a:cubicBezTo>
                      <a:pt x="3143" y="733"/>
                      <a:pt x="3241" y="602"/>
                      <a:pt x="3208" y="472"/>
                    </a:cubicBezTo>
                    <a:cubicBezTo>
                      <a:pt x="3154" y="363"/>
                      <a:pt x="3055" y="300"/>
                      <a:pt x="2948" y="300"/>
                    </a:cubicBezTo>
                    <a:cubicBezTo>
                      <a:pt x="2926" y="300"/>
                      <a:pt x="2904" y="302"/>
                      <a:pt x="2881" y="308"/>
                    </a:cubicBezTo>
                    <a:cubicBezTo>
                      <a:pt x="2677" y="333"/>
                      <a:pt x="2471" y="345"/>
                      <a:pt x="2264" y="345"/>
                    </a:cubicBezTo>
                    <a:cubicBezTo>
                      <a:pt x="1643" y="345"/>
                      <a:pt x="1018" y="235"/>
                      <a:pt x="429" y="14"/>
                    </a:cubicBezTo>
                    <a:cubicBezTo>
                      <a:pt x="400" y="5"/>
                      <a:pt x="372" y="1"/>
                      <a:pt x="3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1" name="Google Shape;161;p16"/>
              <p:cNvSpPr/>
              <p:nvPr/>
            </p:nvSpPr>
            <p:spPr>
              <a:xfrm>
                <a:off x="4888690" y="3061508"/>
                <a:ext cx="201212" cy="49506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792" extrusionOk="0">
                    <a:moveTo>
                      <a:pt x="345" y="1"/>
                    </a:moveTo>
                    <a:cubicBezTo>
                      <a:pt x="68" y="1"/>
                      <a:pt x="1" y="408"/>
                      <a:pt x="276" y="530"/>
                    </a:cubicBezTo>
                    <a:cubicBezTo>
                      <a:pt x="1159" y="694"/>
                      <a:pt x="2041" y="759"/>
                      <a:pt x="2924" y="792"/>
                    </a:cubicBezTo>
                    <a:cubicBezTo>
                      <a:pt x="3219" y="759"/>
                      <a:pt x="3219" y="334"/>
                      <a:pt x="2924" y="268"/>
                    </a:cubicBezTo>
                    <a:cubicBezTo>
                      <a:pt x="2074" y="268"/>
                      <a:pt x="1224" y="170"/>
                      <a:pt x="406" y="7"/>
                    </a:cubicBezTo>
                    <a:cubicBezTo>
                      <a:pt x="385" y="3"/>
                      <a:pt x="364" y="1"/>
                      <a:pt x="3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2" name="Google Shape;162;p16"/>
              <p:cNvSpPr/>
              <p:nvPr/>
            </p:nvSpPr>
            <p:spPr>
              <a:xfrm>
                <a:off x="4950884" y="2857550"/>
                <a:ext cx="190085" cy="32754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524" extrusionOk="0">
                    <a:moveTo>
                      <a:pt x="294" y="0"/>
                    </a:moveTo>
                    <a:cubicBezTo>
                      <a:pt x="0" y="33"/>
                      <a:pt x="0" y="491"/>
                      <a:pt x="294" y="523"/>
                    </a:cubicBezTo>
                    <a:lnTo>
                      <a:pt x="2747" y="523"/>
                    </a:lnTo>
                    <a:cubicBezTo>
                      <a:pt x="3041" y="491"/>
                      <a:pt x="3041" y="33"/>
                      <a:pt x="27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3" name="Google Shape;163;p16"/>
              <p:cNvSpPr/>
              <p:nvPr/>
            </p:nvSpPr>
            <p:spPr>
              <a:xfrm>
                <a:off x="4296813" y="3146954"/>
                <a:ext cx="200587" cy="74946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1199" extrusionOk="0">
                    <a:moveTo>
                      <a:pt x="2863" y="0"/>
                    </a:moveTo>
                    <a:cubicBezTo>
                      <a:pt x="2837" y="0"/>
                      <a:pt x="2809" y="4"/>
                      <a:pt x="2780" y="13"/>
                    </a:cubicBezTo>
                    <a:cubicBezTo>
                      <a:pt x="1930" y="307"/>
                      <a:pt x="1080" y="536"/>
                      <a:pt x="197" y="700"/>
                    </a:cubicBezTo>
                    <a:cubicBezTo>
                      <a:pt x="66" y="733"/>
                      <a:pt x="1" y="863"/>
                      <a:pt x="33" y="1027"/>
                    </a:cubicBezTo>
                    <a:cubicBezTo>
                      <a:pt x="60" y="1135"/>
                      <a:pt x="155" y="1199"/>
                      <a:pt x="261" y="1199"/>
                    </a:cubicBezTo>
                    <a:cubicBezTo>
                      <a:pt x="283" y="1199"/>
                      <a:pt x="305" y="1196"/>
                      <a:pt x="328" y="1190"/>
                    </a:cubicBezTo>
                    <a:cubicBezTo>
                      <a:pt x="1210" y="1027"/>
                      <a:pt x="2093" y="798"/>
                      <a:pt x="2911" y="504"/>
                    </a:cubicBezTo>
                    <a:cubicBezTo>
                      <a:pt x="3208" y="414"/>
                      <a:pt x="3127" y="0"/>
                      <a:pt x="28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4" name="Google Shape;164;p16"/>
              <p:cNvSpPr/>
              <p:nvPr/>
            </p:nvSpPr>
            <p:spPr>
              <a:xfrm>
                <a:off x="4308252" y="3445735"/>
                <a:ext cx="206087" cy="66258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1060" extrusionOk="0">
                    <a:moveTo>
                      <a:pt x="2947" y="1"/>
                    </a:moveTo>
                    <a:cubicBezTo>
                      <a:pt x="2929" y="1"/>
                      <a:pt x="2911" y="3"/>
                      <a:pt x="2891" y="7"/>
                    </a:cubicBezTo>
                    <a:cubicBezTo>
                      <a:pt x="2008" y="138"/>
                      <a:pt x="1158" y="399"/>
                      <a:pt x="275" y="563"/>
                    </a:cubicBezTo>
                    <a:cubicBezTo>
                      <a:pt x="1" y="655"/>
                      <a:pt x="96" y="1060"/>
                      <a:pt x="377" y="1060"/>
                    </a:cubicBezTo>
                    <a:cubicBezTo>
                      <a:pt x="396" y="1060"/>
                      <a:pt x="417" y="1058"/>
                      <a:pt x="439" y="1053"/>
                    </a:cubicBezTo>
                    <a:cubicBezTo>
                      <a:pt x="1289" y="890"/>
                      <a:pt x="2139" y="628"/>
                      <a:pt x="3022" y="498"/>
                    </a:cubicBezTo>
                    <a:cubicBezTo>
                      <a:pt x="3297" y="406"/>
                      <a:pt x="3201" y="1"/>
                      <a:pt x="29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5" name="Google Shape;165;p16"/>
              <p:cNvSpPr/>
              <p:nvPr/>
            </p:nvSpPr>
            <p:spPr>
              <a:xfrm>
                <a:off x="4388823" y="3692948"/>
                <a:ext cx="190085" cy="57819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925" extrusionOk="0">
                    <a:moveTo>
                      <a:pt x="2748" y="0"/>
                    </a:moveTo>
                    <a:cubicBezTo>
                      <a:pt x="2726" y="0"/>
                      <a:pt x="2704" y="3"/>
                      <a:pt x="2681" y="9"/>
                    </a:cubicBezTo>
                    <a:cubicBezTo>
                      <a:pt x="1897" y="205"/>
                      <a:pt x="1112" y="336"/>
                      <a:pt x="294" y="434"/>
                    </a:cubicBezTo>
                    <a:cubicBezTo>
                      <a:pt x="0" y="466"/>
                      <a:pt x="0" y="891"/>
                      <a:pt x="294" y="924"/>
                    </a:cubicBezTo>
                    <a:cubicBezTo>
                      <a:pt x="1144" y="826"/>
                      <a:pt x="1995" y="695"/>
                      <a:pt x="2812" y="499"/>
                    </a:cubicBezTo>
                    <a:cubicBezTo>
                      <a:pt x="2943" y="466"/>
                      <a:pt x="3041" y="336"/>
                      <a:pt x="3008" y="172"/>
                    </a:cubicBezTo>
                    <a:cubicBezTo>
                      <a:pt x="2954" y="64"/>
                      <a:pt x="2855" y="0"/>
                      <a:pt x="27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6" name="Google Shape;166;p16"/>
              <p:cNvSpPr/>
              <p:nvPr/>
            </p:nvSpPr>
            <p:spPr>
              <a:xfrm>
                <a:off x="4448079" y="3939473"/>
                <a:ext cx="181959" cy="40692"/>
              </a:xfrm>
              <a:custGeom>
                <a:avLst/>
                <a:gdLst/>
                <a:ahLst/>
                <a:cxnLst/>
                <a:rect l="l" t="t" r="r" b="b"/>
                <a:pathLst>
                  <a:path w="2911" h="651" extrusionOk="0">
                    <a:moveTo>
                      <a:pt x="2636" y="0"/>
                    </a:moveTo>
                    <a:cubicBezTo>
                      <a:pt x="2608" y="0"/>
                      <a:pt x="2579" y="7"/>
                      <a:pt x="2551" y="21"/>
                    </a:cubicBezTo>
                    <a:cubicBezTo>
                      <a:pt x="1987" y="95"/>
                      <a:pt x="1423" y="131"/>
                      <a:pt x="859" y="131"/>
                    </a:cubicBezTo>
                    <a:cubicBezTo>
                      <a:pt x="671" y="131"/>
                      <a:pt x="483" y="127"/>
                      <a:pt x="295" y="119"/>
                    </a:cubicBezTo>
                    <a:cubicBezTo>
                      <a:pt x="0" y="185"/>
                      <a:pt x="0" y="610"/>
                      <a:pt x="295" y="642"/>
                    </a:cubicBezTo>
                    <a:cubicBezTo>
                      <a:pt x="439" y="648"/>
                      <a:pt x="583" y="651"/>
                      <a:pt x="726" y="651"/>
                    </a:cubicBezTo>
                    <a:cubicBezTo>
                      <a:pt x="1390" y="651"/>
                      <a:pt x="2036" y="592"/>
                      <a:pt x="2682" y="512"/>
                    </a:cubicBezTo>
                    <a:cubicBezTo>
                      <a:pt x="2812" y="446"/>
                      <a:pt x="2910" y="315"/>
                      <a:pt x="2878" y="185"/>
                    </a:cubicBezTo>
                    <a:cubicBezTo>
                      <a:pt x="2827" y="82"/>
                      <a:pt x="2736" y="0"/>
                      <a:pt x="26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67" name="Google Shape;167;p16"/>
            <p:cNvGrpSpPr/>
            <p:nvPr/>
          </p:nvGrpSpPr>
          <p:grpSpPr>
            <a:xfrm rot="-5400000">
              <a:off x="7627727" y="1321910"/>
              <a:ext cx="1140312" cy="2664047"/>
              <a:chOff x="3325650" y="1967425"/>
              <a:chExt cx="775775" cy="1812400"/>
            </a:xfrm>
          </p:grpSpPr>
          <p:sp>
            <p:nvSpPr>
              <p:cNvPr id="168" name="Google Shape;168;p16"/>
              <p:cNvSpPr/>
              <p:nvPr/>
            </p:nvSpPr>
            <p:spPr>
              <a:xfrm>
                <a:off x="3644450" y="1967425"/>
                <a:ext cx="255900" cy="468675"/>
              </a:xfrm>
              <a:custGeom>
                <a:avLst/>
                <a:gdLst/>
                <a:ahLst/>
                <a:cxnLst/>
                <a:rect l="l" t="t" r="r" b="b"/>
                <a:pathLst>
                  <a:path w="10236" h="18747" extrusionOk="0">
                    <a:moveTo>
                      <a:pt x="5093" y="0"/>
                    </a:moveTo>
                    <a:cubicBezTo>
                      <a:pt x="2986" y="0"/>
                      <a:pt x="1299" y="2605"/>
                      <a:pt x="883" y="5144"/>
                    </a:cubicBezTo>
                    <a:cubicBezTo>
                      <a:pt x="1" y="10834"/>
                      <a:pt x="5036" y="14104"/>
                      <a:pt x="6835" y="18747"/>
                    </a:cubicBezTo>
                    <a:lnTo>
                      <a:pt x="7260" y="18747"/>
                    </a:lnTo>
                    <a:cubicBezTo>
                      <a:pt x="8306" y="16360"/>
                      <a:pt x="9647" y="14398"/>
                      <a:pt x="9941" y="11717"/>
                    </a:cubicBezTo>
                    <a:cubicBezTo>
                      <a:pt x="10235" y="8414"/>
                      <a:pt x="10104" y="4098"/>
                      <a:pt x="7881" y="1547"/>
                    </a:cubicBezTo>
                    <a:cubicBezTo>
                      <a:pt x="6920" y="452"/>
                      <a:pt x="5970" y="0"/>
                      <a:pt x="50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9" name="Google Shape;169;p16"/>
              <p:cNvSpPr/>
              <p:nvPr/>
            </p:nvSpPr>
            <p:spPr>
              <a:xfrm>
                <a:off x="3544725" y="2393450"/>
                <a:ext cx="196200" cy="356550"/>
              </a:xfrm>
              <a:custGeom>
                <a:avLst/>
                <a:gdLst/>
                <a:ahLst/>
                <a:cxnLst/>
                <a:rect l="l" t="t" r="r" b="b"/>
                <a:pathLst>
                  <a:path w="7848" h="14262" extrusionOk="0">
                    <a:moveTo>
                      <a:pt x="4255" y="0"/>
                    </a:moveTo>
                    <a:cubicBezTo>
                      <a:pt x="3605" y="0"/>
                      <a:pt x="2915" y="442"/>
                      <a:pt x="2224" y="1542"/>
                    </a:cubicBezTo>
                    <a:cubicBezTo>
                      <a:pt x="0" y="5270"/>
                      <a:pt x="4153" y="10959"/>
                      <a:pt x="5625" y="14262"/>
                    </a:cubicBezTo>
                    <a:lnTo>
                      <a:pt x="5625" y="14098"/>
                    </a:lnTo>
                    <a:cubicBezTo>
                      <a:pt x="6507" y="11711"/>
                      <a:pt x="7717" y="8867"/>
                      <a:pt x="7848" y="6185"/>
                    </a:cubicBezTo>
                    <a:cubicBezTo>
                      <a:pt x="7848" y="4163"/>
                      <a:pt x="6248" y="0"/>
                      <a:pt x="42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0" name="Google Shape;170;p16"/>
              <p:cNvSpPr/>
              <p:nvPr/>
            </p:nvSpPr>
            <p:spPr>
              <a:xfrm>
                <a:off x="3870900" y="2478250"/>
                <a:ext cx="230525" cy="413175"/>
              </a:xfrm>
              <a:custGeom>
                <a:avLst/>
                <a:gdLst/>
                <a:ahLst/>
                <a:cxnLst/>
                <a:rect l="l" t="t" r="r" b="b"/>
                <a:pathLst>
                  <a:path w="9221" h="16527" extrusionOk="0">
                    <a:moveTo>
                      <a:pt x="6806" y="0"/>
                    </a:moveTo>
                    <a:cubicBezTo>
                      <a:pt x="5413" y="0"/>
                      <a:pt x="3700" y="1483"/>
                      <a:pt x="2649" y="3676"/>
                    </a:cubicBezTo>
                    <a:cubicBezTo>
                      <a:pt x="752" y="7436"/>
                      <a:pt x="883" y="12210"/>
                      <a:pt x="0" y="16232"/>
                    </a:cubicBezTo>
                    <a:lnTo>
                      <a:pt x="131" y="16526"/>
                    </a:lnTo>
                    <a:cubicBezTo>
                      <a:pt x="2354" y="14892"/>
                      <a:pt x="5036" y="14140"/>
                      <a:pt x="6670" y="11753"/>
                    </a:cubicBezTo>
                    <a:cubicBezTo>
                      <a:pt x="8371" y="9366"/>
                      <a:pt x="9221" y="6488"/>
                      <a:pt x="9057" y="3545"/>
                    </a:cubicBezTo>
                    <a:cubicBezTo>
                      <a:pt x="8909" y="1032"/>
                      <a:pt x="7969" y="0"/>
                      <a:pt x="68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1" name="Google Shape;171;p16"/>
              <p:cNvSpPr/>
              <p:nvPr/>
            </p:nvSpPr>
            <p:spPr>
              <a:xfrm>
                <a:off x="3325650" y="2855650"/>
                <a:ext cx="263250" cy="475575"/>
              </a:xfrm>
              <a:custGeom>
                <a:avLst/>
                <a:gdLst/>
                <a:ahLst/>
                <a:cxnLst/>
                <a:rect l="l" t="t" r="r" b="b"/>
                <a:pathLst>
                  <a:path w="10530" h="19023" extrusionOk="0">
                    <a:moveTo>
                      <a:pt x="6717" y="0"/>
                    </a:moveTo>
                    <a:cubicBezTo>
                      <a:pt x="6256" y="0"/>
                      <a:pt x="5751" y="167"/>
                      <a:pt x="5199" y="548"/>
                    </a:cubicBezTo>
                    <a:cubicBezTo>
                      <a:pt x="0" y="4144"/>
                      <a:pt x="5330" y="15883"/>
                      <a:pt x="8600" y="19022"/>
                    </a:cubicBezTo>
                    <a:lnTo>
                      <a:pt x="8600" y="18989"/>
                    </a:lnTo>
                    <a:cubicBezTo>
                      <a:pt x="8502" y="18172"/>
                      <a:pt x="8436" y="17354"/>
                      <a:pt x="8436" y="16537"/>
                    </a:cubicBezTo>
                    <a:cubicBezTo>
                      <a:pt x="8894" y="13561"/>
                      <a:pt x="10529" y="10553"/>
                      <a:pt x="10529" y="7414"/>
                    </a:cubicBezTo>
                    <a:cubicBezTo>
                      <a:pt x="10529" y="5411"/>
                      <a:pt x="9346" y="0"/>
                      <a:pt x="67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2" name="Google Shape;172;p16"/>
              <p:cNvSpPr/>
              <p:nvPr/>
            </p:nvSpPr>
            <p:spPr>
              <a:xfrm>
                <a:off x="3682050" y="3149150"/>
                <a:ext cx="295850" cy="314500"/>
              </a:xfrm>
              <a:custGeom>
                <a:avLst/>
                <a:gdLst/>
                <a:ahLst/>
                <a:cxnLst/>
                <a:rect l="l" t="t" r="r" b="b"/>
                <a:pathLst>
                  <a:path w="11834" h="12580" extrusionOk="0">
                    <a:moveTo>
                      <a:pt x="8073" y="1"/>
                    </a:moveTo>
                    <a:cubicBezTo>
                      <a:pt x="7220" y="1"/>
                      <a:pt x="6222" y="243"/>
                      <a:pt x="5167" y="775"/>
                    </a:cubicBezTo>
                    <a:cubicBezTo>
                      <a:pt x="589" y="3162"/>
                      <a:pt x="1" y="7642"/>
                      <a:pt x="1" y="12285"/>
                    </a:cubicBezTo>
                    <a:lnTo>
                      <a:pt x="295" y="12579"/>
                    </a:lnTo>
                    <a:cubicBezTo>
                      <a:pt x="589" y="12416"/>
                      <a:pt x="851" y="12154"/>
                      <a:pt x="1014" y="11827"/>
                    </a:cubicBezTo>
                    <a:cubicBezTo>
                      <a:pt x="3859" y="9440"/>
                      <a:pt x="7260" y="8230"/>
                      <a:pt x="9614" y="5091"/>
                    </a:cubicBezTo>
                    <a:cubicBezTo>
                      <a:pt x="11834" y="2091"/>
                      <a:pt x="10578" y="1"/>
                      <a:pt x="807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3" name="Google Shape;173;p16"/>
              <p:cNvSpPr/>
              <p:nvPr/>
            </p:nvSpPr>
            <p:spPr>
              <a:xfrm>
                <a:off x="3593775" y="2063725"/>
                <a:ext cx="237075" cy="1716100"/>
              </a:xfrm>
              <a:custGeom>
                <a:avLst/>
                <a:gdLst/>
                <a:ahLst/>
                <a:cxnLst/>
                <a:rect l="l" t="t" r="r" b="b"/>
                <a:pathLst>
                  <a:path w="9483" h="68644" extrusionOk="0">
                    <a:moveTo>
                      <a:pt x="6744" y="1"/>
                    </a:moveTo>
                    <a:cubicBezTo>
                      <a:pt x="6614" y="1"/>
                      <a:pt x="6491" y="82"/>
                      <a:pt x="6507" y="246"/>
                    </a:cubicBezTo>
                    <a:cubicBezTo>
                      <a:pt x="7129" y="4856"/>
                      <a:pt x="8306" y="9369"/>
                      <a:pt x="8665" y="14012"/>
                    </a:cubicBezTo>
                    <a:cubicBezTo>
                      <a:pt x="8992" y="18491"/>
                      <a:pt x="8240" y="22873"/>
                      <a:pt x="6965" y="27189"/>
                    </a:cubicBezTo>
                    <a:cubicBezTo>
                      <a:pt x="5690" y="31342"/>
                      <a:pt x="3990" y="35331"/>
                      <a:pt x="2583" y="39451"/>
                    </a:cubicBezTo>
                    <a:cubicBezTo>
                      <a:pt x="1831" y="41478"/>
                      <a:pt x="1243" y="43604"/>
                      <a:pt x="785" y="45729"/>
                    </a:cubicBezTo>
                    <a:cubicBezTo>
                      <a:pt x="327" y="48018"/>
                      <a:pt x="98" y="50372"/>
                      <a:pt x="66" y="52694"/>
                    </a:cubicBezTo>
                    <a:cubicBezTo>
                      <a:pt x="0" y="58023"/>
                      <a:pt x="818" y="63288"/>
                      <a:pt x="1930" y="68454"/>
                    </a:cubicBezTo>
                    <a:cubicBezTo>
                      <a:pt x="1956" y="68586"/>
                      <a:pt x="2052" y="68643"/>
                      <a:pt x="2152" y="68643"/>
                    </a:cubicBezTo>
                    <a:cubicBezTo>
                      <a:pt x="2300" y="68643"/>
                      <a:pt x="2459" y="68518"/>
                      <a:pt x="2420" y="68323"/>
                    </a:cubicBezTo>
                    <a:cubicBezTo>
                      <a:pt x="1406" y="63680"/>
                      <a:pt x="654" y="58939"/>
                      <a:pt x="589" y="54165"/>
                    </a:cubicBezTo>
                    <a:cubicBezTo>
                      <a:pt x="523" y="51778"/>
                      <a:pt x="687" y="49358"/>
                      <a:pt x="1079" y="47004"/>
                    </a:cubicBezTo>
                    <a:cubicBezTo>
                      <a:pt x="1472" y="44813"/>
                      <a:pt x="2028" y="42655"/>
                      <a:pt x="2747" y="40563"/>
                    </a:cubicBezTo>
                    <a:cubicBezTo>
                      <a:pt x="5461" y="32388"/>
                      <a:pt x="9483" y="24442"/>
                      <a:pt x="9254" y="15614"/>
                    </a:cubicBezTo>
                    <a:cubicBezTo>
                      <a:pt x="9123" y="10415"/>
                      <a:pt x="7684" y="5380"/>
                      <a:pt x="7030" y="246"/>
                    </a:cubicBezTo>
                    <a:cubicBezTo>
                      <a:pt x="7014" y="82"/>
                      <a:pt x="6875" y="1"/>
                      <a:pt x="67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" name="Google Shape;174;p16"/>
              <p:cNvSpPr/>
              <p:nvPr/>
            </p:nvSpPr>
            <p:spPr>
              <a:xfrm>
                <a:off x="3646100" y="2460000"/>
                <a:ext cx="87650" cy="407775"/>
              </a:xfrm>
              <a:custGeom>
                <a:avLst/>
                <a:gdLst/>
                <a:ahLst/>
                <a:cxnLst/>
                <a:rect l="l" t="t" r="r" b="b"/>
                <a:pathLst>
                  <a:path w="3506" h="16311" extrusionOk="0">
                    <a:moveTo>
                      <a:pt x="249" y="0"/>
                    </a:moveTo>
                    <a:cubicBezTo>
                      <a:pt x="131" y="0"/>
                      <a:pt x="16" y="74"/>
                      <a:pt x="0" y="221"/>
                    </a:cubicBezTo>
                    <a:cubicBezTo>
                      <a:pt x="0" y="2935"/>
                      <a:pt x="294" y="5649"/>
                      <a:pt x="850" y="8297"/>
                    </a:cubicBezTo>
                    <a:cubicBezTo>
                      <a:pt x="1406" y="10946"/>
                      <a:pt x="2223" y="13562"/>
                      <a:pt x="2976" y="16145"/>
                    </a:cubicBezTo>
                    <a:cubicBezTo>
                      <a:pt x="3014" y="16261"/>
                      <a:pt x="3109" y="16311"/>
                      <a:pt x="3205" y="16311"/>
                    </a:cubicBezTo>
                    <a:cubicBezTo>
                      <a:pt x="3353" y="16311"/>
                      <a:pt x="3506" y="16192"/>
                      <a:pt x="3466" y="16014"/>
                    </a:cubicBezTo>
                    <a:cubicBezTo>
                      <a:pt x="2714" y="13463"/>
                      <a:pt x="1962" y="10913"/>
                      <a:pt x="1406" y="8330"/>
                    </a:cubicBezTo>
                    <a:cubicBezTo>
                      <a:pt x="817" y="5681"/>
                      <a:pt x="523" y="2967"/>
                      <a:pt x="523" y="221"/>
                    </a:cubicBezTo>
                    <a:cubicBezTo>
                      <a:pt x="490" y="74"/>
                      <a:pt x="368" y="0"/>
                      <a:pt x="2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5" name="Google Shape;175;p16"/>
              <p:cNvSpPr/>
              <p:nvPr/>
            </p:nvSpPr>
            <p:spPr>
              <a:xfrm>
                <a:off x="3665625" y="2549050"/>
                <a:ext cx="372200" cy="491475"/>
              </a:xfrm>
              <a:custGeom>
                <a:avLst/>
                <a:gdLst/>
                <a:ahLst/>
                <a:cxnLst/>
                <a:rect l="l" t="t" r="r" b="b"/>
                <a:pathLst>
                  <a:path w="14888" h="19659" extrusionOk="0">
                    <a:moveTo>
                      <a:pt x="14581" y="1"/>
                    </a:moveTo>
                    <a:cubicBezTo>
                      <a:pt x="14480" y="1"/>
                      <a:pt x="14385" y="58"/>
                      <a:pt x="14358" y="190"/>
                    </a:cubicBezTo>
                    <a:cubicBezTo>
                      <a:pt x="13704" y="3264"/>
                      <a:pt x="12560" y="6239"/>
                      <a:pt x="10990" y="8953"/>
                    </a:cubicBezTo>
                    <a:cubicBezTo>
                      <a:pt x="9388" y="11831"/>
                      <a:pt x="7361" y="14577"/>
                      <a:pt x="4778" y="16670"/>
                    </a:cubicBezTo>
                    <a:cubicBezTo>
                      <a:pt x="3470" y="17782"/>
                      <a:pt x="1933" y="18632"/>
                      <a:pt x="298" y="19155"/>
                    </a:cubicBezTo>
                    <a:cubicBezTo>
                      <a:pt x="1" y="19244"/>
                      <a:pt x="82" y="19658"/>
                      <a:pt x="345" y="19658"/>
                    </a:cubicBezTo>
                    <a:cubicBezTo>
                      <a:pt x="372" y="19658"/>
                      <a:pt x="399" y="19654"/>
                      <a:pt x="429" y="19646"/>
                    </a:cubicBezTo>
                    <a:lnTo>
                      <a:pt x="396" y="19646"/>
                    </a:lnTo>
                    <a:cubicBezTo>
                      <a:pt x="3470" y="18730"/>
                      <a:pt x="5988" y="16572"/>
                      <a:pt x="8015" y="14152"/>
                    </a:cubicBezTo>
                    <a:cubicBezTo>
                      <a:pt x="10238" y="11504"/>
                      <a:pt x="12037" y="8528"/>
                      <a:pt x="13312" y="5324"/>
                    </a:cubicBezTo>
                    <a:cubicBezTo>
                      <a:pt x="13999" y="3722"/>
                      <a:pt x="14489" y="2021"/>
                      <a:pt x="14849" y="321"/>
                    </a:cubicBezTo>
                    <a:cubicBezTo>
                      <a:pt x="14888" y="126"/>
                      <a:pt x="14729" y="1"/>
                      <a:pt x="145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6" name="Google Shape;176;p16"/>
              <p:cNvSpPr/>
              <p:nvPr/>
            </p:nvSpPr>
            <p:spPr>
              <a:xfrm>
                <a:off x="3470325" y="2998700"/>
                <a:ext cx="134525" cy="43740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17496" extrusionOk="0">
                    <a:moveTo>
                      <a:pt x="295" y="0"/>
                    </a:moveTo>
                    <a:cubicBezTo>
                      <a:pt x="173" y="0"/>
                      <a:pt x="50" y="74"/>
                      <a:pt x="34" y="221"/>
                    </a:cubicBezTo>
                    <a:cubicBezTo>
                      <a:pt x="1" y="3262"/>
                      <a:pt x="361" y="6303"/>
                      <a:pt x="1145" y="9245"/>
                    </a:cubicBezTo>
                    <a:cubicBezTo>
                      <a:pt x="1930" y="12123"/>
                      <a:pt x="3173" y="14870"/>
                      <a:pt x="4808" y="17387"/>
                    </a:cubicBezTo>
                    <a:cubicBezTo>
                      <a:pt x="4865" y="17464"/>
                      <a:pt x="4942" y="17496"/>
                      <a:pt x="5018" y="17496"/>
                    </a:cubicBezTo>
                    <a:cubicBezTo>
                      <a:pt x="5202" y="17496"/>
                      <a:pt x="5381" y="17311"/>
                      <a:pt x="5265" y="17126"/>
                    </a:cubicBezTo>
                    <a:cubicBezTo>
                      <a:pt x="3630" y="14641"/>
                      <a:pt x="2421" y="11959"/>
                      <a:pt x="1636" y="9115"/>
                    </a:cubicBezTo>
                    <a:cubicBezTo>
                      <a:pt x="884" y="6205"/>
                      <a:pt x="524" y="3229"/>
                      <a:pt x="557" y="221"/>
                    </a:cubicBezTo>
                    <a:cubicBezTo>
                      <a:pt x="540" y="74"/>
                      <a:pt x="418" y="0"/>
                      <a:pt x="2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7" name="Google Shape;177;p16"/>
              <p:cNvSpPr/>
              <p:nvPr/>
            </p:nvSpPr>
            <p:spPr>
              <a:xfrm>
                <a:off x="3605550" y="3236975"/>
                <a:ext cx="234450" cy="359700"/>
              </a:xfrm>
              <a:custGeom>
                <a:avLst/>
                <a:gdLst/>
                <a:ahLst/>
                <a:cxnLst/>
                <a:rect l="l" t="t" r="r" b="b"/>
                <a:pathLst>
                  <a:path w="9378" h="14388" extrusionOk="0">
                    <a:moveTo>
                      <a:pt x="8999" y="1"/>
                    </a:moveTo>
                    <a:cubicBezTo>
                      <a:pt x="8939" y="1"/>
                      <a:pt x="8875" y="23"/>
                      <a:pt x="8816" y="74"/>
                    </a:cubicBezTo>
                    <a:cubicBezTo>
                      <a:pt x="6756" y="1873"/>
                      <a:pt x="5088" y="4063"/>
                      <a:pt x="3878" y="6548"/>
                    </a:cubicBezTo>
                    <a:cubicBezTo>
                      <a:pt x="3257" y="7758"/>
                      <a:pt x="2766" y="9001"/>
                      <a:pt x="2276" y="10276"/>
                    </a:cubicBezTo>
                    <a:cubicBezTo>
                      <a:pt x="1753" y="11617"/>
                      <a:pt x="1360" y="13023"/>
                      <a:pt x="183" y="13971"/>
                    </a:cubicBezTo>
                    <a:cubicBezTo>
                      <a:pt x="1" y="14127"/>
                      <a:pt x="192" y="14387"/>
                      <a:pt x="393" y="14387"/>
                    </a:cubicBezTo>
                    <a:cubicBezTo>
                      <a:pt x="445" y="14387"/>
                      <a:pt x="496" y="14370"/>
                      <a:pt x="543" y="14330"/>
                    </a:cubicBezTo>
                    <a:cubicBezTo>
                      <a:pt x="1589" y="13480"/>
                      <a:pt x="2080" y="12303"/>
                      <a:pt x="2505" y="11061"/>
                    </a:cubicBezTo>
                    <a:cubicBezTo>
                      <a:pt x="2995" y="9687"/>
                      <a:pt x="3519" y="8347"/>
                      <a:pt x="4140" y="7072"/>
                    </a:cubicBezTo>
                    <a:cubicBezTo>
                      <a:pt x="5350" y="4521"/>
                      <a:pt x="7083" y="2265"/>
                      <a:pt x="9175" y="434"/>
                    </a:cubicBezTo>
                    <a:cubicBezTo>
                      <a:pt x="9378" y="257"/>
                      <a:pt x="9208" y="1"/>
                      <a:pt x="89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8" name="Google Shape;178;p16"/>
              <p:cNvSpPr/>
              <p:nvPr/>
            </p:nvSpPr>
            <p:spPr>
              <a:xfrm>
                <a:off x="3701150" y="2130750"/>
                <a:ext cx="136925" cy="98575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3943" extrusionOk="0">
                    <a:moveTo>
                      <a:pt x="5147" y="1"/>
                    </a:moveTo>
                    <a:cubicBezTo>
                      <a:pt x="5046" y="1"/>
                      <a:pt x="4952" y="54"/>
                      <a:pt x="4926" y="181"/>
                    </a:cubicBezTo>
                    <a:cubicBezTo>
                      <a:pt x="4504" y="1267"/>
                      <a:pt x="3998" y="2326"/>
                      <a:pt x="3382" y="3305"/>
                    </a:cubicBezTo>
                    <a:lnTo>
                      <a:pt x="3382" y="3305"/>
                    </a:lnTo>
                    <a:cubicBezTo>
                      <a:pt x="2430" y="2559"/>
                      <a:pt x="1496" y="1819"/>
                      <a:pt x="479" y="1162"/>
                    </a:cubicBezTo>
                    <a:cubicBezTo>
                      <a:pt x="434" y="1128"/>
                      <a:pt x="390" y="1114"/>
                      <a:pt x="347" y="1114"/>
                    </a:cubicBezTo>
                    <a:cubicBezTo>
                      <a:pt x="143" y="1114"/>
                      <a:pt x="1" y="1451"/>
                      <a:pt x="218" y="1587"/>
                    </a:cubicBezTo>
                    <a:cubicBezTo>
                      <a:pt x="1264" y="2273"/>
                      <a:pt x="2245" y="3091"/>
                      <a:pt x="3259" y="3876"/>
                    </a:cubicBezTo>
                    <a:cubicBezTo>
                      <a:pt x="3316" y="3918"/>
                      <a:pt x="3385" y="3943"/>
                      <a:pt x="3454" y="3943"/>
                    </a:cubicBezTo>
                    <a:cubicBezTo>
                      <a:pt x="3542" y="3943"/>
                      <a:pt x="3628" y="3902"/>
                      <a:pt x="3684" y="3810"/>
                    </a:cubicBezTo>
                    <a:cubicBezTo>
                      <a:pt x="4370" y="2731"/>
                      <a:pt x="4959" y="1554"/>
                      <a:pt x="5417" y="312"/>
                    </a:cubicBezTo>
                    <a:cubicBezTo>
                      <a:pt x="5477" y="132"/>
                      <a:pt x="5304" y="1"/>
                      <a:pt x="51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9" name="Google Shape;179;p16"/>
              <p:cNvSpPr/>
              <p:nvPr/>
            </p:nvSpPr>
            <p:spPr>
              <a:xfrm>
                <a:off x="3730575" y="2251775"/>
                <a:ext cx="115375" cy="59750"/>
              </a:xfrm>
              <a:custGeom>
                <a:avLst/>
                <a:gdLst/>
                <a:ahLst/>
                <a:cxnLst/>
                <a:rect l="l" t="t" r="r" b="b"/>
                <a:pathLst>
                  <a:path w="4615" h="2390" extrusionOk="0">
                    <a:moveTo>
                      <a:pt x="337" y="0"/>
                    </a:moveTo>
                    <a:cubicBezTo>
                      <a:pt x="121" y="0"/>
                      <a:pt x="1" y="343"/>
                      <a:pt x="218" y="506"/>
                    </a:cubicBezTo>
                    <a:cubicBezTo>
                      <a:pt x="1101" y="1095"/>
                      <a:pt x="1885" y="1814"/>
                      <a:pt x="2801" y="2370"/>
                    </a:cubicBezTo>
                    <a:cubicBezTo>
                      <a:pt x="2837" y="2382"/>
                      <a:pt x="2877" y="2389"/>
                      <a:pt x="2919" y="2389"/>
                    </a:cubicBezTo>
                    <a:cubicBezTo>
                      <a:pt x="2990" y="2389"/>
                      <a:pt x="3066" y="2367"/>
                      <a:pt x="3128" y="2304"/>
                    </a:cubicBezTo>
                    <a:cubicBezTo>
                      <a:pt x="3651" y="1716"/>
                      <a:pt x="4109" y="1095"/>
                      <a:pt x="4501" y="408"/>
                    </a:cubicBezTo>
                    <a:cubicBezTo>
                      <a:pt x="4614" y="205"/>
                      <a:pt x="4431" y="17"/>
                      <a:pt x="4253" y="17"/>
                    </a:cubicBezTo>
                    <a:cubicBezTo>
                      <a:pt x="4173" y="17"/>
                      <a:pt x="4094" y="55"/>
                      <a:pt x="4044" y="146"/>
                    </a:cubicBezTo>
                    <a:cubicBezTo>
                      <a:pt x="3714" y="746"/>
                      <a:pt x="3329" y="1290"/>
                      <a:pt x="2890" y="1805"/>
                    </a:cubicBezTo>
                    <a:lnTo>
                      <a:pt x="2890" y="1805"/>
                    </a:lnTo>
                    <a:cubicBezTo>
                      <a:pt x="2047" y="1266"/>
                      <a:pt x="1306" y="600"/>
                      <a:pt x="479" y="48"/>
                    </a:cubicBezTo>
                    <a:cubicBezTo>
                      <a:pt x="429" y="15"/>
                      <a:pt x="381" y="0"/>
                      <a:pt x="3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0" name="Google Shape;180;p16"/>
              <p:cNvSpPr/>
              <p:nvPr/>
            </p:nvSpPr>
            <p:spPr>
              <a:xfrm>
                <a:off x="3920750" y="2692600"/>
                <a:ext cx="109450" cy="93575"/>
              </a:xfrm>
              <a:custGeom>
                <a:avLst/>
                <a:gdLst/>
                <a:ahLst/>
                <a:cxnLst/>
                <a:rect l="l" t="t" r="r" b="b"/>
                <a:pathLst>
                  <a:path w="4378" h="3743" extrusionOk="0">
                    <a:moveTo>
                      <a:pt x="281" y="1"/>
                    </a:moveTo>
                    <a:cubicBezTo>
                      <a:pt x="264" y="1"/>
                      <a:pt x="247" y="3"/>
                      <a:pt x="230" y="7"/>
                    </a:cubicBezTo>
                    <a:cubicBezTo>
                      <a:pt x="99" y="72"/>
                      <a:pt x="1" y="203"/>
                      <a:pt x="66" y="334"/>
                    </a:cubicBezTo>
                    <a:cubicBezTo>
                      <a:pt x="164" y="1478"/>
                      <a:pt x="491" y="2590"/>
                      <a:pt x="982" y="3604"/>
                    </a:cubicBezTo>
                    <a:cubicBezTo>
                      <a:pt x="1008" y="3684"/>
                      <a:pt x="1102" y="3743"/>
                      <a:pt x="1189" y="3743"/>
                    </a:cubicBezTo>
                    <a:cubicBezTo>
                      <a:pt x="1207" y="3743"/>
                      <a:pt x="1226" y="3740"/>
                      <a:pt x="1243" y="3734"/>
                    </a:cubicBezTo>
                    <a:cubicBezTo>
                      <a:pt x="2388" y="3309"/>
                      <a:pt x="3663" y="2917"/>
                      <a:pt x="4284" y="1805"/>
                    </a:cubicBezTo>
                    <a:cubicBezTo>
                      <a:pt x="4377" y="1619"/>
                      <a:pt x="4222" y="1450"/>
                      <a:pt x="4054" y="1450"/>
                    </a:cubicBezTo>
                    <a:cubicBezTo>
                      <a:pt x="3986" y="1450"/>
                      <a:pt x="3916" y="1478"/>
                      <a:pt x="3859" y="1544"/>
                    </a:cubicBezTo>
                    <a:cubicBezTo>
                      <a:pt x="3341" y="2488"/>
                      <a:pt x="2285" y="2836"/>
                      <a:pt x="1324" y="3170"/>
                    </a:cubicBezTo>
                    <a:lnTo>
                      <a:pt x="1324" y="3170"/>
                    </a:lnTo>
                    <a:cubicBezTo>
                      <a:pt x="1131" y="2755"/>
                      <a:pt x="969" y="2297"/>
                      <a:pt x="883" y="1838"/>
                    </a:cubicBezTo>
                    <a:cubicBezTo>
                      <a:pt x="720" y="1282"/>
                      <a:pt x="622" y="759"/>
                      <a:pt x="556" y="203"/>
                    </a:cubicBezTo>
                    <a:cubicBezTo>
                      <a:pt x="500" y="89"/>
                      <a:pt x="394" y="1"/>
                      <a:pt x="2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1" name="Google Shape;181;p16"/>
              <p:cNvSpPr/>
              <p:nvPr/>
            </p:nvSpPr>
            <p:spPr>
              <a:xfrm>
                <a:off x="3961000" y="2597975"/>
                <a:ext cx="94650" cy="797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3188" extrusionOk="0">
                    <a:moveTo>
                      <a:pt x="346" y="1"/>
                    </a:moveTo>
                    <a:cubicBezTo>
                      <a:pt x="175" y="1"/>
                      <a:pt x="1" y="188"/>
                      <a:pt x="91" y="391"/>
                    </a:cubicBezTo>
                    <a:cubicBezTo>
                      <a:pt x="516" y="1176"/>
                      <a:pt x="1006" y="2026"/>
                      <a:pt x="1105" y="2942"/>
                    </a:cubicBezTo>
                    <a:cubicBezTo>
                      <a:pt x="1105" y="3076"/>
                      <a:pt x="1214" y="3188"/>
                      <a:pt x="1344" y="3188"/>
                    </a:cubicBezTo>
                    <a:cubicBezTo>
                      <a:pt x="1373" y="3188"/>
                      <a:pt x="1402" y="3182"/>
                      <a:pt x="1432" y="3171"/>
                    </a:cubicBezTo>
                    <a:cubicBezTo>
                      <a:pt x="2249" y="2942"/>
                      <a:pt x="2805" y="2222"/>
                      <a:pt x="3590" y="1895"/>
                    </a:cubicBezTo>
                    <a:cubicBezTo>
                      <a:pt x="3720" y="1863"/>
                      <a:pt x="3786" y="1732"/>
                      <a:pt x="3753" y="1601"/>
                    </a:cubicBezTo>
                    <a:cubicBezTo>
                      <a:pt x="3725" y="1487"/>
                      <a:pt x="3622" y="1399"/>
                      <a:pt x="3510" y="1399"/>
                    </a:cubicBezTo>
                    <a:cubicBezTo>
                      <a:pt x="3493" y="1399"/>
                      <a:pt x="3476" y="1401"/>
                      <a:pt x="3459" y="1405"/>
                    </a:cubicBezTo>
                    <a:cubicBezTo>
                      <a:pt x="3066" y="1601"/>
                      <a:pt x="2674" y="1830"/>
                      <a:pt x="2347" y="2092"/>
                    </a:cubicBezTo>
                    <a:cubicBezTo>
                      <a:pt x="2103" y="2287"/>
                      <a:pt x="1841" y="2445"/>
                      <a:pt x="1575" y="2581"/>
                    </a:cubicBezTo>
                    <a:lnTo>
                      <a:pt x="1575" y="2581"/>
                    </a:lnTo>
                    <a:cubicBezTo>
                      <a:pt x="1405" y="1709"/>
                      <a:pt x="952" y="907"/>
                      <a:pt x="549" y="130"/>
                    </a:cubicBezTo>
                    <a:cubicBezTo>
                      <a:pt x="498" y="38"/>
                      <a:pt x="422" y="1"/>
                      <a:pt x="3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2" name="Google Shape;182;p16"/>
              <p:cNvSpPr/>
              <p:nvPr/>
            </p:nvSpPr>
            <p:spPr>
              <a:xfrm>
                <a:off x="3608050" y="2517925"/>
                <a:ext cx="88625" cy="70225"/>
              </a:xfrm>
              <a:custGeom>
                <a:avLst/>
                <a:gdLst/>
                <a:ahLst/>
                <a:cxnLst/>
                <a:rect l="l" t="t" r="r" b="b"/>
                <a:pathLst>
                  <a:path w="3545" h="2809" extrusionOk="0">
                    <a:moveTo>
                      <a:pt x="3207" y="1"/>
                    </a:moveTo>
                    <a:cubicBezTo>
                      <a:pt x="3140" y="1"/>
                      <a:pt x="3073" y="28"/>
                      <a:pt x="3026" y="95"/>
                    </a:cubicBezTo>
                    <a:cubicBezTo>
                      <a:pt x="2623" y="758"/>
                      <a:pt x="2244" y="1446"/>
                      <a:pt x="1892" y="2138"/>
                    </a:cubicBezTo>
                    <a:lnTo>
                      <a:pt x="1892" y="2138"/>
                    </a:lnTo>
                    <a:cubicBezTo>
                      <a:pt x="1366" y="1685"/>
                      <a:pt x="919" y="1157"/>
                      <a:pt x="574" y="552"/>
                    </a:cubicBezTo>
                    <a:cubicBezTo>
                      <a:pt x="516" y="476"/>
                      <a:pt x="439" y="444"/>
                      <a:pt x="363" y="444"/>
                    </a:cubicBezTo>
                    <a:cubicBezTo>
                      <a:pt x="179" y="444"/>
                      <a:pt x="0" y="629"/>
                      <a:pt x="116" y="814"/>
                    </a:cubicBezTo>
                    <a:cubicBezTo>
                      <a:pt x="574" y="1566"/>
                      <a:pt x="1162" y="2220"/>
                      <a:pt x="1849" y="2776"/>
                    </a:cubicBezTo>
                    <a:cubicBezTo>
                      <a:pt x="1893" y="2798"/>
                      <a:pt x="1936" y="2808"/>
                      <a:pt x="1979" y="2808"/>
                    </a:cubicBezTo>
                    <a:cubicBezTo>
                      <a:pt x="2063" y="2808"/>
                      <a:pt x="2143" y="2765"/>
                      <a:pt x="2209" y="2678"/>
                    </a:cubicBezTo>
                    <a:cubicBezTo>
                      <a:pt x="2568" y="1893"/>
                      <a:pt x="2993" y="1108"/>
                      <a:pt x="3451" y="356"/>
                    </a:cubicBezTo>
                    <a:cubicBezTo>
                      <a:pt x="3544" y="170"/>
                      <a:pt x="3373" y="1"/>
                      <a:pt x="32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3" name="Google Shape;183;p16"/>
              <p:cNvSpPr/>
              <p:nvPr/>
            </p:nvSpPr>
            <p:spPr>
              <a:xfrm>
                <a:off x="3749075" y="3248825"/>
                <a:ext cx="7680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236" extrusionOk="0">
                    <a:moveTo>
                      <a:pt x="275" y="1"/>
                    </a:moveTo>
                    <a:cubicBezTo>
                      <a:pt x="156" y="1"/>
                      <a:pt x="34" y="74"/>
                      <a:pt x="1" y="221"/>
                    </a:cubicBezTo>
                    <a:lnTo>
                      <a:pt x="1" y="2968"/>
                    </a:lnTo>
                    <a:cubicBezTo>
                      <a:pt x="1" y="3139"/>
                      <a:pt x="126" y="3236"/>
                      <a:pt x="266" y="3236"/>
                    </a:cubicBezTo>
                    <a:cubicBezTo>
                      <a:pt x="286" y="3236"/>
                      <a:pt x="307" y="3234"/>
                      <a:pt x="328" y="3230"/>
                    </a:cubicBezTo>
                    <a:cubicBezTo>
                      <a:pt x="1145" y="2935"/>
                      <a:pt x="2061" y="3001"/>
                      <a:pt x="2846" y="2543"/>
                    </a:cubicBezTo>
                    <a:cubicBezTo>
                      <a:pt x="3071" y="2374"/>
                      <a:pt x="2932" y="2059"/>
                      <a:pt x="2701" y="2059"/>
                    </a:cubicBezTo>
                    <a:cubicBezTo>
                      <a:pt x="2664" y="2059"/>
                      <a:pt x="2625" y="2067"/>
                      <a:pt x="2584" y="2085"/>
                    </a:cubicBezTo>
                    <a:cubicBezTo>
                      <a:pt x="1963" y="2452"/>
                      <a:pt x="1220" y="2454"/>
                      <a:pt x="524" y="2636"/>
                    </a:cubicBezTo>
                    <a:lnTo>
                      <a:pt x="524" y="2636"/>
                    </a:lnTo>
                    <a:lnTo>
                      <a:pt x="524" y="221"/>
                    </a:lnTo>
                    <a:cubicBezTo>
                      <a:pt x="508" y="74"/>
                      <a:pt x="393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4" name="Google Shape;184;p16"/>
              <p:cNvSpPr/>
              <p:nvPr/>
            </p:nvSpPr>
            <p:spPr>
              <a:xfrm>
                <a:off x="3430050" y="3074500"/>
                <a:ext cx="10230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2816" extrusionOk="0">
                    <a:moveTo>
                      <a:pt x="3774" y="0"/>
                    </a:moveTo>
                    <a:cubicBezTo>
                      <a:pt x="3675" y="0"/>
                      <a:pt x="3579" y="51"/>
                      <a:pt x="3541" y="164"/>
                    </a:cubicBezTo>
                    <a:cubicBezTo>
                      <a:pt x="3209" y="950"/>
                      <a:pt x="2765" y="1651"/>
                      <a:pt x="2184" y="2243"/>
                    </a:cubicBezTo>
                    <a:lnTo>
                      <a:pt x="2184" y="2243"/>
                    </a:lnTo>
                    <a:cubicBezTo>
                      <a:pt x="1588" y="1785"/>
                      <a:pt x="1047" y="1297"/>
                      <a:pt x="533" y="753"/>
                    </a:cubicBezTo>
                    <a:cubicBezTo>
                      <a:pt x="477" y="689"/>
                      <a:pt x="413" y="662"/>
                      <a:pt x="351" y="662"/>
                    </a:cubicBezTo>
                    <a:cubicBezTo>
                      <a:pt x="163" y="662"/>
                      <a:pt x="0" y="915"/>
                      <a:pt x="173" y="1113"/>
                    </a:cubicBezTo>
                    <a:cubicBezTo>
                      <a:pt x="729" y="1701"/>
                      <a:pt x="1383" y="2290"/>
                      <a:pt x="2070" y="2780"/>
                    </a:cubicBezTo>
                    <a:cubicBezTo>
                      <a:pt x="2107" y="2805"/>
                      <a:pt x="2149" y="2816"/>
                      <a:pt x="2193" y="2816"/>
                    </a:cubicBezTo>
                    <a:cubicBezTo>
                      <a:pt x="2263" y="2816"/>
                      <a:pt x="2336" y="2788"/>
                      <a:pt x="2397" y="2747"/>
                    </a:cubicBezTo>
                    <a:cubicBezTo>
                      <a:pt x="3083" y="2061"/>
                      <a:pt x="3639" y="1211"/>
                      <a:pt x="4032" y="328"/>
                    </a:cubicBezTo>
                    <a:cubicBezTo>
                      <a:pt x="4092" y="127"/>
                      <a:pt x="3930" y="0"/>
                      <a:pt x="37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5" name="Google Shape;185;p16"/>
              <p:cNvSpPr/>
              <p:nvPr/>
            </p:nvSpPr>
            <p:spPr>
              <a:xfrm>
                <a:off x="3433200" y="3016500"/>
                <a:ext cx="89825" cy="57625"/>
              </a:xfrm>
              <a:custGeom>
                <a:avLst/>
                <a:gdLst/>
                <a:ahLst/>
                <a:cxnLst/>
                <a:rect l="l" t="t" r="r" b="b"/>
                <a:pathLst>
                  <a:path w="3593" h="2305" extrusionOk="0">
                    <a:moveTo>
                      <a:pt x="3260" y="0"/>
                    </a:moveTo>
                    <a:cubicBezTo>
                      <a:pt x="3184" y="0"/>
                      <a:pt x="3107" y="38"/>
                      <a:pt x="3055" y="130"/>
                    </a:cubicBezTo>
                    <a:cubicBezTo>
                      <a:pt x="2723" y="735"/>
                      <a:pt x="2306" y="1284"/>
                      <a:pt x="1780" y="1725"/>
                    </a:cubicBezTo>
                    <a:lnTo>
                      <a:pt x="1780" y="1725"/>
                    </a:lnTo>
                    <a:cubicBezTo>
                      <a:pt x="1339" y="1367"/>
                      <a:pt x="925" y="1005"/>
                      <a:pt x="538" y="588"/>
                    </a:cubicBezTo>
                    <a:cubicBezTo>
                      <a:pt x="486" y="536"/>
                      <a:pt x="428" y="515"/>
                      <a:pt x="371" y="515"/>
                    </a:cubicBezTo>
                    <a:cubicBezTo>
                      <a:pt x="176" y="515"/>
                      <a:pt x="1" y="770"/>
                      <a:pt x="178" y="948"/>
                    </a:cubicBezTo>
                    <a:cubicBezTo>
                      <a:pt x="636" y="1438"/>
                      <a:pt x="1126" y="1863"/>
                      <a:pt x="1649" y="2255"/>
                    </a:cubicBezTo>
                    <a:cubicBezTo>
                      <a:pt x="1682" y="2288"/>
                      <a:pt x="1723" y="2304"/>
                      <a:pt x="1768" y="2304"/>
                    </a:cubicBezTo>
                    <a:cubicBezTo>
                      <a:pt x="1813" y="2304"/>
                      <a:pt x="1862" y="2288"/>
                      <a:pt x="1911" y="2255"/>
                    </a:cubicBezTo>
                    <a:cubicBezTo>
                      <a:pt x="2565" y="1765"/>
                      <a:pt x="3088" y="1111"/>
                      <a:pt x="3480" y="359"/>
                    </a:cubicBezTo>
                    <a:cubicBezTo>
                      <a:pt x="3593" y="180"/>
                      <a:pt x="3428" y="0"/>
                      <a:pt x="32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86" name="Google Shape;186;p16"/>
            <p:cNvGrpSpPr/>
            <p:nvPr/>
          </p:nvGrpSpPr>
          <p:grpSpPr>
            <a:xfrm rot="-8100000">
              <a:off x="7329122" y="2886771"/>
              <a:ext cx="652398" cy="503875"/>
              <a:chOff x="5467375" y="2021125"/>
              <a:chExt cx="618800" cy="477925"/>
            </a:xfrm>
          </p:grpSpPr>
          <p:sp>
            <p:nvSpPr>
              <p:cNvPr id="187" name="Google Shape;187;p16"/>
              <p:cNvSpPr/>
              <p:nvPr/>
            </p:nvSpPr>
            <p:spPr>
              <a:xfrm>
                <a:off x="5467375" y="20211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8" name="Google Shape;188;p16"/>
              <p:cNvSpPr/>
              <p:nvPr/>
            </p:nvSpPr>
            <p:spPr>
              <a:xfrm>
                <a:off x="5539325" y="21920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9" name="Google Shape;189;p16"/>
              <p:cNvSpPr/>
              <p:nvPr/>
            </p:nvSpPr>
            <p:spPr>
              <a:xfrm>
                <a:off x="5599650" y="22462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0" name="Google Shape;190;p16"/>
              <p:cNvSpPr/>
              <p:nvPr/>
            </p:nvSpPr>
            <p:spPr>
              <a:xfrm>
                <a:off x="5655725" y="22460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1" name="Google Shape;191;p16"/>
              <p:cNvSpPr/>
              <p:nvPr/>
            </p:nvSpPr>
            <p:spPr>
              <a:xfrm>
                <a:off x="5659250" y="23279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92" name="Google Shape;192;p16"/>
            <p:cNvGrpSpPr/>
            <p:nvPr/>
          </p:nvGrpSpPr>
          <p:grpSpPr>
            <a:xfrm>
              <a:off x="7184310" y="2945713"/>
              <a:ext cx="113650" cy="99750"/>
              <a:chOff x="5042000" y="1255775"/>
              <a:chExt cx="113650" cy="99750"/>
            </a:xfrm>
          </p:grpSpPr>
          <p:sp>
            <p:nvSpPr>
              <p:cNvPr id="193" name="Google Shape;193;p16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4" name="Google Shape;194;p16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5" name="Google Shape;195;p16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96" name="Google Shape;196;p16"/>
            <p:cNvGrpSpPr/>
            <p:nvPr/>
          </p:nvGrpSpPr>
          <p:grpSpPr>
            <a:xfrm>
              <a:off x="8105385" y="1785088"/>
              <a:ext cx="113650" cy="99750"/>
              <a:chOff x="5042000" y="1255775"/>
              <a:chExt cx="113650" cy="99750"/>
            </a:xfrm>
          </p:grpSpPr>
          <p:sp>
            <p:nvSpPr>
              <p:cNvPr id="197" name="Google Shape;197;p16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8" name="Google Shape;198;p16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9" name="Google Shape;199;p16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200" name="Google Shape;200;p1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01" name="Google Shape;201;p16"/>
          <p:cNvSpPr txBox="1">
            <a:spLocks noGrp="1"/>
          </p:cNvSpPr>
          <p:nvPr>
            <p:ph type="title" idx="2"/>
          </p:nvPr>
        </p:nvSpPr>
        <p:spPr>
          <a:xfrm>
            <a:off x="713175" y="1112200"/>
            <a:ext cx="7717500" cy="45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202" name="Google Shape;202;p16"/>
          <p:cNvGrpSpPr/>
          <p:nvPr/>
        </p:nvGrpSpPr>
        <p:grpSpPr>
          <a:xfrm rot="10800000">
            <a:off x="43891" y="2719920"/>
            <a:ext cx="1907245" cy="1397268"/>
            <a:chOff x="-364257" y="1716642"/>
            <a:chExt cx="2640516" cy="1934470"/>
          </a:xfrm>
        </p:grpSpPr>
        <p:grpSp>
          <p:nvGrpSpPr>
            <p:cNvPr id="203" name="Google Shape;203;p16"/>
            <p:cNvGrpSpPr/>
            <p:nvPr/>
          </p:nvGrpSpPr>
          <p:grpSpPr>
            <a:xfrm rot="5400000">
              <a:off x="595578" y="1624046"/>
              <a:ext cx="720847" cy="2640516"/>
              <a:chOff x="1752050" y="2866875"/>
              <a:chExt cx="475775" cy="1742800"/>
            </a:xfrm>
          </p:grpSpPr>
          <p:sp>
            <p:nvSpPr>
              <p:cNvPr id="204" name="Google Shape;204;p16"/>
              <p:cNvSpPr/>
              <p:nvPr/>
            </p:nvSpPr>
            <p:spPr>
              <a:xfrm>
                <a:off x="1752050" y="2866875"/>
                <a:ext cx="475775" cy="1461625"/>
              </a:xfrm>
              <a:custGeom>
                <a:avLst/>
                <a:gdLst/>
                <a:ahLst/>
                <a:cxnLst/>
                <a:rect l="l" t="t" r="r" b="b"/>
                <a:pathLst>
                  <a:path w="19031" h="58465" extrusionOk="0">
                    <a:moveTo>
                      <a:pt x="8632" y="1"/>
                    </a:moveTo>
                    <a:cubicBezTo>
                      <a:pt x="5624" y="9483"/>
                      <a:pt x="2322" y="19325"/>
                      <a:pt x="0" y="29167"/>
                    </a:cubicBezTo>
                    <a:cubicBezTo>
                      <a:pt x="1668" y="29658"/>
                      <a:pt x="5166" y="30671"/>
                      <a:pt x="6147" y="32012"/>
                    </a:cubicBezTo>
                    <a:cubicBezTo>
                      <a:pt x="4780" y="32354"/>
                      <a:pt x="3376" y="32532"/>
                      <a:pt x="1963" y="32532"/>
                    </a:cubicBezTo>
                    <a:cubicBezTo>
                      <a:pt x="1484" y="32532"/>
                      <a:pt x="1004" y="32511"/>
                      <a:pt x="523" y="32470"/>
                    </a:cubicBezTo>
                    <a:lnTo>
                      <a:pt x="523" y="32470"/>
                    </a:lnTo>
                    <a:cubicBezTo>
                      <a:pt x="1504" y="40481"/>
                      <a:pt x="4186" y="52154"/>
                      <a:pt x="12752" y="58465"/>
                    </a:cubicBezTo>
                    <a:cubicBezTo>
                      <a:pt x="16218" y="53495"/>
                      <a:pt x="18377" y="43129"/>
                      <a:pt x="18704" y="36132"/>
                    </a:cubicBezTo>
                    <a:cubicBezTo>
                      <a:pt x="18867" y="30344"/>
                      <a:pt x="19031" y="24001"/>
                      <a:pt x="18377" y="18148"/>
                    </a:cubicBezTo>
                    <a:cubicBezTo>
                      <a:pt x="16545" y="18148"/>
                      <a:pt x="15565" y="18148"/>
                      <a:pt x="14257" y="17821"/>
                    </a:cubicBezTo>
                    <a:cubicBezTo>
                      <a:pt x="15401" y="16677"/>
                      <a:pt x="16382" y="15990"/>
                      <a:pt x="17559" y="15009"/>
                    </a:cubicBezTo>
                    <a:cubicBezTo>
                      <a:pt x="16545" y="13341"/>
                      <a:pt x="9940" y="2486"/>
                      <a:pt x="86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5" name="Google Shape;205;p16"/>
              <p:cNvSpPr/>
              <p:nvPr/>
            </p:nvSpPr>
            <p:spPr>
              <a:xfrm>
                <a:off x="1965000" y="3076850"/>
                <a:ext cx="225925" cy="1532825"/>
              </a:xfrm>
              <a:custGeom>
                <a:avLst/>
                <a:gdLst/>
                <a:ahLst/>
                <a:cxnLst/>
                <a:rect l="l" t="t" r="r" b="b"/>
                <a:pathLst>
                  <a:path w="9037" h="61313" extrusionOk="0">
                    <a:moveTo>
                      <a:pt x="243" y="1"/>
                    </a:moveTo>
                    <a:cubicBezTo>
                      <a:pt x="116" y="1"/>
                      <a:pt x="0" y="75"/>
                      <a:pt x="16" y="234"/>
                    </a:cubicBezTo>
                    <a:cubicBezTo>
                      <a:pt x="703" y="8964"/>
                      <a:pt x="311" y="17760"/>
                      <a:pt x="1488" y="26458"/>
                    </a:cubicBezTo>
                    <a:cubicBezTo>
                      <a:pt x="2044" y="30578"/>
                      <a:pt x="2959" y="34665"/>
                      <a:pt x="3482" y="38818"/>
                    </a:cubicBezTo>
                    <a:cubicBezTo>
                      <a:pt x="3777" y="40812"/>
                      <a:pt x="3907" y="42872"/>
                      <a:pt x="3907" y="44899"/>
                    </a:cubicBezTo>
                    <a:cubicBezTo>
                      <a:pt x="3907" y="46894"/>
                      <a:pt x="3482" y="48889"/>
                      <a:pt x="3613" y="50883"/>
                    </a:cubicBezTo>
                    <a:cubicBezTo>
                      <a:pt x="3809" y="54872"/>
                      <a:pt x="5771" y="58469"/>
                      <a:pt x="8518" y="61248"/>
                    </a:cubicBezTo>
                    <a:cubicBezTo>
                      <a:pt x="8577" y="61293"/>
                      <a:pt x="8639" y="61312"/>
                      <a:pt x="8696" y="61312"/>
                    </a:cubicBezTo>
                    <a:cubicBezTo>
                      <a:pt x="8890" y="61312"/>
                      <a:pt x="9037" y="61091"/>
                      <a:pt x="8910" y="60889"/>
                    </a:cubicBezTo>
                    <a:cubicBezTo>
                      <a:pt x="6360" y="58338"/>
                      <a:pt x="4496" y="55036"/>
                      <a:pt x="4136" y="51406"/>
                    </a:cubicBezTo>
                    <a:cubicBezTo>
                      <a:pt x="3973" y="49477"/>
                      <a:pt x="4333" y="47581"/>
                      <a:pt x="4398" y="45684"/>
                    </a:cubicBezTo>
                    <a:cubicBezTo>
                      <a:pt x="4431" y="43657"/>
                      <a:pt x="4333" y="41630"/>
                      <a:pt x="4104" y="39635"/>
                    </a:cubicBezTo>
                    <a:cubicBezTo>
                      <a:pt x="3646" y="35678"/>
                      <a:pt x="2796" y="31787"/>
                      <a:pt x="2207" y="27864"/>
                    </a:cubicBezTo>
                    <a:cubicBezTo>
                      <a:pt x="1586" y="23548"/>
                      <a:pt x="1226" y="19199"/>
                      <a:pt x="1128" y="14850"/>
                    </a:cubicBezTo>
                    <a:cubicBezTo>
                      <a:pt x="965" y="9978"/>
                      <a:pt x="899" y="5106"/>
                      <a:pt x="540" y="234"/>
                    </a:cubicBezTo>
                    <a:cubicBezTo>
                      <a:pt x="523" y="83"/>
                      <a:pt x="377" y="1"/>
                      <a:pt x="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6" name="Google Shape;206;p16"/>
              <p:cNvSpPr/>
              <p:nvPr/>
            </p:nvSpPr>
            <p:spPr>
              <a:xfrm>
                <a:off x="1905525" y="3168500"/>
                <a:ext cx="177975" cy="154550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6182" extrusionOk="0">
                    <a:moveTo>
                      <a:pt x="6804" y="1"/>
                    </a:moveTo>
                    <a:cubicBezTo>
                      <a:pt x="6703" y="1"/>
                      <a:pt x="6599" y="51"/>
                      <a:pt x="6548" y="165"/>
                    </a:cubicBezTo>
                    <a:cubicBezTo>
                      <a:pt x="5867" y="2208"/>
                      <a:pt x="4159" y="3636"/>
                      <a:pt x="3119" y="5476"/>
                    </a:cubicBezTo>
                    <a:lnTo>
                      <a:pt x="3119" y="5476"/>
                    </a:lnTo>
                    <a:cubicBezTo>
                      <a:pt x="2550" y="3918"/>
                      <a:pt x="1473" y="2639"/>
                      <a:pt x="564" y="1276"/>
                    </a:cubicBezTo>
                    <a:cubicBezTo>
                      <a:pt x="516" y="1200"/>
                      <a:pt x="443" y="1168"/>
                      <a:pt x="369" y="1168"/>
                    </a:cubicBezTo>
                    <a:cubicBezTo>
                      <a:pt x="189" y="1168"/>
                      <a:pt x="0" y="1353"/>
                      <a:pt x="139" y="1538"/>
                    </a:cubicBezTo>
                    <a:lnTo>
                      <a:pt x="107" y="1538"/>
                    </a:lnTo>
                    <a:cubicBezTo>
                      <a:pt x="1055" y="2977"/>
                      <a:pt x="2232" y="4317"/>
                      <a:pt x="2755" y="5985"/>
                    </a:cubicBezTo>
                    <a:cubicBezTo>
                      <a:pt x="2755" y="6083"/>
                      <a:pt x="2886" y="6148"/>
                      <a:pt x="2984" y="6181"/>
                    </a:cubicBezTo>
                    <a:lnTo>
                      <a:pt x="3147" y="6181"/>
                    </a:lnTo>
                    <a:cubicBezTo>
                      <a:pt x="3246" y="6181"/>
                      <a:pt x="3344" y="6116"/>
                      <a:pt x="3376" y="6050"/>
                    </a:cubicBezTo>
                    <a:cubicBezTo>
                      <a:pt x="4390" y="3990"/>
                      <a:pt x="6286" y="2486"/>
                      <a:pt x="7039" y="328"/>
                    </a:cubicBezTo>
                    <a:cubicBezTo>
                      <a:pt x="7119" y="127"/>
                      <a:pt x="6965" y="1"/>
                      <a:pt x="68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7" name="Google Shape;207;p16"/>
              <p:cNvSpPr/>
              <p:nvPr/>
            </p:nvSpPr>
            <p:spPr>
              <a:xfrm>
                <a:off x="1877300" y="3314425"/>
                <a:ext cx="210300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8412" h="6157" extrusionOk="0">
                    <a:moveTo>
                      <a:pt x="322" y="1"/>
                    </a:moveTo>
                    <a:cubicBezTo>
                      <a:pt x="161" y="1"/>
                      <a:pt x="1" y="173"/>
                      <a:pt x="91" y="377"/>
                    </a:cubicBezTo>
                    <a:cubicBezTo>
                      <a:pt x="1268" y="2404"/>
                      <a:pt x="2936" y="4072"/>
                      <a:pt x="4211" y="6034"/>
                    </a:cubicBezTo>
                    <a:cubicBezTo>
                      <a:pt x="4276" y="6115"/>
                      <a:pt x="4366" y="6156"/>
                      <a:pt x="4452" y="6156"/>
                    </a:cubicBezTo>
                    <a:cubicBezTo>
                      <a:pt x="4538" y="6156"/>
                      <a:pt x="4620" y="6115"/>
                      <a:pt x="4669" y="6034"/>
                    </a:cubicBezTo>
                    <a:cubicBezTo>
                      <a:pt x="5813" y="4399"/>
                      <a:pt x="7383" y="3025"/>
                      <a:pt x="8298" y="1194"/>
                    </a:cubicBezTo>
                    <a:cubicBezTo>
                      <a:pt x="8411" y="991"/>
                      <a:pt x="8228" y="804"/>
                      <a:pt x="8061" y="804"/>
                    </a:cubicBezTo>
                    <a:cubicBezTo>
                      <a:pt x="7986" y="804"/>
                      <a:pt x="7914" y="841"/>
                      <a:pt x="7873" y="933"/>
                    </a:cubicBezTo>
                    <a:cubicBezTo>
                      <a:pt x="7018" y="2643"/>
                      <a:pt x="5592" y="3954"/>
                      <a:pt x="4448" y="5453"/>
                    </a:cubicBezTo>
                    <a:lnTo>
                      <a:pt x="4448" y="5453"/>
                    </a:lnTo>
                    <a:cubicBezTo>
                      <a:pt x="3181" y="3653"/>
                      <a:pt x="1659" y="2030"/>
                      <a:pt x="516" y="115"/>
                    </a:cubicBezTo>
                    <a:cubicBezTo>
                      <a:pt x="466" y="35"/>
                      <a:pt x="394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8" name="Google Shape;208;p16"/>
              <p:cNvSpPr/>
              <p:nvPr/>
            </p:nvSpPr>
            <p:spPr>
              <a:xfrm>
                <a:off x="1843250" y="3443225"/>
                <a:ext cx="294200" cy="204375"/>
              </a:xfrm>
              <a:custGeom>
                <a:avLst/>
                <a:gdLst/>
                <a:ahLst/>
                <a:cxnLst/>
                <a:rect l="l" t="t" r="r" b="b"/>
                <a:pathLst>
                  <a:path w="11768" h="8175" extrusionOk="0">
                    <a:moveTo>
                      <a:pt x="11417" y="0"/>
                    </a:moveTo>
                    <a:cubicBezTo>
                      <a:pt x="11342" y="0"/>
                      <a:pt x="11270" y="38"/>
                      <a:pt x="11230" y="129"/>
                    </a:cubicBezTo>
                    <a:cubicBezTo>
                      <a:pt x="10001" y="2840"/>
                      <a:pt x="8042" y="5034"/>
                      <a:pt x="6438" y="7503"/>
                    </a:cubicBezTo>
                    <a:lnTo>
                      <a:pt x="6438" y="7503"/>
                    </a:lnTo>
                    <a:cubicBezTo>
                      <a:pt x="4513" y="5600"/>
                      <a:pt x="2450" y="3808"/>
                      <a:pt x="538" y="1895"/>
                    </a:cubicBezTo>
                    <a:cubicBezTo>
                      <a:pt x="486" y="1844"/>
                      <a:pt x="428" y="1822"/>
                      <a:pt x="371" y="1822"/>
                    </a:cubicBezTo>
                    <a:cubicBezTo>
                      <a:pt x="176" y="1822"/>
                      <a:pt x="1" y="2078"/>
                      <a:pt x="178" y="2255"/>
                    </a:cubicBezTo>
                    <a:cubicBezTo>
                      <a:pt x="2172" y="4249"/>
                      <a:pt x="4298" y="6113"/>
                      <a:pt x="6292" y="8108"/>
                    </a:cubicBezTo>
                    <a:cubicBezTo>
                      <a:pt x="6350" y="8151"/>
                      <a:pt x="6419" y="8175"/>
                      <a:pt x="6487" y="8175"/>
                    </a:cubicBezTo>
                    <a:cubicBezTo>
                      <a:pt x="6576" y="8175"/>
                      <a:pt x="6662" y="8135"/>
                      <a:pt x="6718" y="8042"/>
                    </a:cubicBezTo>
                    <a:cubicBezTo>
                      <a:pt x="8352" y="5459"/>
                      <a:pt x="10412" y="3203"/>
                      <a:pt x="11655" y="391"/>
                    </a:cubicBezTo>
                    <a:cubicBezTo>
                      <a:pt x="11768" y="188"/>
                      <a:pt x="11585" y="0"/>
                      <a:pt x="114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9" name="Google Shape;209;p16"/>
              <p:cNvSpPr/>
              <p:nvPr/>
            </p:nvSpPr>
            <p:spPr>
              <a:xfrm>
                <a:off x="1863700" y="3664300"/>
                <a:ext cx="294775" cy="191725"/>
              </a:xfrm>
              <a:custGeom>
                <a:avLst/>
                <a:gdLst/>
                <a:ahLst/>
                <a:cxnLst/>
                <a:rect l="l" t="t" r="r" b="b"/>
                <a:pathLst>
                  <a:path w="11791" h="7669" extrusionOk="0">
                    <a:moveTo>
                      <a:pt x="11436" y="0"/>
                    </a:moveTo>
                    <a:cubicBezTo>
                      <a:pt x="11358" y="0"/>
                      <a:pt x="11280" y="34"/>
                      <a:pt x="11229" y="115"/>
                    </a:cubicBezTo>
                    <a:cubicBezTo>
                      <a:pt x="9743" y="2424"/>
                      <a:pt x="8073" y="4610"/>
                      <a:pt x="6722" y="7030"/>
                    </a:cubicBezTo>
                    <a:lnTo>
                      <a:pt x="6722" y="7030"/>
                    </a:lnTo>
                    <a:cubicBezTo>
                      <a:pt x="4518" y="5560"/>
                      <a:pt x="2466" y="3880"/>
                      <a:pt x="537" y="2077"/>
                    </a:cubicBezTo>
                    <a:cubicBezTo>
                      <a:pt x="485" y="2025"/>
                      <a:pt x="427" y="2003"/>
                      <a:pt x="370" y="2003"/>
                    </a:cubicBezTo>
                    <a:cubicBezTo>
                      <a:pt x="176" y="2003"/>
                      <a:pt x="0" y="2259"/>
                      <a:pt x="177" y="2436"/>
                    </a:cubicBezTo>
                    <a:cubicBezTo>
                      <a:pt x="2205" y="4333"/>
                      <a:pt x="4363" y="6066"/>
                      <a:pt x="6684" y="7635"/>
                    </a:cubicBezTo>
                    <a:cubicBezTo>
                      <a:pt x="6728" y="7657"/>
                      <a:pt x="6771" y="7668"/>
                      <a:pt x="6814" y="7668"/>
                    </a:cubicBezTo>
                    <a:cubicBezTo>
                      <a:pt x="6899" y="7668"/>
                      <a:pt x="6979" y="7625"/>
                      <a:pt x="7044" y="7537"/>
                    </a:cubicBezTo>
                    <a:cubicBezTo>
                      <a:pt x="8385" y="5020"/>
                      <a:pt x="10118" y="2763"/>
                      <a:pt x="11654" y="377"/>
                    </a:cubicBezTo>
                    <a:cubicBezTo>
                      <a:pt x="11790" y="173"/>
                      <a:pt x="11613" y="0"/>
                      <a:pt x="11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0" name="Google Shape;210;p16"/>
              <p:cNvSpPr/>
              <p:nvPr/>
            </p:nvSpPr>
            <p:spPr>
              <a:xfrm>
                <a:off x="1854875" y="3855800"/>
                <a:ext cx="302475" cy="171125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6845" extrusionOk="0">
                    <a:moveTo>
                      <a:pt x="379" y="0"/>
                    </a:moveTo>
                    <a:cubicBezTo>
                      <a:pt x="171" y="0"/>
                      <a:pt x="1" y="256"/>
                      <a:pt x="203" y="433"/>
                    </a:cubicBezTo>
                    <a:cubicBezTo>
                      <a:pt x="2656" y="2722"/>
                      <a:pt x="5272" y="4847"/>
                      <a:pt x="8018" y="6809"/>
                    </a:cubicBezTo>
                    <a:cubicBezTo>
                      <a:pt x="8056" y="6834"/>
                      <a:pt x="8098" y="6845"/>
                      <a:pt x="8141" y="6845"/>
                    </a:cubicBezTo>
                    <a:cubicBezTo>
                      <a:pt x="8211" y="6845"/>
                      <a:pt x="8285" y="6817"/>
                      <a:pt x="8345" y="6777"/>
                    </a:cubicBezTo>
                    <a:cubicBezTo>
                      <a:pt x="9784" y="4946"/>
                      <a:pt x="11288" y="3049"/>
                      <a:pt x="12040" y="826"/>
                    </a:cubicBezTo>
                    <a:cubicBezTo>
                      <a:pt x="12099" y="631"/>
                      <a:pt x="11948" y="505"/>
                      <a:pt x="11796" y="505"/>
                    </a:cubicBezTo>
                    <a:cubicBezTo>
                      <a:pt x="11693" y="505"/>
                      <a:pt x="11589" y="563"/>
                      <a:pt x="11550" y="695"/>
                    </a:cubicBezTo>
                    <a:cubicBezTo>
                      <a:pt x="10854" y="2750"/>
                      <a:pt x="9456" y="4530"/>
                      <a:pt x="8122" y="6241"/>
                    </a:cubicBezTo>
                    <a:lnTo>
                      <a:pt x="8122" y="6241"/>
                    </a:lnTo>
                    <a:cubicBezTo>
                      <a:pt x="5466" y="4373"/>
                      <a:pt x="2936" y="2286"/>
                      <a:pt x="563" y="74"/>
                    </a:cubicBezTo>
                    <a:cubicBezTo>
                      <a:pt x="504" y="22"/>
                      <a:pt x="440" y="0"/>
                      <a:pt x="3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1" name="Google Shape;211;p16"/>
              <p:cNvSpPr/>
              <p:nvPr/>
            </p:nvSpPr>
            <p:spPr>
              <a:xfrm>
                <a:off x="1922275" y="4039125"/>
                <a:ext cx="23970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9588" h="5493" extrusionOk="0">
                    <a:moveTo>
                      <a:pt x="9240" y="0"/>
                    </a:moveTo>
                    <a:cubicBezTo>
                      <a:pt x="9164" y="0"/>
                      <a:pt x="9091" y="38"/>
                      <a:pt x="9050" y="130"/>
                    </a:cubicBezTo>
                    <a:cubicBezTo>
                      <a:pt x="8204" y="1791"/>
                      <a:pt x="7028" y="3301"/>
                      <a:pt x="6039" y="4921"/>
                    </a:cubicBezTo>
                    <a:lnTo>
                      <a:pt x="6039" y="4921"/>
                    </a:lnTo>
                    <a:cubicBezTo>
                      <a:pt x="3920" y="3669"/>
                      <a:pt x="2385" y="1686"/>
                      <a:pt x="450" y="196"/>
                    </a:cubicBezTo>
                    <a:cubicBezTo>
                      <a:pt x="403" y="161"/>
                      <a:pt x="358" y="145"/>
                      <a:pt x="315" y="145"/>
                    </a:cubicBezTo>
                    <a:cubicBezTo>
                      <a:pt x="121" y="145"/>
                      <a:pt x="1" y="466"/>
                      <a:pt x="189" y="653"/>
                    </a:cubicBezTo>
                    <a:cubicBezTo>
                      <a:pt x="2216" y="2158"/>
                      <a:pt x="3753" y="4250"/>
                      <a:pt x="6009" y="5460"/>
                    </a:cubicBezTo>
                    <a:cubicBezTo>
                      <a:pt x="6042" y="5482"/>
                      <a:pt x="6082" y="5493"/>
                      <a:pt x="6123" y="5493"/>
                    </a:cubicBezTo>
                    <a:cubicBezTo>
                      <a:pt x="6205" y="5493"/>
                      <a:pt x="6292" y="5449"/>
                      <a:pt x="6336" y="5362"/>
                    </a:cubicBezTo>
                    <a:cubicBezTo>
                      <a:pt x="7350" y="3694"/>
                      <a:pt x="8592" y="2125"/>
                      <a:pt x="9475" y="359"/>
                    </a:cubicBezTo>
                    <a:cubicBezTo>
                      <a:pt x="9587" y="180"/>
                      <a:pt x="9407" y="0"/>
                      <a:pt x="9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212" name="Google Shape;212;p16"/>
            <p:cNvSpPr/>
            <p:nvPr/>
          </p:nvSpPr>
          <p:spPr>
            <a:xfrm rot="4565606">
              <a:off x="642010" y="1668384"/>
              <a:ext cx="472489" cy="1996458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213" name="Google Shape;213;p16"/>
            <p:cNvGrpSpPr/>
            <p:nvPr/>
          </p:nvGrpSpPr>
          <p:grpSpPr>
            <a:xfrm rot="582567">
              <a:off x="-106165" y="1816891"/>
              <a:ext cx="1294561" cy="1244937"/>
              <a:chOff x="6624525" y="1838863"/>
              <a:chExt cx="956750" cy="920075"/>
            </a:xfrm>
          </p:grpSpPr>
          <p:sp>
            <p:nvSpPr>
              <p:cNvPr id="214" name="Google Shape;214;p16"/>
              <p:cNvSpPr/>
              <p:nvPr/>
            </p:nvSpPr>
            <p:spPr>
              <a:xfrm>
                <a:off x="6624525" y="1838863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5" name="Google Shape;215;p16"/>
              <p:cNvSpPr/>
              <p:nvPr/>
            </p:nvSpPr>
            <p:spPr>
              <a:xfrm>
                <a:off x="6749225" y="1983763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6" name="Google Shape;216;p16"/>
              <p:cNvSpPr/>
              <p:nvPr/>
            </p:nvSpPr>
            <p:spPr>
              <a:xfrm>
                <a:off x="6813650" y="2412463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7" name="Google Shape;217;p16"/>
              <p:cNvSpPr/>
              <p:nvPr/>
            </p:nvSpPr>
            <p:spPr>
              <a:xfrm>
                <a:off x="6938075" y="2231038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8" name="Google Shape;218;p16"/>
              <p:cNvSpPr/>
              <p:nvPr/>
            </p:nvSpPr>
            <p:spPr>
              <a:xfrm>
                <a:off x="7094050" y="2121688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9" name="Google Shape;219;p16"/>
              <p:cNvSpPr/>
              <p:nvPr/>
            </p:nvSpPr>
            <p:spPr>
              <a:xfrm>
                <a:off x="7206850" y="2012738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220" name="Google Shape;220;p16"/>
            <p:cNvGrpSpPr/>
            <p:nvPr/>
          </p:nvGrpSpPr>
          <p:grpSpPr>
            <a:xfrm rot="5400000">
              <a:off x="-227254" y="2783000"/>
              <a:ext cx="979622" cy="756603"/>
              <a:chOff x="5419242" y="2066029"/>
              <a:chExt cx="618800" cy="477925"/>
            </a:xfrm>
          </p:grpSpPr>
          <p:sp>
            <p:nvSpPr>
              <p:cNvPr id="221" name="Google Shape;221;p16"/>
              <p:cNvSpPr/>
              <p:nvPr/>
            </p:nvSpPr>
            <p:spPr>
              <a:xfrm>
                <a:off x="5419242" y="2066029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2" name="Google Shape;222;p16"/>
              <p:cNvSpPr/>
              <p:nvPr/>
            </p:nvSpPr>
            <p:spPr>
              <a:xfrm>
                <a:off x="5491192" y="2236904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3" name="Google Shape;223;p16"/>
              <p:cNvSpPr/>
              <p:nvPr/>
            </p:nvSpPr>
            <p:spPr>
              <a:xfrm>
                <a:off x="5551517" y="2291104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4" name="Google Shape;224;p16"/>
              <p:cNvSpPr/>
              <p:nvPr/>
            </p:nvSpPr>
            <p:spPr>
              <a:xfrm>
                <a:off x="5607592" y="2290979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5" name="Google Shape;225;p16"/>
              <p:cNvSpPr/>
              <p:nvPr/>
            </p:nvSpPr>
            <p:spPr>
              <a:xfrm>
                <a:off x="5611117" y="2372829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226" name="Google Shape;226;p16"/>
            <p:cNvGrpSpPr/>
            <p:nvPr/>
          </p:nvGrpSpPr>
          <p:grpSpPr>
            <a:xfrm>
              <a:off x="1284110" y="2035613"/>
              <a:ext cx="113650" cy="99750"/>
              <a:chOff x="5042000" y="1255775"/>
              <a:chExt cx="113650" cy="99750"/>
            </a:xfrm>
          </p:grpSpPr>
          <p:sp>
            <p:nvSpPr>
              <p:cNvPr id="227" name="Google Shape;227;p16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8" name="Google Shape;228;p16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9" name="Google Shape;229;p16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230" name="Google Shape;230;p16"/>
            <p:cNvGrpSpPr/>
            <p:nvPr/>
          </p:nvGrpSpPr>
          <p:grpSpPr>
            <a:xfrm>
              <a:off x="677660" y="3496188"/>
              <a:ext cx="113650" cy="99750"/>
              <a:chOff x="5042000" y="1255775"/>
              <a:chExt cx="113650" cy="99750"/>
            </a:xfrm>
          </p:grpSpPr>
          <p:sp>
            <p:nvSpPr>
              <p:cNvPr id="231" name="Google Shape;231;p16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2" name="Google Shape;232;p16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3" name="Google Shape;233;p16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234" name="Google Shape;234;p16"/>
          <p:cNvSpPr/>
          <p:nvPr/>
        </p:nvSpPr>
        <p:spPr>
          <a:xfrm rot="10800000" flipH="1">
            <a:off x="1647376" y="1674703"/>
            <a:ext cx="5849015" cy="3178572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3116273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 2">
  <p:cSld name="Title + subtitle  2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37" name="Google Shape;237;p17"/>
          <p:cNvSpPr txBox="1">
            <a:spLocks noGrp="1"/>
          </p:cNvSpPr>
          <p:nvPr>
            <p:ph type="title" idx="2"/>
          </p:nvPr>
        </p:nvSpPr>
        <p:spPr>
          <a:xfrm>
            <a:off x="713175" y="1112200"/>
            <a:ext cx="7717500" cy="45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3790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3"/>
          <p:cNvGrpSpPr/>
          <p:nvPr/>
        </p:nvGrpSpPr>
        <p:grpSpPr>
          <a:xfrm>
            <a:off x="4870108" y="630544"/>
            <a:ext cx="4112429" cy="3882309"/>
            <a:chOff x="4544101" y="322704"/>
            <a:chExt cx="4764719" cy="4498098"/>
          </a:xfrm>
        </p:grpSpPr>
        <p:sp>
          <p:nvSpPr>
            <p:cNvPr id="96" name="Google Shape;96;p3"/>
            <p:cNvSpPr/>
            <p:nvPr/>
          </p:nvSpPr>
          <p:spPr>
            <a:xfrm rot="-5400000">
              <a:off x="4868120" y="592796"/>
              <a:ext cx="3880390" cy="3390833"/>
            </a:xfrm>
            <a:custGeom>
              <a:avLst/>
              <a:gdLst/>
              <a:ahLst/>
              <a:cxnLst/>
              <a:rect l="l" t="t" r="r" b="b"/>
              <a:pathLst>
                <a:path w="46369" h="40519" extrusionOk="0">
                  <a:moveTo>
                    <a:pt x="35639" y="0"/>
                  </a:moveTo>
                  <a:lnTo>
                    <a:pt x="35135" y="20"/>
                  </a:lnTo>
                  <a:lnTo>
                    <a:pt x="34631" y="61"/>
                  </a:lnTo>
                  <a:lnTo>
                    <a:pt x="34126" y="121"/>
                  </a:lnTo>
                  <a:lnTo>
                    <a:pt x="33602" y="202"/>
                  </a:lnTo>
                  <a:lnTo>
                    <a:pt x="33098" y="303"/>
                  </a:lnTo>
                  <a:lnTo>
                    <a:pt x="32614" y="424"/>
                  </a:lnTo>
                  <a:lnTo>
                    <a:pt x="32110" y="565"/>
                  </a:lnTo>
                  <a:lnTo>
                    <a:pt x="31625" y="706"/>
                  </a:lnTo>
                  <a:lnTo>
                    <a:pt x="31141" y="887"/>
                  </a:lnTo>
                  <a:lnTo>
                    <a:pt x="30657" y="1089"/>
                  </a:lnTo>
                  <a:lnTo>
                    <a:pt x="30193" y="1291"/>
                  </a:lnTo>
                  <a:lnTo>
                    <a:pt x="29730" y="1513"/>
                  </a:lnTo>
                  <a:lnTo>
                    <a:pt x="29286" y="1755"/>
                  </a:lnTo>
                  <a:lnTo>
                    <a:pt x="28842" y="1997"/>
                  </a:lnTo>
                  <a:lnTo>
                    <a:pt x="27995" y="2602"/>
                  </a:lnTo>
                  <a:lnTo>
                    <a:pt x="27209" y="3126"/>
                  </a:lnTo>
                  <a:lnTo>
                    <a:pt x="26422" y="3590"/>
                  </a:lnTo>
                  <a:lnTo>
                    <a:pt x="25676" y="3993"/>
                  </a:lnTo>
                  <a:lnTo>
                    <a:pt x="24929" y="4336"/>
                  </a:lnTo>
                  <a:lnTo>
                    <a:pt x="24546" y="4498"/>
                  </a:lnTo>
                  <a:lnTo>
                    <a:pt x="24183" y="4639"/>
                  </a:lnTo>
                  <a:lnTo>
                    <a:pt x="23820" y="4760"/>
                  </a:lnTo>
                  <a:lnTo>
                    <a:pt x="23437" y="4861"/>
                  </a:lnTo>
                  <a:lnTo>
                    <a:pt x="22711" y="5062"/>
                  </a:lnTo>
                  <a:lnTo>
                    <a:pt x="21945" y="5204"/>
                  </a:lnTo>
                  <a:lnTo>
                    <a:pt x="21158" y="5304"/>
                  </a:lnTo>
                  <a:lnTo>
                    <a:pt x="20371" y="5365"/>
                  </a:lnTo>
                  <a:lnTo>
                    <a:pt x="19524" y="5405"/>
                  </a:lnTo>
                  <a:lnTo>
                    <a:pt x="17729" y="5405"/>
                  </a:lnTo>
                  <a:lnTo>
                    <a:pt x="16761" y="5365"/>
                  </a:lnTo>
                  <a:lnTo>
                    <a:pt x="15733" y="5304"/>
                  </a:lnTo>
                  <a:lnTo>
                    <a:pt x="15208" y="5284"/>
                  </a:lnTo>
                  <a:lnTo>
                    <a:pt x="14664" y="5284"/>
                  </a:lnTo>
                  <a:lnTo>
                    <a:pt x="14099" y="5345"/>
                  </a:lnTo>
                  <a:lnTo>
                    <a:pt x="13534" y="5405"/>
                  </a:lnTo>
                  <a:lnTo>
                    <a:pt x="12969" y="5506"/>
                  </a:lnTo>
                  <a:lnTo>
                    <a:pt x="12385" y="5627"/>
                  </a:lnTo>
                  <a:lnTo>
                    <a:pt x="11800" y="5788"/>
                  </a:lnTo>
                  <a:lnTo>
                    <a:pt x="11215" y="5970"/>
                  </a:lnTo>
                  <a:lnTo>
                    <a:pt x="10630" y="6172"/>
                  </a:lnTo>
                  <a:lnTo>
                    <a:pt x="10045" y="6414"/>
                  </a:lnTo>
                  <a:lnTo>
                    <a:pt x="9480" y="6676"/>
                  </a:lnTo>
                  <a:lnTo>
                    <a:pt x="8895" y="6958"/>
                  </a:lnTo>
                  <a:lnTo>
                    <a:pt x="8310" y="7281"/>
                  </a:lnTo>
                  <a:lnTo>
                    <a:pt x="7746" y="7624"/>
                  </a:lnTo>
                  <a:lnTo>
                    <a:pt x="7201" y="7987"/>
                  </a:lnTo>
                  <a:lnTo>
                    <a:pt x="6657" y="8370"/>
                  </a:lnTo>
                  <a:lnTo>
                    <a:pt x="6112" y="8794"/>
                  </a:lnTo>
                  <a:lnTo>
                    <a:pt x="5588" y="9237"/>
                  </a:lnTo>
                  <a:lnTo>
                    <a:pt x="5063" y="9681"/>
                  </a:lnTo>
                  <a:lnTo>
                    <a:pt x="4579" y="10185"/>
                  </a:lnTo>
                  <a:lnTo>
                    <a:pt x="4095" y="10689"/>
                  </a:lnTo>
                  <a:lnTo>
                    <a:pt x="3631" y="11214"/>
                  </a:lnTo>
                  <a:lnTo>
                    <a:pt x="3188" y="11779"/>
                  </a:lnTo>
                  <a:lnTo>
                    <a:pt x="2764" y="12343"/>
                  </a:lnTo>
                  <a:lnTo>
                    <a:pt x="2381" y="12948"/>
                  </a:lnTo>
                  <a:lnTo>
                    <a:pt x="1998" y="13574"/>
                  </a:lnTo>
                  <a:lnTo>
                    <a:pt x="1655" y="14199"/>
                  </a:lnTo>
                  <a:lnTo>
                    <a:pt x="1332" y="14864"/>
                  </a:lnTo>
                  <a:lnTo>
                    <a:pt x="1030" y="15550"/>
                  </a:lnTo>
                  <a:lnTo>
                    <a:pt x="767" y="16256"/>
                  </a:lnTo>
                  <a:lnTo>
                    <a:pt x="546" y="16962"/>
                  </a:lnTo>
                  <a:lnTo>
                    <a:pt x="344" y="17708"/>
                  </a:lnTo>
                  <a:lnTo>
                    <a:pt x="182" y="18454"/>
                  </a:lnTo>
                  <a:lnTo>
                    <a:pt x="82" y="19201"/>
                  </a:lnTo>
                  <a:lnTo>
                    <a:pt x="21" y="19947"/>
                  </a:lnTo>
                  <a:lnTo>
                    <a:pt x="1" y="20673"/>
                  </a:lnTo>
                  <a:lnTo>
                    <a:pt x="41" y="21379"/>
                  </a:lnTo>
                  <a:lnTo>
                    <a:pt x="102" y="22085"/>
                  </a:lnTo>
                  <a:lnTo>
                    <a:pt x="223" y="22791"/>
                  </a:lnTo>
                  <a:lnTo>
                    <a:pt x="384" y="23476"/>
                  </a:lnTo>
                  <a:lnTo>
                    <a:pt x="566" y="24142"/>
                  </a:lnTo>
                  <a:lnTo>
                    <a:pt x="808" y="24807"/>
                  </a:lnTo>
                  <a:lnTo>
                    <a:pt x="1070" y="25433"/>
                  </a:lnTo>
                  <a:lnTo>
                    <a:pt x="1352" y="26058"/>
                  </a:lnTo>
                  <a:lnTo>
                    <a:pt x="1695" y="26683"/>
                  </a:lnTo>
                  <a:lnTo>
                    <a:pt x="2038" y="27268"/>
                  </a:lnTo>
                  <a:lnTo>
                    <a:pt x="2441" y="27833"/>
                  </a:lnTo>
                  <a:lnTo>
                    <a:pt x="2845" y="28397"/>
                  </a:lnTo>
                  <a:lnTo>
                    <a:pt x="3288" y="28922"/>
                  </a:lnTo>
                  <a:lnTo>
                    <a:pt x="3752" y="29426"/>
                  </a:lnTo>
                  <a:lnTo>
                    <a:pt x="4236" y="29910"/>
                  </a:lnTo>
                  <a:lnTo>
                    <a:pt x="4741" y="30374"/>
                  </a:lnTo>
                  <a:lnTo>
                    <a:pt x="5265" y="30818"/>
                  </a:lnTo>
                  <a:lnTo>
                    <a:pt x="5810" y="31221"/>
                  </a:lnTo>
                  <a:lnTo>
                    <a:pt x="6354" y="31604"/>
                  </a:lnTo>
                  <a:lnTo>
                    <a:pt x="6939" y="31967"/>
                  </a:lnTo>
                  <a:lnTo>
                    <a:pt x="7524" y="32290"/>
                  </a:lnTo>
                  <a:lnTo>
                    <a:pt x="8109" y="32572"/>
                  </a:lnTo>
                  <a:lnTo>
                    <a:pt x="8714" y="32835"/>
                  </a:lnTo>
                  <a:lnTo>
                    <a:pt x="9319" y="33077"/>
                  </a:lnTo>
                  <a:lnTo>
                    <a:pt x="9944" y="33278"/>
                  </a:lnTo>
                  <a:lnTo>
                    <a:pt x="10569" y="33440"/>
                  </a:lnTo>
                  <a:lnTo>
                    <a:pt x="11195" y="33561"/>
                  </a:lnTo>
                  <a:lnTo>
                    <a:pt x="11820" y="33662"/>
                  </a:lnTo>
                  <a:lnTo>
                    <a:pt x="13292" y="33803"/>
                  </a:lnTo>
                  <a:lnTo>
                    <a:pt x="14704" y="33944"/>
                  </a:lnTo>
                  <a:lnTo>
                    <a:pt x="15390" y="34025"/>
                  </a:lnTo>
                  <a:lnTo>
                    <a:pt x="16055" y="34105"/>
                  </a:lnTo>
                  <a:lnTo>
                    <a:pt x="16701" y="34206"/>
                  </a:lnTo>
                  <a:lnTo>
                    <a:pt x="17326" y="34347"/>
                  </a:lnTo>
                  <a:lnTo>
                    <a:pt x="17931" y="34509"/>
                  </a:lnTo>
                  <a:lnTo>
                    <a:pt x="18496" y="34710"/>
                  </a:lnTo>
                  <a:lnTo>
                    <a:pt x="18778" y="34811"/>
                  </a:lnTo>
                  <a:lnTo>
                    <a:pt x="19040" y="34932"/>
                  </a:lnTo>
                  <a:lnTo>
                    <a:pt x="19302" y="35073"/>
                  </a:lnTo>
                  <a:lnTo>
                    <a:pt x="19565" y="35235"/>
                  </a:lnTo>
                  <a:lnTo>
                    <a:pt x="19807" y="35396"/>
                  </a:lnTo>
                  <a:lnTo>
                    <a:pt x="20028" y="35557"/>
                  </a:lnTo>
                  <a:lnTo>
                    <a:pt x="20271" y="35759"/>
                  </a:lnTo>
                  <a:lnTo>
                    <a:pt x="20472" y="35961"/>
                  </a:lnTo>
                  <a:lnTo>
                    <a:pt x="20674" y="36183"/>
                  </a:lnTo>
                  <a:lnTo>
                    <a:pt x="20876" y="36425"/>
                  </a:lnTo>
                  <a:lnTo>
                    <a:pt x="21077" y="36687"/>
                  </a:lnTo>
                  <a:lnTo>
                    <a:pt x="21239" y="36969"/>
                  </a:lnTo>
                  <a:lnTo>
                    <a:pt x="21541" y="37453"/>
                  </a:lnTo>
                  <a:lnTo>
                    <a:pt x="21864" y="37917"/>
                  </a:lnTo>
                  <a:lnTo>
                    <a:pt x="22207" y="38341"/>
                  </a:lnTo>
                  <a:lnTo>
                    <a:pt x="22570" y="38764"/>
                  </a:lnTo>
                  <a:lnTo>
                    <a:pt x="22953" y="39127"/>
                  </a:lnTo>
                  <a:lnTo>
                    <a:pt x="23356" y="39470"/>
                  </a:lnTo>
                  <a:lnTo>
                    <a:pt x="23558" y="39611"/>
                  </a:lnTo>
                  <a:lnTo>
                    <a:pt x="23780" y="39752"/>
                  </a:lnTo>
                  <a:lnTo>
                    <a:pt x="24002" y="39894"/>
                  </a:lnTo>
                  <a:lnTo>
                    <a:pt x="24224" y="40015"/>
                  </a:lnTo>
                  <a:lnTo>
                    <a:pt x="24466" y="40115"/>
                  </a:lnTo>
                  <a:lnTo>
                    <a:pt x="24728" y="40216"/>
                  </a:lnTo>
                  <a:lnTo>
                    <a:pt x="24970" y="40297"/>
                  </a:lnTo>
                  <a:lnTo>
                    <a:pt x="25232" y="40378"/>
                  </a:lnTo>
                  <a:lnTo>
                    <a:pt x="25514" y="40438"/>
                  </a:lnTo>
                  <a:lnTo>
                    <a:pt x="25797" y="40479"/>
                  </a:lnTo>
                  <a:lnTo>
                    <a:pt x="26079" y="40519"/>
                  </a:lnTo>
                  <a:lnTo>
                    <a:pt x="27007" y="40519"/>
                  </a:lnTo>
                  <a:lnTo>
                    <a:pt x="27330" y="40479"/>
                  </a:lnTo>
                  <a:lnTo>
                    <a:pt x="27672" y="40438"/>
                  </a:lnTo>
                  <a:lnTo>
                    <a:pt x="28015" y="40378"/>
                  </a:lnTo>
                  <a:lnTo>
                    <a:pt x="28378" y="40297"/>
                  </a:lnTo>
                  <a:lnTo>
                    <a:pt x="28741" y="40196"/>
                  </a:lnTo>
                  <a:lnTo>
                    <a:pt x="29125" y="40075"/>
                  </a:lnTo>
                  <a:lnTo>
                    <a:pt x="29810" y="39833"/>
                  </a:lnTo>
                  <a:lnTo>
                    <a:pt x="30456" y="39591"/>
                  </a:lnTo>
                  <a:lnTo>
                    <a:pt x="31061" y="39309"/>
                  </a:lnTo>
                  <a:lnTo>
                    <a:pt x="31646" y="39006"/>
                  </a:lnTo>
                  <a:lnTo>
                    <a:pt x="32210" y="38704"/>
                  </a:lnTo>
                  <a:lnTo>
                    <a:pt x="32715" y="38381"/>
                  </a:lnTo>
                  <a:lnTo>
                    <a:pt x="33219" y="38038"/>
                  </a:lnTo>
                  <a:lnTo>
                    <a:pt x="33683" y="37675"/>
                  </a:lnTo>
                  <a:lnTo>
                    <a:pt x="34126" y="37312"/>
                  </a:lnTo>
                  <a:lnTo>
                    <a:pt x="34530" y="36929"/>
                  </a:lnTo>
                  <a:lnTo>
                    <a:pt x="34913" y="36546"/>
                  </a:lnTo>
                  <a:lnTo>
                    <a:pt x="35296" y="36162"/>
                  </a:lnTo>
                  <a:lnTo>
                    <a:pt x="35639" y="35759"/>
                  </a:lnTo>
                  <a:lnTo>
                    <a:pt x="35962" y="35356"/>
                  </a:lnTo>
                  <a:lnTo>
                    <a:pt x="36264" y="34932"/>
                  </a:lnTo>
                  <a:lnTo>
                    <a:pt x="36547" y="34529"/>
                  </a:lnTo>
                  <a:lnTo>
                    <a:pt x="36809" y="34105"/>
                  </a:lnTo>
                  <a:lnTo>
                    <a:pt x="37051" y="33702"/>
                  </a:lnTo>
                  <a:lnTo>
                    <a:pt x="37293" y="33278"/>
                  </a:lnTo>
                  <a:lnTo>
                    <a:pt x="37515" y="32875"/>
                  </a:lnTo>
                  <a:lnTo>
                    <a:pt x="37918" y="32048"/>
                  </a:lnTo>
                  <a:lnTo>
                    <a:pt x="38281" y="31261"/>
                  </a:lnTo>
                  <a:lnTo>
                    <a:pt x="38604" y="30495"/>
                  </a:lnTo>
                  <a:lnTo>
                    <a:pt x="38886" y="29789"/>
                  </a:lnTo>
                  <a:lnTo>
                    <a:pt x="39169" y="29124"/>
                  </a:lnTo>
                  <a:lnTo>
                    <a:pt x="39431" y="28519"/>
                  </a:lnTo>
                  <a:lnTo>
                    <a:pt x="39713" y="27954"/>
                  </a:lnTo>
                  <a:lnTo>
                    <a:pt x="40016" y="27429"/>
                  </a:lnTo>
                  <a:lnTo>
                    <a:pt x="40338" y="26925"/>
                  </a:lnTo>
                  <a:lnTo>
                    <a:pt x="40681" y="26441"/>
                  </a:lnTo>
                  <a:lnTo>
                    <a:pt x="41044" y="25957"/>
                  </a:lnTo>
                  <a:lnTo>
                    <a:pt x="41407" y="25493"/>
                  </a:lnTo>
                  <a:lnTo>
                    <a:pt x="42154" y="24565"/>
                  </a:lnTo>
                  <a:lnTo>
                    <a:pt x="42920" y="23618"/>
                  </a:lnTo>
                  <a:lnTo>
                    <a:pt x="43283" y="23133"/>
                  </a:lnTo>
                  <a:lnTo>
                    <a:pt x="43646" y="22649"/>
                  </a:lnTo>
                  <a:lnTo>
                    <a:pt x="43989" y="22125"/>
                  </a:lnTo>
                  <a:lnTo>
                    <a:pt x="44312" y="21601"/>
                  </a:lnTo>
                  <a:lnTo>
                    <a:pt x="44614" y="21036"/>
                  </a:lnTo>
                  <a:lnTo>
                    <a:pt x="44896" y="20451"/>
                  </a:lnTo>
                  <a:lnTo>
                    <a:pt x="45159" y="19806"/>
                  </a:lnTo>
                  <a:lnTo>
                    <a:pt x="45421" y="19059"/>
                  </a:lnTo>
                  <a:lnTo>
                    <a:pt x="45663" y="18253"/>
                  </a:lnTo>
                  <a:lnTo>
                    <a:pt x="45885" y="17385"/>
                  </a:lnTo>
                  <a:lnTo>
                    <a:pt x="46066" y="16437"/>
                  </a:lnTo>
                  <a:lnTo>
                    <a:pt x="46147" y="15953"/>
                  </a:lnTo>
                  <a:lnTo>
                    <a:pt x="46207" y="15449"/>
                  </a:lnTo>
                  <a:lnTo>
                    <a:pt x="46268" y="14945"/>
                  </a:lnTo>
                  <a:lnTo>
                    <a:pt x="46308" y="14421"/>
                  </a:lnTo>
                  <a:lnTo>
                    <a:pt x="46349" y="13896"/>
                  </a:lnTo>
                  <a:lnTo>
                    <a:pt x="46369" y="13352"/>
                  </a:lnTo>
                  <a:lnTo>
                    <a:pt x="46369" y="12807"/>
                  </a:lnTo>
                  <a:lnTo>
                    <a:pt x="46349" y="12242"/>
                  </a:lnTo>
                  <a:lnTo>
                    <a:pt x="46308" y="11698"/>
                  </a:lnTo>
                  <a:lnTo>
                    <a:pt x="46268" y="11133"/>
                  </a:lnTo>
                  <a:lnTo>
                    <a:pt x="46187" y="10568"/>
                  </a:lnTo>
                  <a:lnTo>
                    <a:pt x="46107" y="10004"/>
                  </a:lnTo>
                  <a:lnTo>
                    <a:pt x="45986" y="9419"/>
                  </a:lnTo>
                  <a:lnTo>
                    <a:pt x="45844" y="8854"/>
                  </a:lnTo>
                  <a:lnTo>
                    <a:pt x="45703" y="8289"/>
                  </a:lnTo>
                  <a:lnTo>
                    <a:pt x="45522" y="7725"/>
                  </a:lnTo>
                  <a:lnTo>
                    <a:pt x="45300" y="7160"/>
                  </a:lnTo>
                  <a:lnTo>
                    <a:pt x="45078" y="6595"/>
                  </a:lnTo>
                  <a:lnTo>
                    <a:pt x="44816" y="6051"/>
                  </a:lnTo>
                  <a:lnTo>
                    <a:pt x="44533" y="5486"/>
                  </a:lnTo>
                  <a:lnTo>
                    <a:pt x="44231" y="4941"/>
                  </a:lnTo>
                  <a:lnTo>
                    <a:pt x="43888" y="4417"/>
                  </a:lnTo>
                  <a:lnTo>
                    <a:pt x="43505" y="3893"/>
                  </a:lnTo>
                  <a:lnTo>
                    <a:pt x="43122" y="3429"/>
                  </a:lnTo>
                  <a:lnTo>
                    <a:pt x="42738" y="2985"/>
                  </a:lnTo>
                  <a:lnTo>
                    <a:pt x="42335" y="2582"/>
                  </a:lnTo>
                  <a:lnTo>
                    <a:pt x="41912" y="2198"/>
                  </a:lnTo>
                  <a:lnTo>
                    <a:pt x="41468" y="1856"/>
                  </a:lnTo>
                  <a:lnTo>
                    <a:pt x="41024" y="1533"/>
                  </a:lnTo>
                  <a:lnTo>
                    <a:pt x="40560" y="1250"/>
                  </a:lnTo>
                  <a:lnTo>
                    <a:pt x="40096" y="1008"/>
                  </a:lnTo>
                  <a:lnTo>
                    <a:pt x="39632" y="787"/>
                  </a:lnTo>
                  <a:lnTo>
                    <a:pt x="39148" y="605"/>
                  </a:lnTo>
                  <a:lnTo>
                    <a:pt x="38664" y="444"/>
                  </a:lnTo>
                  <a:lnTo>
                    <a:pt x="38160" y="303"/>
                  </a:lnTo>
                  <a:lnTo>
                    <a:pt x="37676" y="182"/>
                  </a:lnTo>
                  <a:lnTo>
                    <a:pt x="37172" y="101"/>
                  </a:lnTo>
                  <a:lnTo>
                    <a:pt x="36668" y="40"/>
                  </a:lnTo>
                  <a:lnTo>
                    <a:pt x="36163" y="20"/>
                  </a:lnTo>
                  <a:lnTo>
                    <a:pt x="356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 rot="-5400000">
              <a:off x="4089190" y="777616"/>
              <a:ext cx="1694705" cy="784882"/>
            </a:xfrm>
            <a:custGeom>
              <a:avLst/>
              <a:gdLst/>
              <a:ahLst/>
              <a:cxnLst/>
              <a:rect l="l" t="t" r="r" b="b"/>
              <a:pathLst>
                <a:path w="20251" h="9379" extrusionOk="0">
                  <a:moveTo>
                    <a:pt x="12324" y="0"/>
                  </a:moveTo>
                  <a:lnTo>
                    <a:pt x="11679" y="20"/>
                  </a:lnTo>
                  <a:lnTo>
                    <a:pt x="11013" y="61"/>
                  </a:lnTo>
                  <a:lnTo>
                    <a:pt x="10327" y="141"/>
                  </a:lnTo>
                  <a:lnTo>
                    <a:pt x="9601" y="262"/>
                  </a:lnTo>
                  <a:lnTo>
                    <a:pt x="8835" y="424"/>
                  </a:lnTo>
                  <a:lnTo>
                    <a:pt x="8028" y="605"/>
                  </a:lnTo>
                  <a:lnTo>
                    <a:pt x="7625" y="726"/>
                  </a:lnTo>
                  <a:lnTo>
                    <a:pt x="7221" y="847"/>
                  </a:lnTo>
                  <a:lnTo>
                    <a:pt x="6495" y="1089"/>
                  </a:lnTo>
                  <a:lnTo>
                    <a:pt x="5830" y="1372"/>
                  </a:lnTo>
                  <a:lnTo>
                    <a:pt x="5204" y="1674"/>
                  </a:lnTo>
                  <a:lnTo>
                    <a:pt x="4640" y="1997"/>
                  </a:lnTo>
                  <a:lnTo>
                    <a:pt x="4115" y="2340"/>
                  </a:lnTo>
                  <a:lnTo>
                    <a:pt x="3651" y="2683"/>
                  </a:lnTo>
                  <a:lnTo>
                    <a:pt x="3228" y="3046"/>
                  </a:lnTo>
                  <a:lnTo>
                    <a:pt x="2825" y="3409"/>
                  </a:lnTo>
                  <a:lnTo>
                    <a:pt x="2482" y="3752"/>
                  </a:lnTo>
                  <a:lnTo>
                    <a:pt x="2159" y="4115"/>
                  </a:lnTo>
                  <a:lnTo>
                    <a:pt x="1856" y="4457"/>
                  </a:lnTo>
                  <a:lnTo>
                    <a:pt x="1332" y="5103"/>
                  </a:lnTo>
                  <a:lnTo>
                    <a:pt x="868" y="5688"/>
                  </a:lnTo>
                  <a:lnTo>
                    <a:pt x="606" y="6031"/>
                  </a:lnTo>
                  <a:lnTo>
                    <a:pt x="384" y="6353"/>
                  </a:lnTo>
                  <a:lnTo>
                    <a:pt x="223" y="6656"/>
                  </a:lnTo>
                  <a:lnTo>
                    <a:pt x="102" y="6938"/>
                  </a:lnTo>
                  <a:lnTo>
                    <a:pt x="41" y="7200"/>
                  </a:lnTo>
                  <a:lnTo>
                    <a:pt x="1" y="7422"/>
                  </a:lnTo>
                  <a:lnTo>
                    <a:pt x="21" y="7624"/>
                  </a:lnTo>
                  <a:lnTo>
                    <a:pt x="82" y="7805"/>
                  </a:lnTo>
                  <a:lnTo>
                    <a:pt x="162" y="7947"/>
                  </a:lnTo>
                  <a:lnTo>
                    <a:pt x="283" y="8047"/>
                  </a:lnTo>
                  <a:lnTo>
                    <a:pt x="445" y="8128"/>
                  </a:lnTo>
                  <a:lnTo>
                    <a:pt x="626" y="8168"/>
                  </a:lnTo>
                  <a:lnTo>
                    <a:pt x="828" y="8189"/>
                  </a:lnTo>
                  <a:lnTo>
                    <a:pt x="1070" y="8148"/>
                  </a:lnTo>
                  <a:lnTo>
                    <a:pt x="1312" y="8088"/>
                  </a:lnTo>
                  <a:lnTo>
                    <a:pt x="1594" y="7967"/>
                  </a:lnTo>
                  <a:lnTo>
                    <a:pt x="2542" y="7422"/>
                  </a:lnTo>
                  <a:lnTo>
                    <a:pt x="3450" y="6918"/>
                  </a:lnTo>
                  <a:lnTo>
                    <a:pt x="4357" y="6474"/>
                  </a:lnTo>
                  <a:lnTo>
                    <a:pt x="5204" y="6091"/>
                  </a:lnTo>
                  <a:lnTo>
                    <a:pt x="6052" y="5768"/>
                  </a:lnTo>
                  <a:lnTo>
                    <a:pt x="6858" y="5486"/>
                  </a:lnTo>
                  <a:lnTo>
                    <a:pt x="7645" y="5264"/>
                  </a:lnTo>
                  <a:lnTo>
                    <a:pt x="8411" y="5083"/>
                  </a:lnTo>
                  <a:lnTo>
                    <a:pt x="9158" y="4942"/>
                  </a:lnTo>
                  <a:lnTo>
                    <a:pt x="9884" y="4861"/>
                  </a:lnTo>
                  <a:lnTo>
                    <a:pt x="10590" y="4820"/>
                  </a:lnTo>
                  <a:lnTo>
                    <a:pt x="11275" y="4820"/>
                  </a:lnTo>
                  <a:lnTo>
                    <a:pt x="11941" y="4861"/>
                  </a:lnTo>
                  <a:lnTo>
                    <a:pt x="12606" y="4921"/>
                  </a:lnTo>
                  <a:lnTo>
                    <a:pt x="13232" y="5042"/>
                  </a:lnTo>
                  <a:lnTo>
                    <a:pt x="13857" y="5204"/>
                  </a:lnTo>
                  <a:lnTo>
                    <a:pt x="14159" y="5284"/>
                  </a:lnTo>
                  <a:lnTo>
                    <a:pt x="14442" y="5405"/>
                  </a:lnTo>
                  <a:lnTo>
                    <a:pt x="14724" y="5526"/>
                  </a:lnTo>
                  <a:lnTo>
                    <a:pt x="14986" y="5647"/>
                  </a:lnTo>
                  <a:lnTo>
                    <a:pt x="15248" y="5809"/>
                  </a:lnTo>
                  <a:lnTo>
                    <a:pt x="15491" y="5970"/>
                  </a:lnTo>
                  <a:lnTo>
                    <a:pt x="15975" y="6313"/>
                  </a:lnTo>
                  <a:lnTo>
                    <a:pt x="16398" y="6676"/>
                  </a:lnTo>
                  <a:lnTo>
                    <a:pt x="16801" y="7059"/>
                  </a:lnTo>
                  <a:lnTo>
                    <a:pt x="17185" y="7442"/>
                  </a:lnTo>
                  <a:lnTo>
                    <a:pt x="17528" y="7826"/>
                  </a:lnTo>
                  <a:lnTo>
                    <a:pt x="18133" y="8511"/>
                  </a:lnTo>
                  <a:lnTo>
                    <a:pt x="18415" y="8814"/>
                  </a:lnTo>
                  <a:lnTo>
                    <a:pt x="18677" y="9056"/>
                  </a:lnTo>
                  <a:lnTo>
                    <a:pt x="18899" y="9237"/>
                  </a:lnTo>
                  <a:lnTo>
                    <a:pt x="19020" y="9298"/>
                  </a:lnTo>
                  <a:lnTo>
                    <a:pt x="19141" y="9358"/>
                  </a:lnTo>
                  <a:lnTo>
                    <a:pt x="19242" y="9379"/>
                  </a:lnTo>
                  <a:lnTo>
                    <a:pt x="19363" y="9379"/>
                  </a:lnTo>
                  <a:lnTo>
                    <a:pt x="19464" y="9358"/>
                  </a:lnTo>
                  <a:lnTo>
                    <a:pt x="19565" y="9318"/>
                  </a:lnTo>
                  <a:lnTo>
                    <a:pt x="19665" y="9237"/>
                  </a:lnTo>
                  <a:lnTo>
                    <a:pt x="19746" y="9157"/>
                  </a:lnTo>
                  <a:lnTo>
                    <a:pt x="19847" y="9036"/>
                  </a:lnTo>
                  <a:lnTo>
                    <a:pt x="19928" y="8915"/>
                  </a:lnTo>
                  <a:lnTo>
                    <a:pt x="19988" y="8753"/>
                  </a:lnTo>
                  <a:lnTo>
                    <a:pt x="20049" y="8592"/>
                  </a:lnTo>
                  <a:lnTo>
                    <a:pt x="20109" y="8411"/>
                  </a:lnTo>
                  <a:lnTo>
                    <a:pt x="20149" y="8209"/>
                  </a:lnTo>
                  <a:lnTo>
                    <a:pt x="20230" y="7765"/>
                  </a:lnTo>
                  <a:lnTo>
                    <a:pt x="20250" y="7281"/>
                  </a:lnTo>
                  <a:lnTo>
                    <a:pt x="20230" y="6757"/>
                  </a:lnTo>
                  <a:lnTo>
                    <a:pt x="20170" y="6212"/>
                  </a:lnTo>
                  <a:lnTo>
                    <a:pt x="20049" y="5627"/>
                  </a:lnTo>
                  <a:lnTo>
                    <a:pt x="19968" y="5345"/>
                  </a:lnTo>
                  <a:lnTo>
                    <a:pt x="19887" y="5042"/>
                  </a:lnTo>
                  <a:lnTo>
                    <a:pt x="19766" y="4760"/>
                  </a:lnTo>
                  <a:lnTo>
                    <a:pt x="19665" y="4457"/>
                  </a:lnTo>
                  <a:lnTo>
                    <a:pt x="19524" y="4175"/>
                  </a:lnTo>
                  <a:lnTo>
                    <a:pt x="19363" y="3873"/>
                  </a:lnTo>
                  <a:lnTo>
                    <a:pt x="19202" y="3590"/>
                  </a:lnTo>
                  <a:lnTo>
                    <a:pt x="19020" y="3308"/>
                  </a:lnTo>
                  <a:lnTo>
                    <a:pt x="18818" y="3025"/>
                  </a:lnTo>
                  <a:lnTo>
                    <a:pt x="18617" y="2763"/>
                  </a:lnTo>
                  <a:lnTo>
                    <a:pt x="18375" y="2501"/>
                  </a:lnTo>
                  <a:lnTo>
                    <a:pt x="18133" y="2259"/>
                  </a:lnTo>
                  <a:lnTo>
                    <a:pt x="17850" y="2017"/>
                  </a:lnTo>
                  <a:lnTo>
                    <a:pt x="17568" y="1775"/>
                  </a:lnTo>
                  <a:lnTo>
                    <a:pt x="17104" y="1452"/>
                  </a:lnTo>
                  <a:lnTo>
                    <a:pt x="16620" y="1150"/>
                  </a:lnTo>
                  <a:lnTo>
                    <a:pt x="16136" y="888"/>
                  </a:lnTo>
                  <a:lnTo>
                    <a:pt x="15632" y="646"/>
                  </a:lnTo>
                  <a:lnTo>
                    <a:pt x="15127" y="464"/>
                  </a:lnTo>
                  <a:lnTo>
                    <a:pt x="14603" y="303"/>
                  </a:lnTo>
                  <a:lnTo>
                    <a:pt x="14059" y="162"/>
                  </a:lnTo>
                  <a:lnTo>
                    <a:pt x="13514" y="81"/>
                  </a:lnTo>
                  <a:lnTo>
                    <a:pt x="12929" y="20"/>
                  </a:lnTo>
                  <a:lnTo>
                    <a:pt x="123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 rot="-5400000">
              <a:off x="7984669" y="2625693"/>
              <a:ext cx="688644" cy="433907"/>
            </a:xfrm>
            <a:custGeom>
              <a:avLst/>
              <a:gdLst/>
              <a:ahLst/>
              <a:cxnLst/>
              <a:rect l="l" t="t" r="r" b="b"/>
              <a:pathLst>
                <a:path w="8229" h="5185" extrusionOk="0">
                  <a:moveTo>
                    <a:pt x="2077" y="1"/>
                  </a:moveTo>
                  <a:lnTo>
                    <a:pt x="1634" y="21"/>
                  </a:lnTo>
                  <a:lnTo>
                    <a:pt x="1271" y="81"/>
                  </a:lnTo>
                  <a:lnTo>
                    <a:pt x="928" y="162"/>
                  </a:lnTo>
                  <a:lnTo>
                    <a:pt x="645" y="283"/>
                  </a:lnTo>
                  <a:lnTo>
                    <a:pt x="424" y="444"/>
                  </a:lnTo>
                  <a:lnTo>
                    <a:pt x="323" y="525"/>
                  </a:lnTo>
                  <a:lnTo>
                    <a:pt x="242" y="606"/>
                  </a:lnTo>
                  <a:lnTo>
                    <a:pt x="161" y="707"/>
                  </a:lnTo>
                  <a:lnTo>
                    <a:pt x="101" y="787"/>
                  </a:lnTo>
                  <a:lnTo>
                    <a:pt x="61" y="888"/>
                  </a:lnTo>
                  <a:lnTo>
                    <a:pt x="20" y="989"/>
                  </a:lnTo>
                  <a:lnTo>
                    <a:pt x="20" y="1090"/>
                  </a:lnTo>
                  <a:lnTo>
                    <a:pt x="0" y="1191"/>
                  </a:lnTo>
                  <a:lnTo>
                    <a:pt x="20" y="1292"/>
                  </a:lnTo>
                  <a:lnTo>
                    <a:pt x="40" y="1392"/>
                  </a:lnTo>
                  <a:lnTo>
                    <a:pt x="81" y="1493"/>
                  </a:lnTo>
                  <a:lnTo>
                    <a:pt x="121" y="1574"/>
                  </a:lnTo>
                  <a:lnTo>
                    <a:pt x="182" y="1675"/>
                  </a:lnTo>
                  <a:lnTo>
                    <a:pt x="262" y="1776"/>
                  </a:lnTo>
                  <a:lnTo>
                    <a:pt x="343" y="1856"/>
                  </a:lnTo>
                  <a:lnTo>
                    <a:pt x="444" y="1937"/>
                  </a:lnTo>
                  <a:lnTo>
                    <a:pt x="565" y="2018"/>
                  </a:lnTo>
                  <a:lnTo>
                    <a:pt x="706" y="2078"/>
                  </a:lnTo>
                  <a:lnTo>
                    <a:pt x="1008" y="2219"/>
                  </a:lnTo>
                  <a:lnTo>
                    <a:pt x="1372" y="2300"/>
                  </a:lnTo>
                  <a:lnTo>
                    <a:pt x="1735" y="2381"/>
                  </a:lnTo>
                  <a:lnTo>
                    <a:pt x="2077" y="2421"/>
                  </a:lnTo>
                  <a:lnTo>
                    <a:pt x="2703" y="2481"/>
                  </a:lnTo>
                  <a:lnTo>
                    <a:pt x="3227" y="2522"/>
                  </a:lnTo>
                  <a:lnTo>
                    <a:pt x="3671" y="2582"/>
                  </a:lnTo>
                  <a:lnTo>
                    <a:pt x="3893" y="2623"/>
                  </a:lnTo>
                  <a:lnTo>
                    <a:pt x="4094" y="2663"/>
                  </a:lnTo>
                  <a:lnTo>
                    <a:pt x="4296" y="2744"/>
                  </a:lnTo>
                  <a:lnTo>
                    <a:pt x="4477" y="2865"/>
                  </a:lnTo>
                  <a:lnTo>
                    <a:pt x="4679" y="2986"/>
                  </a:lnTo>
                  <a:lnTo>
                    <a:pt x="4881" y="3167"/>
                  </a:lnTo>
                  <a:lnTo>
                    <a:pt x="5083" y="3369"/>
                  </a:lnTo>
                  <a:lnTo>
                    <a:pt x="5284" y="3631"/>
                  </a:lnTo>
                  <a:lnTo>
                    <a:pt x="5990" y="4539"/>
                  </a:lnTo>
                  <a:lnTo>
                    <a:pt x="6252" y="4841"/>
                  </a:lnTo>
                  <a:lnTo>
                    <a:pt x="6373" y="4962"/>
                  </a:lnTo>
                  <a:lnTo>
                    <a:pt x="6474" y="5043"/>
                  </a:lnTo>
                  <a:lnTo>
                    <a:pt x="6595" y="5103"/>
                  </a:lnTo>
                  <a:lnTo>
                    <a:pt x="6716" y="5164"/>
                  </a:lnTo>
                  <a:lnTo>
                    <a:pt x="6837" y="5184"/>
                  </a:lnTo>
                  <a:lnTo>
                    <a:pt x="6978" y="5184"/>
                  </a:lnTo>
                  <a:lnTo>
                    <a:pt x="7120" y="5164"/>
                  </a:lnTo>
                  <a:lnTo>
                    <a:pt x="7281" y="5124"/>
                  </a:lnTo>
                  <a:lnTo>
                    <a:pt x="7644" y="4982"/>
                  </a:lnTo>
                  <a:lnTo>
                    <a:pt x="7745" y="4922"/>
                  </a:lnTo>
                  <a:lnTo>
                    <a:pt x="7846" y="4861"/>
                  </a:lnTo>
                  <a:lnTo>
                    <a:pt x="7926" y="4801"/>
                  </a:lnTo>
                  <a:lnTo>
                    <a:pt x="7987" y="4720"/>
                  </a:lnTo>
                  <a:lnTo>
                    <a:pt x="8047" y="4619"/>
                  </a:lnTo>
                  <a:lnTo>
                    <a:pt x="8108" y="4539"/>
                  </a:lnTo>
                  <a:lnTo>
                    <a:pt x="8189" y="4317"/>
                  </a:lnTo>
                  <a:lnTo>
                    <a:pt x="8229" y="4095"/>
                  </a:lnTo>
                  <a:lnTo>
                    <a:pt x="8229" y="3833"/>
                  </a:lnTo>
                  <a:lnTo>
                    <a:pt x="8209" y="3550"/>
                  </a:lnTo>
                  <a:lnTo>
                    <a:pt x="8148" y="3268"/>
                  </a:lnTo>
                  <a:lnTo>
                    <a:pt x="8047" y="2986"/>
                  </a:lnTo>
                  <a:lnTo>
                    <a:pt x="7926" y="2683"/>
                  </a:lnTo>
                  <a:lnTo>
                    <a:pt x="7785" y="2401"/>
                  </a:lnTo>
                  <a:lnTo>
                    <a:pt x="7604" y="2098"/>
                  </a:lnTo>
                  <a:lnTo>
                    <a:pt x="7382" y="1816"/>
                  </a:lnTo>
                  <a:lnTo>
                    <a:pt x="7160" y="1554"/>
                  </a:lnTo>
                  <a:lnTo>
                    <a:pt x="6898" y="1292"/>
                  </a:lnTo>
                  <a:lnTo>
                    <a:pt x="6615" y="1070"/>
                  </a:lnTo>
                  <a:lnTo>
                    <a:pt x="6313" y="868"/>
                  </a:lnTo>
                  <a:lnTo>
                    <a:pt x="5970" y="686"/>
                  </a:lnTo>
                  <a:lnTo>
                    <a:pt x="5627" y="525"/>
                  </a:lnTo>
                  <a:lnTo>
                    <a:pt x="5244" y="404"/>
                  </a:lnTo>
                  <a:lnTo>
                    <a:pt x="4881" y="303"/>
                  </a:lnTo>
                  <a:lnTo>
                    <a:pt x="4498" y="223"/>
                  </a:lnTo>
                  <a:lnTo>
                    <a:pt x="4114" y="142"/>
                  </a:lnTo>
                  <a:lnTo>
                    <a:pt x="3751" y="102"/>
                  </a:lnTo>
                  <a:lnTo>
                    <a:pt x="3106" y="21"/>
                  </a:lnTo>
                  <a:lnTo>
                    <a:pt x="25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 rot="-5400000">
              <a:off x="7949190" y="672925"/>
              <a:ext cx="1291260" cy="1428001"/>
            </a:xfrm>
            <a:custGeom>
              <a:avLst/>
              <a:gdLst/>
              <a:ahLst/>
              <a:cxnLst/>
              <a:rect l="l" t="t" r="r" b="b"/>
              <a:pathLst>
                <a:path w="15430" h="17064" extrusionOk="0">
                  <a:moveTo>
                    <a:pt x="14461" y="1"/>
                  </a:moveTo>
                  <a:lnTo>
                    <a:pt x="14340" y="21"/>
                  </a:lnTo>
                  <a:lnTo>
                    <a:pt x="14219" y="61"/>
                  </a:lnTo>
                  <a:lnTo>
                    <a:pt x="14078" y="122"/>
                  </a:lnTo>
                  <a:lnTo>
                    <a:pt x="13937" y="222"/>
                  </a:lnTo>
                  <a:lnTo>
                    <a:pt x="13776" y="343"/>
                  </a:lnTo>
                  <a:lnTo>
                    <a:pt x="13634" y="485"/>
                  </a:lnTo>
                  <a:lnTo>
                    <a:pt x="13473" y="646"/>
                  </a:lnTo>
                  <a:lnTo>
                    <a:pt x="13312" y="848"/>
                  </a:lnTo>
                  <a:lnTo>
                    <a:pt x="13150" y="1070"/>
                  </a:lnTo>
                  <a:lnTo>
                    <a:pt x="12989" y="1312"/>
                  </a:lnTo>
                  <a:lnTo>
                    <a:pt x="12868" y="1513"/>
                  </a:lnTo>
                  <a:lnTo>
                    <a:pt x="12545" y="2058"/>
                  </a:lnTo>
                  <a:lnTo>
                    <a:pt x="12041" y="2865"/>
                  </a:lnTo>
                  <a:lnTo>
                    <a:pt x="11718" y="3349"/>
                  </a:lnTo>
                  <a:lnTo>
                    <a:pt x="11355" y="3853"/>
                  </a:lnTo>
                  <a:lnTo>
                    <a:pt x="10952" y="4377"/>
                  </a:lnTo>
                  <a:lnTo>
                    <a:pt x="10508" y="4942"/>
                  </a:lnTo>
                  <a:lnTo>
                    <a:pt x="10024" y="5487"/>
                  </a:lnTo>
                  <a:lnTo>
                    <a:pt x="9520" y="6031"/>
                  </a:lnTo>
                  <a:lnTo>
                    <a:pt x="8996" y="6555"/>
                  </a:lnTo>
                  <a:lnTo>
                    <a:pt x="8431" y="7039"/>
                  </a:lnTo>
                  <a:lnTo>
                    <a:pt x="8128" y="7282"/>
                  </a:lnTo>
                  <a:lnTo>
                    <a:pt x="7846" y="7503"/>
                  </a:lnTo>
                  <a:lnTo>
                    <a:pt x="7544" y="7725"/>
                  </a:lnTo>
                  <a:lnTo>
                    <a:pt x="7221" y="7907"/>
                  </a:lnTo>
                  <a:lnTo>
                    <a:pt x="6011" y="8653"/>
                  </a:lnTo>
                  <a:lnTo>
                    <a:pt x="4861" y="9339"/>
                  </a:lnTo>
                  <a:lnTo>
                    <a:pt x="4317" y="9661"/>
                  </a:lnTo>
                  <a:lnTo>
                    <a:pt x="3792" y="10004"/>
                  </a:lnTo>
                  <a:lnTo>
                    <a:pt x="3308" y="10347"/>
                  </a:lnTo>
                  <a:lnTo>
                    <a:pt x="2824" y="10690"/>
                  </a:lnTo>
                  <a:lnTo>
                    <a:pt x="2380" y="11033"/>
                  </a:lnTo>
                  <a:lnTo>
                    <a:pt x="1957" y="11396"/>
                  </a:lnTo>
                  <a:lnTo>
                    <a:pt x="1574" y="11779"/>
                  </a:lnTo>
                  <a:lnTo>
                    <a:pt x="1231" y="12182"/>
                  </a:lnTo>
                  <a:lnTo>
                    <a:pt x="908" y="12606"/>
                  </a:lnTo>
                  <a:lnTo>
                    <a:pt x="626" y="13050"/>
                  </a:lnTo>
                  <a:lnTo>
                    <a:pt x="505" y="13292"/>
                  </a:lnTo>
                  <a:lnTo>
                    <a:pt x="384" y="13534"/>
                  </a:lnTo>
                  <a:lnTo>
                    <a:pt x="283" y="13796"/>
                  </a:lnTo>
                  <a:lnTo>
                    <a:pt x="202" y="14058"/>
                  </a:lnTo>
                  <a:lnTo>
                    <a:pt x="121" y="14320"/>
                  </a:lnTo>
                  <a:lnTo>
                    <a:pt x="61" y="14562"/>
                  </a:lnTo>
                  <a:lnTo>
                    <a:pt x="21" y="14804"/>
                  </a:lnTo>
                  <a:lnTo>
                    <a:pt x="0" y="15026"/>
                  </a:lnTo>
                  <a:lnTo>
                    <a:pt x="0" y="15248"/>
                  </a:lnTo>
                  <a:lnTo>
                    <a:pt x="21" y="15470"/>
                  </a:lnTo>
                  <a:lnTo>
                    <a:pt x="61" y="15652"/>
                  </a:lnTo>
                  <a:lnTo>
                    <a:pt x="121" y="15853"/>
                  </a:lnTo>
                  <a:lnTo>
                    <a:pt x="182" y="16015"/>
                  </a:lnTo>
                  <a:lnTo>
                    <a:pt x="283" y="16176"/>
                  </a:lnTo>
                  <a:lnTo>
                    <a:pt x="384" y="16337"/>
                  </a:lnTo>
                  <a:lnTo>
                    <a:pt x="505" y="16458"/>
                  </a:lnTo>
                  <a:lnTo>
                    <a:pt x="646" y="16579"/>
                  </a:lnTo>
                  <a:lnTo>
                    <a:pt x="807" y="16700"/>
                  </a:lnTo>
                  <a:lnTo>
                    <a:pt x="989" y="16801"/>
                  </a:lnTo>
                  <a:lnTo>
                    <a:pt x="1170" y="16882"/>
                  </a:lnTo>
                  <a:lnTo>
                    <a:pt x="1372" y="16942"/>
                  </a:lnTo>
                  <a:lnTo>
                    <a:pt x="1574" y="17003"/>
                  </a:lnTo>
                  <a:lnTo>
                    <a:pt x="1816" y="17043"/>
                  </a:lnTo>
                  <a:lnTo>
                    <a:pt x="2037" y="17063"/>
                  </a:lnTo>
                  <a:lnTo>
                    <a:pt x="2562" y="17063"/>
                  </a:lnTo>
                  <a:lnTo>
                    <a:pt x="2844" y="17043"/>
                  </a:lnTo>
                  <a:lnTo>
                    <a:pt x="3127" y="17003"/>
                  </a:lnTo>
                  <a:lnTo>
                    <a:pt x="3429" y="16942"/>
                  </a:lnTo>
                  <a:lnTo>
                    <a:pt x="3732" y="16882"/>
                  </a:lnTo>
                  <a:lnTo>
                    <a:pt x="4054" y="16781"/>
                  </a:lnTo>
                  <a:lnTo>
                    <a:pt x="4377" y="16680"/>
                  </a:lnTo>
                  <a:lnTo>
                    <a:pt x="4720" y="16559"/>
                  </a:lnTo>
                  <a:lnTo>
                    <a:pt x="5063" y="16418"/>
                  </a:lnTo>
                  <a:lnTo>
                    <a:pt x="5406" y="16257"/>
                  </a:lnTo>
                  <a:lnTo>
                    <a:pt x="5769" y="16075"/>
                  </a:lnTo>
                  <a:lnTo>
                    <a:pt x="6132" y="15873"/>
                  </a:lnTo>
                  <a:lnTo>
                    <a:pt x="6495" y="15672"/>
                  </a:lnTo>
                  <a:lnTo>
                    <a:pt x="6858" y="15430"/>
                  </a:lnTo>
                  <a:lnTo>
                    <a:pt x="7241" y="15188"/>
                  </a:lnTo>
                  <a:lnTo>
                    <a:pt x="7604" y="14905"/>
                  </a:lnTo>
                  <a:lnTo>
                    <a:pt x="7967" y="14623"/>
                  </a:lnTo>
                  <a:lnTo>
                    <a:pt x="8693" y="14018"/>
                  </a:lnTo>
                  <a:lnTo>
                    <a:pt x="9419" y="13372"/>
                  </a:lnTo>
                  <a:lnTo>
                    <a:pt x="10105" y="12667"/>
                  </a:lnTo>
                  <a:lnTo>
                    <a:pt x="10791" y="11920"/>
                  </a:lnTo>
                  <a:lnTo>
                    <a:pt x="11436" y="11154"/>
                  </a:lnTo>
                  <a:lnTo>
                    <a:pt x="12061" y="10347"/>
                  </a:lnTo>
                  <a:lnTo>
                    <a:pt x="12646" y="9540"/>
                  </a:lnTo>
                  <a:lnTo>
                    <a:pt x="13171" y="8713"/>
                  </a:lnTo>
                  <a:lnTo>
                    <a:pt x="13655" y="7866"/>
                  </a:lnTo>
                  <a:lnTo>
                    <a:pt x="14098" y="7039"/>
                  </a:lnTo>
                  <a:lnTo>
                    <a:pt x="14300" y="6636"/>
                  </a:lnTo>
                  <a:lnTo>
                    <a:pt x="14482" y="6213"/>
                  </a:lnTo>
                  <a:lnTo>
                    <a:pt x="14643" y="5809"/>
                  </a:lnTo>
                  <a:lnTo>
                    <a:pt x="14784" y="5406"/>
                  </a:lnTo>
                  <a:lnTo>
                    <a:pt x="14925" y="5023"/>
                  </a:lnTo>
                  <a:lnTo>
                    <a:pt x="15026" y="4619"/>
                  </a:lnTo>
                  <a:lnTo>
                    <a:pt x="15208" y="3873"/>
                  </a:lnTo>
                  <a:lnTo>
                    <a:pt x="15329" y="3187"/>
                  </a:lnTo>
                  <a:lnTo>
                    <a:pt x="15409" y="2542"/>
                  </a:lnTo>
                  <a:lnTo>
                    <a:pt x="15429" y="1977"/>
                  </a:lnTo>
                  <a:lnTo>
                    <a:pt x="15409" y="1473"/>
                  </a:lnTo>
                  <a:lnTo>
                    <a:pt x="15369" y="1231"/>
                  </a:lnTo>
                  <a:lnTo>
                    <a:pt x="15349" y="1029"/>
                  </a:lnTo>
                  <a:lnTo>
                    <a:pt x="15288" y="828"/>
                  </a:lnTo>
                  <a:lnTo>
                    <a:pt x="15228" y="666"/>
                  </a:lnTo>
                  <a:lnTo>
                    <a:pt x="15167" y="505"/>
                  </a:lnTo>
                  <a:lnTo>
                    <a:pt x="15087" y="364"/>
                  </a:lnTo>
                  <a:lnTo>
                    <a:pt x="15006" y="243"/>
                  </a:lnTo>
                  <a:lnTo>
                    <a:pt x="14905" y="162"/>
                  </a:lnTo>
                  <a:lnTo>
                    <a:pt x="14804" y="81"/>
                  </a:lnTo>
                  <a:lnTo>
                    <a:pt x="14703" y="41"/>
                  </a:lnTo>
                  <a:lnTo>
                    <a:pt x="145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 rot="-5400000">
              <a:off x="5771957" y="2833325"/>
              <a:ext cx="1541059" cy="2433895"/>
            </a:xfrm>
            <a:custGeom>
              <a:avLst/>
              <a:gdLst/>
              <a:ahLst/>
              <a:cxnLst/>
              <a:rect l="l" t="t" r="r" b="b"/>
              <a:pathLst>
                <a:path w="18415" h="29084" extrusionOk="0">
                  <a:moveTo>
                    <a:pt x="17104" y="0"/>
                  </a:moveTo>
                  <a:lnTo>
                    <a:pt x="16539" y="41"/>
                  </a:lnTo>
                  <a:lnTo>
                    <a:pt x="15894" y="121"/>
                  </a:lnTo>
                  <a:lnTo>
                    <a:pt x="15168" y="262"/>
                  </a:lnTo>
                  <a:lnTo>
                    <a:pt x="14462" y="404"/>
                  </a:lnTo>
                  <a:lnTo>
                    <a:pt x="13756" y="565"/>
                  </a:lnTo>
                  <a:lnTo>
                    <a:pt x="13050" y="747"/>
                  </a:lnTo>
                  <a:lnTo>
                    <a:pt x="12344" y="948"/>
                  </a:lnTo>
                  <a:lnTo>
                    <a:pt x="11658" y="1170"/>
                  </a:lnTo>
                  <a:lnTo>
                    <a:pt x="10973" y="1392"/>
                  </a:lnTo>
                  <a:lnTo>
                    <a:pt x="10287" y="1654"/>
                  </a:lnTo>
                  <a:lnTo>
                    <a:pt x="9621" y="1936"/>
                  </a:lnTo>
                  <a:lnTo>
                    <a:pt x="8956" y="2239"/>
                  </a:lnTo>
                  <a:lnTo>
                    <a:pt x="8290" y="2562"/>
                  </a:lnTo>
                  <a:lnTo>
                    <a:pt x="7645" y="2905"/>
                  </a:lnTo>
                  <a:lnTo>
                    <a:pt x="6999" y="3247"/>
                  </a:lnTo>
                  <a:lnTo>
                    <a:pt x="6374" y="3631"/>
                  </a:lnTo>
                  <a:lnTo>
                    <a:pt x="5769" y="4014"/>
                  </a:lnTo>
                  <a:lnTo>
                    <a:pt x="5164" y="4437"/>
                  </a:lnTo>
                  <a:lnTo>
                    <a:pt x="4559" y="4861"/>
                  </a:lnTo>
                  <a:lnTo>
                    <a:pt x="4256" y="5103"/>
                  </a:lnTo>
                  <a:lnTo>
                    <a:pt x="3974" y="5365"/>
                  </a:lnTo>
                  <a:lnTo>
                    <a:pt x="3692" y="5627"/>
                  </a:lnTo>
                  <a:lnTo>
                    <a:pt x="3409" y="5910"/>
                  </a:lnTo>
                  <a:lnTo>
                    <a:pt x="3147" y="6212"/>
                  </a:lnTo>
                  <a:lnTo>
                    <a:pt x="2905" y="6515"/>
                  </a:lnTo>
                  <a:lnTo>
                    <a:pt x="2663" y="6837"/>
                  </a:lnTo>
                  <a:lnTo>
                    <a:pt x="2441" y="7160"/>
                  </a:lnTo>
                  <a:lnTo>
                    <a:pt x="2219" y="7503"/>
                  </a:lnTo>
                  <a:lnTo>
                    <a:pt x="2018" y="7846"/>
                  </a:lnTo>
                  <a:lnTo>
                    <a:pt x="1816" y="8189"/>
                  </a:lnTo>
                  <a:lnTo>
                    <a:pt x="1634" y="8552"/>
                  </a:lnTo>
                  <a:lnTo>
                    <a:pt x="1453" y="8915"/>
                  </a:lnTo>
                  <a:lnTo>
                    <a:pt x="1292" y="9298"/>
                  </a:lnTo>
                  <a:lnTo>
                    <a:pt x="989" y="10064"/>
                  </a:lnTo>
                  <a:lnTo>
                    <a:pt x="727" y="10851"/>
                  </a:lnTo>
                  <a:lnTo>
                    <a:pt x="525" y="11638"/>
                  </a:lnTo>
                  <a:lnTo>
                    <a:pt x="344" y="12444"/>
                  </a:lnTo>
                  <a:lnTo>
                    <a:pt x="202" y="13251"/>
                  </a:lnTo>
                  <a:lnTo>
                    <a:pt x="81" y="14038"/>
                  </a:lnTo>
                  <a:lnTo>
                    <a:pt x="21" y="14844"/>
                  </a:lnTo>
                  <a:lnTo>
                    <a:pt x="1" y="15631"/>
                  </a:lnTo>
                  <a:lnTo>
                    <a:pt x="1" y="16397"/>
                  </a:lnTo>
                  <a:lnTo>
                    <a:pt x="41" y="17164"/>
                  </a:lnTo>
                  <a:lnTo>
                    <a:pt x="102" y="17950"/>
                  </a:lnTo>
                  <a:lnTo>
                    <a:pt x="202" y="18717"/>
                  </a:lnTo>
                  <a:lnTo>
                    <a:pt x="344" y="19503"/>
                  </a:lnTo>
                  <a:lnTo>
                    <a:pt x="525" y="20250"/>
                  </a:lnTo>
                  <a:lnTo>
                    <a:pt x="727" y="21016"/>
                  </a:lnTo>
                  <a:lnTo>
                    <a:pt x="949" y="21762"/>
                  </a:lnTo>
                  <a:lnTo>
                    <a:pt x="1211" y="22509"/>
                  </a:lnTo>
                  <a:lnTo>
                    <a:pt x="1493" y="23235"/>
                  </a:lnTo>
                  <a:lnTo>
                    <a:pt x="1816" y="23961"/>
                  </a:lnTo>
                  <a:lnTo>
                    <a:pt x="2159" y="24667"/>
                  </a:lnTo>
                  <a:lnTo>
                    <a:pt x="2522" y="25352"/>
                  </a:lnTo>
                  <a:lnTo>
                    <a:pt x="2925" y="26038"/>
                  </a:lnTo>
                  <a:lnTo>
                    <a:pt x="3329" y="26704"/>
                  </a:lnTo>
                  <a:lnTo>
                    <a:pt x="3772" y="27349"/>
                  </a:lnTo>
                  <a:lnTo>
                    <a:pt x="4236" y="27994"/>
                  </a:lnTo>
                  <a:lnTo>
                    <a:pt x="4357" y="28136"/>
                  </a:lnTo>
                  <a:lnTo>
                    <a:pt x="4498" y="28277"/>
                  </a:lnTo>
                  <a:lnTo>
                    <a:pt x="4640" y="28418"/>
                  </a:lnTo>
                  <a:lnTo>
                    <a:pt x="4801" y="28539"/>
                  </a:lnTo>
                  <a:lnTo>
                    <a:pt x="4962" y="28640"/>
                  </a:lnTo>
                  <a:lnTo>
                    <a:pt x="5124" y="28741"/>
                  </a:lnTo>
                  <a:lnTo>
                    <a:pt x="5487" y="28902"/>
                  </a:lnTo>
                  <a:lnTo>
                    <a:pt x="5830" y="29003"/>
                  </a:lnTo>
                  <a:lnTo>
                    <a:pt x="6172" y="29063"/>
                  </a:lnTo>
                  <a:lnTo>
                    <a:pt x="6515" y="29083"/>
                  </a:lnTo>
                  <a:lnTo>
                    <a:pt x="6677" y="29063"/>
                  </a:lnTo>
                  <a:lnTo>
                    <a:pt x="6818" y="29043"/>
                  </a:lnTo>
                  <a:lnTo>
                    <a:pt x="6959" y="29023"/>
                  </a:lnTo>
                  <a:lnTo>
                    <a:pt x="7100" y="28983"/>
                  </a:lnTo>
                  <a:lnTo>
                    <a:pt x="7201" y="28922"/>
                  </a:lnTo>
                  <a:lnTo>
                    <a:pt x="7322" y="28862"/>
                  </a:lnTo>
                  <a:lnTo>
                    <a:pt x="7403" y="28781"/>
                  </a:lnTo>
                  <a:lnTo>
                    <a:pt x="7483" y="28700"/>
                  </a:lnTo>
                  <a:lnTo>
                    <a:pt x="7544" y="28599"/>
                  </a:lnTo>
                  <a:lnTo>
                    <a:pt x="7584" y="28478"/>
                  </a:lnTo>
                  <a:lnTo>
                    <a:pt x="7604" y="28357"/>
                  </a:lnTo>
                  <a:lnTo>
                    <a:pt x="7604" y="28216"/>
                  </a:lnTo>
                  <a:lnTo>
                    <a:pt x="7584" y="28075"/>
                  </a:lnTo>
                  <a:lnTo>
                    <a:pt x="7544" y="27934"/>
                  </a:lnTo>
                  <a:lnTo>
                    <a:pt x="7483" y="27752"/>
                  </a:lnTo>
                  <a:lnTo>
                    <a:pt x="7382" y="27591"/>
                  </a:lnTo>
                  <a:lnTo>
                    <a:pt x="7261" y="27389"/>
                  </a:lnTo>
                  <a:lnTo>
                    <a:pt x="7120" y="27188"/>
                  </a:lnTo>
                  <a:lnTo>
                    <a:pt x="6939" y="26966"/>
                  </a:lnTo>
                  <a:lnTo>
                    <a:pt x="6757" y="26704"/>
                  </a:lnTo>
                  <a:lnTo>
                    <a:pt x="6596" y="26421"/>
                  </a:lnTo>
                  <a:lnTo>
                    <a:pt x="6435" y="26119"/>
                  </a:lnTo>
                  <a:lnTo>
                    <a:pt x="6273" y="25796"/>
                  </a:lnTo>
                  <a:lnTo>
                    <a:pt x="6132" y="25453"/>
                  </a:lnTo>
                  <a:lnTo>
                    <a:pt x="5850" y="24747"/>
                  </a:lnTo>
                  <a:lnTo>
                    <a:pt x="5608" y="23961"/>
                  </a:lnTo>
                  <a:lnTo>
                    <a:pt x="5386" y="23134"/>
                  </a:lnTo>
                  <a:lnTo>
                    <a:pt x="5184" y="22266"/>
                  </a:lnTo>
                  <a:lnTo>
                    <a:pt x="5043" y="21359"/>
                  </a:lnTo>
                  <a:lnTo>
                    <a:pt x="4902" y="20431"/>
                  </a:lnTo>
                  <a:lnTo>
                    <a:pt x="4821" y="19483"/>
                  </a:lnTo>
                  <a:lnTo>
                    <a:pt x="4761" y="18515"/>
                  </a:lnTo>
                  <a:lnTo>
                    <a:pt x="4720" y="17547"/>
                  </a:lnTo>
                  <a:lnTo>
                    <a:pt x="4740" y="16599"/>
                  </a:lnTo>
                  <a:lnTo>
                    <a:pt x="4781" y="15651"/>
                  </a:lnTo>
                  <a:lnTo>
                    <a:pt x="4861" y="14723"/>
                  </a:lnTo>
                  <a:lnTo>
                    <a:pt x="4982" y="13816"/>
                  </a:lnTo>
                  <a:lnTo>
                    <a:pt x="5063" y="13372"/>
                  </a:lnTo>
                  <a:lnTo>
                    <a:pt x="5164" y="12928"/>
                  </a:lnTo>
                  <a:lnTo>
                    <a:pt x="5305" y="12505"/>
                  </a:lnTo>
                  <a:lnTo>
                    <a:pt x="5446" y="12081"/>
                  </a:lnTo>
                  <a:lnTo>
                    <a:pt x="5608" y="11658"/>
                  </a:lnTo>
                  <a:lnTo>
                    <a:pt x="5789" y="11234"/>
                  </a:lnTo>
                  <a:lnTo>
                    <a:pt x="5991" y="10811"/>
                  </a:lnTo>
                  <a:lnTo>
                    <a:pt x="6213" y="10387"/>
                  </a:lnTo>
                  <a:lnTo>
                    <a:pt x="6455" y="9984"/>
                  </a:lnTo>
                  <a:lnTo>
                    <a:pt x="6717" y="9580"/>
                  </a:lnTo>
                  <a:lnTo>
                    <a:pt x="6999" y="9177"/>
                  </a:lnTo>
                  <a:lnTo>
                    <a:pt x="7282" y="8794"/>
                  </a:lnTo>
                  <a:lnTo>
                    <a:pt x="7604" y="8390"/>
                  </a:lnTo>
                  <a:lnTo>
                    <a:pt x="7927" y="8007"/>
                  </a:lnTo>
                  <a:lnTo>
                    <a:pt x="8270" y="7644"/>
                  </a:lnTo>
                  <a:lnTo>
                    <a:pt x="8613" y="7261"/>
                  </a:lnTo>
                  <a:lnTo>
                    <a:pt x="8976" y="6898"/>
                  </a:lnTo>
                  <a:lnTo>
                    <a:pt x="9359" y="6535"/>
                  </a:lnTo>
                  <a:lnTo>
                    <a:pt x="9762" y="6192"/>
                  </a:lnTo>
                  <a:lnTo>
                    <a:pt x="10166" y="5829"/>
                  </a:lnTo>
                  <a:lnTo>
                    <a:pt x="10569" y="5486"/>
                  </a:lnTo>
                  <a:lnTo>
                    <a:pt x="11013" y="5163"/>
                  </a:lnTo>
                  <a:lnTo>
                    <a:pt x="11900" y="4518"/>
                  </a:lnTo>
                  <a:lnTo>
                    <a:pt x="12828" y="3893"/>
                  </a:lnTo>
                  <a:lnTo>
                    <a:pt x="13776" y="3308"/>
                  </a:lnTo>
                  <a:lnTo>
                    <a:pt x="14784" y="2743"/>
                  </a:lnTo>
                  <a:lnTo>
                    <a:pt x="15793" y="2219"/>
                  </a:lnTo>
                  <a:lnTo>
                    <a:pt x="16337" y="2017"/>
                  </a:lnTo>
                  <a:lnTo>
                    <a:pt x="16821" y="1795"/>
                  </a:lnTo>
                  <a:lnTo>
                    <a:pt x="17265" y="1594"/>
                  </a:lnTo>
                  <a:lnTo>
                    <a:pt x="17628" y="1372"/>
                  </a:lnTo>
                  <a:lnTo>
                    <a:pt x="17931" y="1150"/>
                  </a:lnTo>
                  <a:lnTo>
                    <a:pt x="18153" y="948"/>
                  </a:lnTo>
                  <a:lnTo>
                    <a:pt x="18253" y="847"/>
                  </a:lnTo>
                  <a:lnTo>
                    <a:pt x="18314" y="747"/>
                  </a:lnTo>
                  <a:lnTo>
                    <a:pt x="18374" y="646"/>
                  </a:lnTo>
                  <a:lnTo>
                    <a:pt x="18395" y="565"/>
                  </a:lnTo>
                  <a:lnTo>
                    <a:pt x="18415" y="464"/>
                  </a:lnTo>
                  <a:lnTo>
                    <a:pt x="18395" y="383"/>
                  </a:lnTo>
                  <a:lnTo>
                    <a:pt x="18374" y="323"/>
                  </a:lnTo>
                  <a:lnTo>
                    <a:pt x="18314" y="242"/>
                  </a:lnTo>
                  <a:lnTo>
                    <a:pt x="18253" y="182"/>
                  </a:lnTo>
                  <a:lnTo>
                    <a:pt x="18153" y="141"/>
                  </a:lnTo>
                  <a:lnTo>
                    <a:pt x="18032" y="81"/>
                  </a:lnTo>
                  <a:lnTo>
                    <a:pt x="17890" y="61"/>
                  </a:lnTo>
                  <a:lnTo>
                    <a:pt x="17729" y="20"/>
                  </a:lnTo>
                  <a:lnTo>
                    <a:pt x="175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720000" y="2145750"/>
            <a:ext cx="4560300" cy="16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827150"/>
            <a:ext cx="1056900" cy="10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03" name="Google Shape;103;p3"/>
          <p:cNvSpPr txBox="1">
            <a:spLocks noGrp="1"/>
          </p:cNvSpPr>
          <p:nvPr>
            <p:ph type="subTitle" idx="1"/>
          </p:nvPr>
        </p:nvSpPr>
        <p:spPr>
          <a:xfrm>
            <a:off x="720000" y="3755325"/>
            <a:ext cx="2556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4" name="Google Shape;104;p3"/>
          <p:cNvGrpSpPr/>
          <p:nvPr/>
        </p:nvGrpSpPr>
        <p:grpSpPr>
          <a:xfrm rot="-5400000" flipH="1">
            <a:off x="574720" y="-584584"/>
            <a:ext cx="1175451" cy="2324553"/>
            <a:chOff x="961675" y="1958725"/>
            <a:chExt cx="563225" cy="1113825"/>
          </a:xfrm>
        </p:grpSpPr>
        <p:sp>
          <p:nvSpPr>
            <p:cNvPr id="105" name="Google Shape;105;p3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" name="Google Shape;107;p3"/>
          <p:cNvGrpSpPr/>
          <p:nvPr/>
        </p:nvGrpSpPr>
        <p:grpSpPr>
          <a:xfrm rot="5400000" flipH="1">
            <a:off x="-924680" y="2091609"/>
            <a:ext cx="5719701" cy="4411139"/>
            <a:chOff x="1569550" y="795179"/>
            <a:chExt cx="6519663" cy="3469513"/>
          </a:xfrm>
        </p:grpSpPr>
        <p:sp>
          <p:nvSpPr>
            <p:cNvPr id="108" name="Google Shape;108;p3"/>
            <p:cNvSpPr/>
            <p:nvPr/>
          </p:nvSpPr>
          <p:spPr>
            <a:xfrm rot="6334360">
              <a:off x="5988775" y="729157"/>
              <a:ext cx="242061" cy="765883"/>
            </a:xfrm>
            <a:custGeom>
              <a:avLst/>
              <a:gdLst/>
              <a:ahLst/>
              <a:cxnLst/>
              <a:rect l="l" t="t" r="r" b="b"/>
              <a:pathLst>
                <a:path w="4660" h="12546" extrusionOk="0">
                  <a:moveTo>
                    <a:pt x="2985" y="0"/>
                  </a:moveTo>
                  <a:lnTo>
                    <a:pt x="2824" y="21"/>
                  </a:lnTo>
                  <a:lnTo>
                    <a:pt x="2642" y="61"/>
                  </a:lnTo>
                  <a:lnTo>
                    <a:pt x="2481" y="101"/>
                  </a:lnTo>
                  <a:lnTo>
                    <a:pt x="2320" y="162"/>
                  </a:lnTo>
                  <a:lnTo>
                    <a:pt x="2158" y="242"/>
                  </a:lnTo>
                  <a:lnTo>
                    <a:pt x="2017" y="323"/>
                  </a:lnTo>
                  <a:lnTo>
                    <a:pt x="1896" y="404"/>
                  </a:lnTo>
                  <a:lnTo>
                    <a:pt x="1775" y="505"/>
                  </a:lnTo>
                  <a:lnTo>
                    <a:pt x="1634" y="646"/>
                  </a:lnTo>
                  <a:lnTo>
                    <a:pt x="1493" y="787"/>
                  </a:lnTo>
                  <a:lnTo>
                    <a:pt x="1251" y="1110"/>
                  </a:lnTo>
                  <a:lnTo>
                    <a:pt x="1049" y="1473"/>
                  </a:lnTo>
                  <a:lnTo>
                    <a:pt x="847" y="1856"/>
                  </a:lnTo>
                  <a:lnTo>
                    <a:pt x="686" y="2259"/>
                  </a:lnTo>
                  <a:lnTo>
                    <a:pt x="525" y="2642"/>
                  </a:lnTo>
                  <a:lnTo>
                    <a:pt x="404" y="3046"/>
                  </a:lnTo>
                  <a:lnTo>
                    <a:pt x="303" y="3409"/>
                  </a:lnTo>
                  <a:lnTo>
                    <a:pt x="182" y="3893"/>
                  </a:lnTo>
                  <a:lnTo>
                    <a:pt x="101" y="4397"/>
                  </a:lnTo>
                  <a:lnTo>
                    <a:pt x="41" y="4901"/>
                  </a:lnTo>
                  <a:lnTo>
                    <a:pt x="0" y="5426"/>
                  </a:lnTo>
                  <a:lnTo>
                    <a:pt x="0" y="5970"/>
                  </a:lnTo>
                  <a:lnTo>
                    <a:pt x="21" y="6495"/>
                  </a:lnTo>
                  <a:lnTo>
                    <a:pt x="61" y="7039"/>
                  </a:lnTo>
                  <a:lnTo>
                    <a:pt x="142" y="7564"/>
                  </a:lnTo>
                  <a:lnTo>
                    <a:pt x="242" y="8108"/>
                  </a:lnTo>
                  <a:lnTo>
                    <a:pt x="384" y="8612"/>
                  </a:lnTo>
                  <a:lnTo>
                    <a:pt x="545" y="9137"/>
                  </a:lnTo>
                  <a:lnTo>
                    <a:pt x="726" y="9621"/>
                  </a:lnTo>
                  <a:lnTo>
                    <a:pt x="948" y="10105"/>
                  </a:lnTo>
                  <a:lnTo>
                    <a:pt x="1190" y="10569"/>
                  </a:lnTo>
                  <a:lnTo>
                    <a:pt x="1453" y="10992"/>
                  </a:lnTo>
                  <a:lnTo>
                    <a:pt x="1755" y="11396"/>
                  </a:lnTo>
                  <a:lnTo>
                    <a:pt x="1957" y="11638"/>
                  </a:lnTo>
                  <a:lnTo>
                    <a:pt x="2179" y="11860"/>
                  </a:lnTo>
                  <a:lnTo>
                    <a:pt x="2441" y="12041"/>
                  </a:lnTo>
                  <a:lnTo>
                    <a:pt x="2703" y="12223"/>
                  </a:lnTo>
                  <a:lnTo>
                    <a:pt x="2965" y="12364"/>
                  </a:lnTo>
                  <a:lnTo>
                    <a:pt x="3227" y="12465"/>
                  </a:lnTo>
                  <a:lnTo>
                    <a:pt x="3510" y="12525"/>
                  </a:lnTo>
                  <a:lnTo>
                    <a:pt x="3752" y="12545"/>
                  </a:lnTo>
                  <a:lnTo>
                    <a:pt x="3994" y="12525"/>
                  </a:lnTo>
                  <a:lnTo>
                    <a:pt x="4095" y="12505"/>
                  </a:lnTo>
                  <a:lnTo>
                    <a:pt x="4195" y="12465"/>
                  </a:lnTo>
                  <a:lnTo>
                    <a:pt x="4276" y="12424"/>
                  </a:lnTo>
                  <a:lnTo>
                    <a:pt x="4377" y="12344"/>
                  </a:lnTo>
                  <a:lnTo>
                    <a:pt x="4437" y="12283"/>
                  </a:lnTo>
                  <a:lnTo>
                    <a:pt x="4498" y="12182"/>
                  </a:lnTo>
                  <a:lnTo>
                    <a:pt x="4558" y="12081"/>
                  </a:lnTo>
                  <a:lnTo>
                    <a:pt x="4599" y="11960"/>
                  </a:lnTo>
                  <a:lnTo>
                    <a:pt x="4639" y="11819"/>
                  </a:lnTo>
                  <a:lnTo>
                    <a:pt x="4639" y="11658"/>
                  </a:lnTo>
                  <a:lnTo>
                    <a:pt x="4659" y="11496"/>
                  </a:lnTo>
                  <a:lnTo>
                    <a:pt x="4639" y="11315"/>
                  </a:lnTo>
                  <a:lnTo>
                    <a:pt x="4619" y="11113"/>
                  </a:lnTo>
                  <a:lnTo>
                    <a:pt x="4558" y="10891"/>
                  </a:lnTo>
                  <a:lnTo>
                    <a:pt x="4377" y="10629"/>
                  </a:lnTo>
                  <a:lnTo>
                    <a:pt x="4216" y="10367"/>
                  </a:lnTo>
                  <a:lnTo>
                    <a:pt x="4054" y="10105"/>
                  </a:lnTo>
                  <a:lnTo>
                    <a:pt x="3913" y="9822"/>
                  </a:lnTo>
                  <a:lnTo>
                    <a:pt x="3792" y="9540"/>
                  </a:lnTo>
                  <a:lnTo>
                    <a:pt x="3671" y="9258"/>
                  </a:lnTo>
                  <a:lnTo>
                    <a:pt x="3550" y="8955"/>
                  </a:lnTo>
                  <a:lnTo>
                    <a:pt x="3449" y="8653"/>
                  </a:lnTo>
                  <a:lnTo>
                    <a:pt x="3288" y="8027"/>
                  </a:lnTo>
                  <a:lnTo>
                    <a:pt x="3167" y="7402"/>
                  </a:lnTo>
                  <a:lnTo>
                    <a:pt x="3086" y="6777"/>
                  </a:lnTo>
                  <a:lnTo>
                    <a:pt x="3066" y="6132"/>
                  </a:lnTo>
                  <a:lnTo>
                    <a:pt x="3046" y="5769"/>
                  </a:lnTo>
                  <a:lnTo>
                    <a:pt x="3066" y="5406"/>
                  </a:lnTo>
                  <a:lnTo>
                    <a:pt x="3086" y="5043"/>
                  </a:lnTo>
                  <a:lnTo>
                    <a:pt x="3106" y="4679"/>
                  </a:lnTo>
                  <a:lnTo>
                    <a:pt x="3147" y="4437"/>
                  </a:lnTo>
                  <a:lnTo>
                    <a:pt x="3187" y="4175"/>
                  </a:lnTo>
                  <a:lnTo>
                    <a:pt x="3348" y="3691"/>
                  </a:lnTo>
                  <a:lnTo>
                    <a:pt x="3530" y="3187"/>
                  </a:lnTo>
                  <a:lnTo>
                    <a:pt x="3711" y="2703"/>
                  </a:lnTo>
                  <a:lnTo>
                    <a:pt x="3873" y="2199"/>
                  </a:lnTo>
                  <a:lnTo>
                    <a:pt x="3933" y="1957"/>
                  </a:lnTo>
                  <a:lnTo>
                    <a:pt x="3974" y="1695"/>
                  </a:lnTo>
                  <a:lnTo>
                    <a:pt x="4014" y="1452"/>
                  </a:lnTo>
                  <a:lnTo>
                    <a:pt x="4014" y="1190"/>
                  </a:lnTo>
                  <a:lnTo>
                    <a:pt x="3994" y="948"/>
                  </a:lnTo>
                  <a:lnTo>
                    <a:pt x="3953" y="686"/>
                  </a:lnTo>
                  <a:lnTo>
                    <a:pt x="3893" y="505"/>
                  </a:lnTo>
                  <a:lnTo>
                    <a:pt x="3812" y="363"/>
                  </a:lnTo>
                  <a:lnTo>
                    <a:pt x="3711" y="242"/>
                  </a:lnTo>
                  <a:lnTo>
                    <a:pt x="3590" y="142"/>
                  </a:lnTo>
                  <a:lnTo>
                    <a:pt x="3449" y="81"/>
                  </a:lnTo>
                  <a:lnTo>
                    <a:pt x="3308" y="21"/>
                  </a:lnTo>
                  <a:lnTo>
                    <a:pt x="31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" name="Google Shape;109;p3"/>
            <p:cNvGrpSpPr/>
            <p:nvPr/>
          </p:nvGrpSpPr>
          <p:grpSpPr>
            <a:xfrm>
              <a:off x="1569550" y="795179"/>
              <a:ext cx="6519663" cy="3469513"/>
              <a:chOff x="6012925" y="3010525"/>
              <a:chExt cx="1512718" cy="964075"/>
            </a:xfrm>
          </p:grpSpPr>
          <p:sp>
            <p:nvSpPr>
              <p:cNvPr id="110" name="Google Shape;110;p3"/>
              <p:cNvSpPr/>
              <p:nvPr/>
            </p:nvSpPr>
            <p:spPr>
              <a:xfrm>
                <a:off x="6057275" y="3010525"/>
                <a:ext cx="1324600" cy="885925"/>
              </a:xfrm>
              <a:custGeom>
                <a:avLst/>
                <a:gdLst/>
                <a:ahLst/>
                <a:cxnLst/>
                <a:rect l="l" t="t" r="r" b="b"/>
                <a:pathLst>
                  <a:path w="52984" h="35437" extrusionOk="0">
                    <a:moveTo>
                      <a:pt x="38866" y="0"/>
                    </a:moveTo>
                    <a:lnTo>
                      <a:pt x="38261" y="20"/>
                    </a:lnTo>
                    <a:lnTo>
                      <a:pt x="37656" y="81"/>
                    </a:lnTo>
                    <a:lnTo>
                      <a:pt x="37071" y="182"/>
                    </a:lnTo>
                    <a:lnTo>
                      <a:pt x="36466" y="323"/>
                    </a:lnTo>
                    <a:lnTo>
                      <a:pt x="35861" y="525"/>
                    </a:lnTo>
                    <a:lnTo>
                      <a:pt x="35276" y="767"/>
                    </a:lnTo>
                    <a:lnTo>
                      <a:pt x="34691" y="1089"/>
                    </a:lnTo>
                    <a:lnTo>
                      <a:pt x="34146" y="1412"/>
                    </a:lnTo>
                    <a:lnTo>
                      <a:pt x="33602" y="1694"/>
                    </a:lnTo>
                    <a:lnTo>
                      <a:pt x="33057" y="1936"/>
                    </a:lnTo>
                    <a:lnTo>
                      <a:pt x="32553" y="2158"/>
                    </a:lnTo>
                    <a:lnTo>
                      <a:pt x="32029" y="2360"/>
                    </a:lnTo>
                    <a:lnTo>
                      <a:pt x="31525" y="2541"/>
                    </a:lnTo>
                    <a:lnTo>
                      <a:pt x="31040" y="2683"/>
                    </a:lnTo>
                    <a:lnTo>
                      <a:pt x="30536" y="2804"/>
                    </a:lnTo>
                    <a:lnTo>
                      <a:pt x="30052" y="2904"/>
                    </a:lnTo>
                    <a:lnTo>
                      <a:pt x="29568" y="2985"/>
                    </a:lnTo>
                    <a:lnTo>
                      <a:pt x="29084" y="3046"/>
                    </a:lnTo>
                    <a:lnTo>
                      <a:pt x="28600" y="3086"/>
                    </a:lnTo>
                    <a:lnTo>
                      <a:pt x="28116" y="3126"/>
                    </a:lnTo>
                    <a:lnTo>
                      <a:pt x="27148" y="3126"/>
                    </a:lnTo>
                    <a:lnTo>
                      <a:pt x="26644" y="3106"/>
                    </a:lnTo>
                    <a:lnTo>
                      <a:pt x="26139" y="3066"/>
                    </a:lnTo>
                    <a:lnTo>
                      <a:pt x="25091" y="2945"/>
                    </a:lnTo>
                    <a:lnTo>
                      <a:pt x="24022" y="2804"/>
                    </a:lnTo>
                    <a:lnTo>
                      <a:pt x="22872" y="2622"/>
                    </a:lnTo>
                    <a:lnTo>
                      <a:pt x="20371" y="2199"/>
                    </a:lnTo>
                    <a:lnTo>
                      <a:pt x="19000" y="1957"/>
                    </a:lnTo>
                    <a:lnTo>
                      <a:pt x="17507" y="1735"/>
                    </a:lnTo>
                    <a:lnTo>
                      <a:pt x="16741" y="1654"/>
                    </a:lnTo>
                    <a:lnTo>
                      <a:pt x="15974" y="1594"/>
                    </a:lnTo>
                    <a:lnTo>
                      <a:pt x="15208" y="1594"/>
                    </a:lnTo>
                    <a:lnTo>
                      <a:pt x="14442" y="1634"/>
                    </a:lnTo>
                    <a:lnTo>
                      <a:pt x="13675" y="1694"/>
                    </a:lnTo>
                    <a:lnTo>
                      <a:pt x="12929" y="1815"/>
                    </a:lnTo>
                    <a:lnTo>
                      <a:pt x="12183" y="1957"/>
                    </a:lnTo>
                    <a:lnTo>
                      <a:pt x="11437" y="2158"/>
                    </a:lnTo>
                    <a:lnTo>
                      <a:pt x="10710" y="2380"/>
                    </a:lnTo>
                    <a:lnTo>
                      <a:pt x="10005" y="2642"/>
                    </a:lnTo>
                    <a:lnTo>
                      <a:pt x="9299" y="2945"/>
                    </a:lnTo>
                    <a:lnTo>
                      <a:pt x="8613" y="3288"/>
                    </a:lnTo>
                    <a:lnTo>
                      <a:pt x="7947" y="3651"/>
                    </a:lnTo>
                    <a:lnTo>
                      <a:pt x="7302" y="4054"/>
                    </a:lnTo>
                    <a:lnTo>
                      <a:pt x="6657" y="4498"/>
                    </a:lnTo>
                    <a:lnTo>
                      <a:pt x="6051" y="4962"/>
                    </a:lnTo>
                    <a:lnTo>
                      <a:pt x="5446" y="5466"/>
                    </a:lnTo>
                    <a:lnTo>
                      <a:pt x="4882" y="6010"/>
                    </a:lnTo>
                    <a:lnTo>
                      <a:pt x="4337" y="6575"/>
                    </a:lnTo>
                    <a:lnTo>
                      <a:pt x="3813" y="7180"/>
                    </a:lnTo>
                    <a:lnTo>
                      <a:pt x="3329" y="7805"/>
                    </a:lnTo>
                    <a:lnTo>
                      <a:pt x="2865" y="8471"/>
                    </a:lnTo>
                    <a:lnTo>
                      <a:pt x="2441" y="9157"/>
                    </a:lnTo>
                    <a:lnTo>
                      <a:pt x="2038" y="9883"/>
                    </a:lnTo>
                    <a:lnTo>
                      <a:pt x="1675" y="10629"/>
                    </a:lnTo>
                    <a:lnTo>
                      <a:pt x="1332" y="11416"/>
                    </a:lnTo>
                    <a:lnTo>
                      <a:pt x="1050" y="12202"/>
                    </a:lnTo>
                    <a:lnTo>
                      <a:pt x="787" y="13049"/>
                    </a:lnTo>
                    <a:lnTo>
                      <a:pt x="566" y="13896"/>
                    </a:lnTo>
                    <a:lnTo>
                      <a:pt x="384" y="14784"/>
                    </a:lnTo>
                    <a:lnTo>
                      <a:pt x="243" y="15691"/>
                    </a:lnTo>
                    <a:lnTo>
                      <a:pt x="142" y="16619"/>
                    </a:lnTo>
                    <a:lnTo>
                      <a:pt x="82" y="17547"/>
                    </a:lnTo>
                    <a:lnTo>
                      <a:pt x="41" y="18434"/>
                    </a:lnTo>
                    <a:lnTo>
                      <a:pt x="21" y="19302"/>
                    </a:lnTo>
                    <a:lnTo>
                      <a:pt x="1" y="20129"/>
                    </a:lnTo>
                    <a:lnTo>
                      <a:pt x="21" y="20915"/>
                    </a:lnTo>
                    <a:lnTo>
                      <a:pt x="61" y="21682"/>
                    </a:lnTo>
                    <a:lnTo>
                      <a:pt x="122" y="22408"/>
                    </a:lnTo>
                    <a:lnTo>
                      <a:pt x="203" y="23113"/>
                    </a:lnTo>
                    <a:lnTo>
                      <a:pt x="324" y="23799"/>
                    </a:lnTo>
                    <a:lnTo>
                      <a:pt x="465" y="24465"/>
                    </a:lnTo>
                    <a:lnTo>
                      <a:pt x="646" y="25090"/>
                    </a:lnTo>
                    <a:lnTo>
                      <a:pt x="848" y="25675"/>
                    </a:lnTo>
                    <a:lnTo>
                      <a:pt x="1070" y="26260"/>
                    </a:lnTo>
                    <a:lnTo>
                      <a:pt x="1332" y="26804"/>
                    </a:lnTo>
                    <a:lnTo>
                      <a:pt x="1635" y="27349"/>
                    </a:lnTo>
                    <a:lnTo>
                      <a:pt x="1977" y="27853"/>
                    </a:lnTo>
                    <a:lnTo>
                      <a:pt x="2340" y="28337"/>
                    </a:lnTo>
                    <a:lnTo>
                      <a:pt x="2744" y="28801"/>
                    </a:lnTo>
                    <a:lnTo>
                      <a:pt x="3208" y="29265"/>
                    </a:lnTo>
                    <a:lnTo>
                      <a:pt x="3692" y="29688"/>
                    </a:lnTo>
                    <a:lnTo>
                      <a:pt x="4216" y="30092"/>
                    </a:lnTo>
                    <a:lnTo>
                      <a:pt x="4781" y="30495"/>
                    </a:lnTo>
                    <a:lnTo>
                      <a:pt x="5406" y="30878"/>
                    </a:lnTo>
                    <a:lnTo>
                      <a:pt x="6072" y="31241"/>
                    </a:lnTo>
                    <a:lnTo>
                      <a:pt x="6757" y="31584"/>
                    </a:lnTo>
                    <a:lnTo>
                      <a:pt x="7524" y="31927"/>
                    </a:lnTo>
                    <a:lnTo>
                      <a:pt x="8331" y="32250"/>
                    </a:lnTo>
                    <a:lnTo>
                      <a:pt x="9178" y="32552"/>
                    </a:lnTo>
                    <a:lnTo>
                      <a:pt x="10085" y="32855"/>
                    </a:lnTo>
                    <a:lnTo>
                      <a:pt x="11033" y="33157"/>
                    </a:lnTo>
                    <a:lnTo>
                      <a:pt x="12042" y="33440"/>
                    </a:lnTo>
                    <a:lnTo>
                      <a:pt x="13111" y="33702"/>
                    </a:lnTo>
                    <a:lnTo>
                      <a:pt x="14200" y="33964"/>
                    </a:lnTo>
                    <a:lnTo>
                      <a:pt x="15309" y="34206"/>
                    </a:lnTo>
                    <a:lnTo>
                      <a:pt x="16438" y="34408"/>
                    </a:lnTo>
                    <a:lnTo>
                      <a:pt x="17568" y="34610"/>
                    </a:lnTo>
                    <a:lnTo>
                      <a:pt x="18697" y="34771"/>
                    </a:lnTo>
                    <a:lnTo>
                      <a:pt x="19847" y="34932"/>
                    </a:lnTo>
                    <a:lnTo>
                      <a:pt x="21017" y="35053"/>
                    </a:lnTo>
                    <a:lnTo>
                      <a:pt x="22166" y="35174"/>
                    </a:lnTo>
                    <a:lnTo>
                      <a:pt x="23316" y="35255"/>
                    </a:lnTo>
                    <a:lnTo>
                      <a:pt x="24486" y="35336"/>
                    </a:lnTo>
                    <a:lnTo>
                      <a:pt x="25635" y="35396"/>
                    </a:lnTo>
                    <a:lnTo>
                      <a:pt x="26785" y="35416"/>
                    </a:lnTo>
                    <a:lnTo>
                      <a:pt x="27935" y="35437"/>
                    </a:lnTo>
                    <a:lnTo>
                      <a:pt x="29064" y="35437"/>
                    </a:lnTo>
                    <a:lnTo>
                      <a:pt x="30193" y="35416"/>
                    </a:lnTo>
                    <a:lnTo>
                      <a:pt x="31323" y="35376"/>
                    </a:lnTo>
                    <a:lnTo>
                      <a:pt x="32432" y="35316"/>
                    </a:lnTo>
                    <a:lnTo>
                      <a:pt x="33521" y="35255"/>
                    </a:lnTo>
                    <a:lnTo>
                      <a:pt x="34610" y="35154"/>
                    </a:lnTo>
                    <a:lnTo>
                      <a:pt x="35659" y="35053"/>
                    </a:lnTo>
                    <a:lnTo>
                      <a:pt x="36708" y="34932"/>
                    </a:lnTo>
                    <a:lnTo>
                      <a:pt x="37716" y="34811"/>
                    </a:lnTo>
                    <a:lnTo>
                      <a:pt x="38725" y="34650"/>
                    </a:lnTo>
                    <a:lnTo>
                      <a:pt x="39693" y="34489"/>
                    </a:lnTo>
                    <a:lnTo>
                      <a:pt x="40641" y="34307"/>
                    </a:lnTo>
                    <a:lnTo>
                      <a:pt x="41569" y="34105"/>
                    </a:lnTo>
                    <a:lnTo>
                      <a:pt x="42456" y="33904"/>
                    </a:lnTo>
                    <a:lnTo>
                      <a:pt x="43303" y="33682"/>
                    </a:lnTo>
                    <a:lnTo>
                      <a:pt x="44130" y="33460"/>
                    </a:lnTo>
                    <a:lnTo>
                      <a:pt x="44917" y="33198"/>
                    </a:lnTo>
                    <a:lnTo>
                      <a:pt x="45683" y="32936"/>
                    </a:lnTo>
                    <a:lnTo>
                      <a:pt x="46389" y="32673"/>
                    </a:lnTo>
                    <a:lnTo>
                      <a:pt x="46732" y="32532"/>
                    </a:lnTo>
                    <a:lnTo>
                      <a:pt x="47075" y="32371"/>
                    </a:lnTo>
                    <a:lnTo>
                      <a:pt x="47397" y="32210"/>
                    </a:lnTo>
                    <a:lnTo>
                      <a:pt x="47700" y="32048"/>
                    </a:lnTo>
                    <a:lnTo>
                      <a:pt x="48002" y="31867"/>
                    </a:lnTo>
                    <a:lnTo>
                      <a:pt x="48305" y="31685"/>
                    </a:lnTo>
                    <a:lnTo>
                      <a:pt x="48849" y="31282"/>
                    </a:lnTo>
                    <a:lnTo>
                      <a:pt x="49374" y="30858"/>
                    </a:lnTo>
                    <a:lnTo>
                      <a:pt x="49858" y="30415"/>
                    </a:lnTo>
                    <a:lnTo>
                      <a:pt x="50281" y="29930"/>
                    </a:lnTo>
                    <a:lnTo>
                      <a:pt x="50705" y="29406"/>
                    </a:lnTo>
                    <a:lnTo>
                      <a:pt x="51068" y="28882"/>
                    </a:lnTo>
                    <a:lnTo>
                      <a:pt x="51391" y="28317"/>
                    </a:lnTo>
                    <a:lnTo>
                      <a:pt x="51693" y="27732"/>
                    </a:lnTo>
                    <a:lnTo>
                      <a:pt x="51976" y="27107"/>
                    </a:lnTo>
                    <a:lnTo>
                      <a:pt x="52197" y="26482"/>
                    </a:lnTo>
                    <a:lnTo>
                      <a:pt x="52399" y="25836"/>
                    </a:lnTo>
                    <a:lnTo>
                      <a:pt x="52581" y="25171"/>
                    </a:lnTo>
                    <a:lnTo>
                      <a:pt x="52722" y="24485"/>
                    </a:lnTo>
                    <a:lnTo>
                      <a:pt x="52823" y="23779"/>
                    </a:lnTo>
                    <a:lnTo>
                      <a:pt x="52903" y="23053"/>
                    </a:lnTo>
                    <a:lnTo>
                      <a:pt x="52964" y="22327"/>
                    </a:lnTo>
                    <a:lnTo>
                      <a:pt x="52984" y="21581"/>
                    </a:lnTo>
                    <a:lnTo>
                      <a:pt x="52984" y="20814"/>
                    </a:lnTo>
                    <a:lnTo>
                      <a:pt x="52964" y="20048"/>
                    </a:lnTo>
                    <a:lnTo>
                      <a:pt x="52903" y="19261"/>
                    </a:lnTo>
                    <a:lnTo>
                      <a:pt x="52823" y="18475"/>
                    </a:lnTo>
                    <a:lnTo>
                      <a:pt x="52722" y="17688"/>
                    </a:lnTo>
                    <a:lnTo>
                      <a:pt x="52601" y="16881"/>
                    </a:lnTo>
                    <a:lnTo>
                      <a:pt x="52460" y="16075"/>
                    </a:lnTo>
                    <a:lnTo>
                      <a:pt x="52278" y="15268"/>
                    </a:lnTo>
                    <a:lnTo>
                      <a:pt x="52097" y="14461"/>
                    </a:lnTo>
                    <a:lnTo>
                      <a:pt x="51895" y="13634"/>
                    </a:lnTo>
                    <a:lnTo>
                      <a:pt x="51653" y="12827"/>
                    </a:lnTo>
                    <a:lnTo>
                      <a:pt x="51411" y="12001"/>
                    </a:lnTo>
                    <a:lnTo>
                      <a:pt x="51149" y="11214"/>
                    </a:lnTo>
                    <a:lnTo>
                      <a:pt x="50846" y="10427"/>
                    </a:lnTo>
                    <a:lnTo>
                      <a:pt x="50523" y="9661"/>
                    </a:lnTo>
                    <a:lnTo>
                      <a:pt x="50181" y="8915"/>
                    </a:lnTo>
                    <a:lnTo>
                      <a:pt x="49818" y="8209"/>
                    </a:lnTo>
                    <a:lnTo>
                      <a:pt x="49434" y="7503"/>
                    </a:lnTo>
                    <a:lnTo>
                      <a:pt x="49031" y="6837"/>
                    </a:lnTo>
                    <a:lnTo>
                      <a:pt x="48607" y="6192"/>
                    </a:lnTo>
                    <a:lnTo>
                      <a:pt x="48184" y="5567"/>
                    </a:lnTo>
                    <a:lnTo>
                      <a:pt x="47720" y="4982"/>
                    </a:lnTo>
                    <a:lnTo>
                      <a:pt x="47256" y="4417"/>
                    </a:lnTo>
                    <a:lnTo>
                      <a:pt x="46752" y="3893"/>
                    </a:lnTo>
                    <a:lnTo>
                      <a:pt x="46268" y="3389"/>
                    </a:lnTo>
                    <a:lnTo>
                      <a:pt x="45743" y="2925"/>
                    </a:lnTo>
                    <a:lnTo>
                      <a:pt x="45219" y="2481"/>
                    </a:lnTo>
                    <a:lnTo>
                      <a:pt x="44675" y="2078"/>
                    </a:lnTo>
                    <a:lnTo>
                      <a:pt x="44130" y="1694"/>
                    </a:lnTo>
                    <a:lnTo>
                      <a:pt x="43565" y="1351"/>
                    </a:lnTo>
                    <a:lnTo>
                      <a:pt x="43001" y="1049"/>
                    </a:lnTo>
                    <a:lnTo>
                      <a:pt x="42436" y="787"/>
                    </a:lnTo>
                    <a:lnTo>
                      <a:pt x="41851" y="565"/>
                    </a:lnTo>
                    <a:lnTo>
                      <a:pt x="41266" y="363"/>
                    </a:lnTo>
                    <a:lnTo>
                      <a:pt x="40661" y="222"/>
                    </a:lnTo>
                    <a:lnTo>
                      <a:pt x="40076" y="101"/>
                    </a:lnTo>
                    <a:lnTo>
                      <a:pt x="39471" y="41"/>
                    </a:lnTo>
                    <a:lnTo>
                      <a:pt x="3886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3"/>
              <p:cNvSpPr/>
              <p:nvPr/>
            </p:nvSpPr>
            <p:spPr>
              <a:xfrm>
                <a:off x="6116275" y="3023125"/>
                <a:ext cx="172475" cy="132125"/>
              </a:xfrm>
              <a:custGeom>
                <a:avLst/>
                <a:gdLst/>
                <a:ahLst/>
                <a:cxnLst/>
                <a:rect l="l" t="t" r="r" b="b"/>
                <a:pathLst>
                  <a:path w="6899" h="5285" extrusionOk="0">
                    <a:moveTo>
                      <a:pt x="5386" y="0"/>
                    </a:moveTo>
                    <a:lnTo>
                      <a:pt x="5063" y="21"/>
                    </a:lnTo>
                    <a:lnTo>
                      <a:pt x="4720" y="81"/>
                    </a:lnTo>
                    <a:lnTo>
                      <a:pt x="4357" y="162"/>
                    </a:lnTo>
                    <a:lnTo>
                      <a:pt x="3974" y="283"/>
                    </a:lnTo>
                    <a:lnTo>
                      <a:pt x="3591" y="444"/>
                    </a:lnTo>
                    <a:lnTo>
                      <a:pt x="3207" y="626"/>
                    </a:lnTo>
                    <a:lnTo>
                      <a:pt x="2804" y="827"/>
                    </a:lnTo>
                    <a:lnTo>
                      <a:pt x="2401" y="1090"/>
                    </a:lnTo>
                    <a:lnTo>
                      <a:pt x="1997" y="1372"/>
                    </a:lnTo>
                    <a:lnTo>
                      <a:pt x="1796" y="1533"/>
                    </a:lnTo>
                    <a:lnTo>
                      <a:pt x="1614" y="1695"/>
                    </a:lnTo>
                    <a:lnTo>
                      <a:pt x="1271" y="2017"/>
                    </a:lnTo>
                    <a:lnTo>
                      <a:pt x="969" y="2380"/>
                    </a:lnTo>
                    <a:lnTo>
                      <a:pt x="707" y="2743"/>
                    </a:lnTo>
                    <a:lnTo>
                      <a:pt x="485" y="3106"/>
                    </a:lnTo>
                    <a:lnTo>
                      <a:pt x="323" y="3469"/>
                    </a:lnTo>
                    <a:lnTo>
                      <a:pt x="182" y="3812"/>
                    </a:lnTo>
                    <a:lnTo>
                      <a:pt x="81" y="4135"/>
                    </a:lnTo>
                    <a:lnTo>
                      <a:pt x="21" y="4438"/>
                    </a:lnTo>
                    <a:lnTo>
                      <a:pt x="1" y="4700"/>
                    </a:lnTo>
                    <a:lnTo>
                      <a:pt x="1" y="4922"/>
                    </a:lnTo>
                    <a:lnTo>
                      <a:pt x="61" y="5103"/>
                    </a:lnTo>
                    <a:lnTo>
                      <a:pt x="81" y="5164"/>
                    </a:lnTo>
                    <a:lnTo>
                      <a:pt x="122" y="5224"/>
                    </a:lnTo>
                    <a:lnTo>
                      <a:pt x="182" y="5264"/>
                    </a:lnTo>
                    <a:lnTo>
                      <a:pt x="243" y="5285"/>
                    </a:lnTo>
                    <a:lnTo>
                      <a:pt x="384" y="5285"/>
                    </a:lnTo>
                    <a:lnTo>
                      <a:pt x="485" y="5244"/>
                    </a:lnTo>
                    <a:lnTo>
                      <a:pt x="565" y="5184"/>
                    </a:lnTo>
                    <a:lnTo>
                      <a:pt x="767" y="5043"/>
                    </a:lnTo>
                    <a:lnTo>
                      <a:pt x="989" y="4861"/>
                    </a:lnTo>
                    <a:lnTo>
                      <a:pt x="1493" y="4377"/>
                    </a:lnTo>
                    <a:lnTo>
                      <a:pt x="2078" y="3792"/>
                    </a:lnTo>
                    <a:lnTo>
                      <a:pt x="2401" y="3469"/>
                    </a:lnTo>
                    <a:lnTo>
                      <a:pt x="2764" y="3127"/>
                    </a:lnTo>
                    <a:lnTo>
                      <a:pt x="3167" y="2804"/>
                    </a:lnTo>
                    <a:lnTo>
                      <a:pt x="3591" y="2461"/>
                    </a:lnTo>
                    <a:lnTo>
                      <a:pt x="4034" y="2118"/>
                    </a:lnTo>
                    <a:lnTo>
                      <a:pt x="4539" y="1795"/>
                    </a:lnTo>
                    <a:lnTo>
                      <a:pt x="5063" y="1493"/>
                    </a:lnTo>
                    <a:lnTo>
                      <a:pt x="5628" y="1190"/>
                    </a:lnTo>
                    <a:lnTo>
                      <a:pt x="6253" y="928"/>
                    </a:lnTo>
                    <a:lnTo>
                      <a:pt x="6898" y="686"/>
                    </a:lnTo>
                    <a:lnTo>
                      <a:pt x="6838" y="585"/>
                    </a:lnTo>
                    <a:lnTo>
                      <a:pt x="6777" y="505"/>
                    </a:lnTo>
                    <a:lnTo>
                      <a:pt x="6616" y="343"/>
                    </a:lnTo>
                    <a:lnTo>
                      <a:pt x="6434" y="202"/>
                    </a:lnTo>
                    <a:lnTo>
                      <a:pt x="6213" y="101"/>
                    </a:lnTo>
                    <a:lnTo>
                      <a:pt x="5971" y="41"/>
                    </a:lnTo>
                    <a:lnTo>
                      <a:pt x="56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3"/>
              <p:cNvSpPr/>
              <p:nvPr/>
            </p:nvSpPr>
            <p:spPr>
              <a:xfrm>
                <a:off x="6524700" y="3909025"/>
                <a:ext cx="511300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20452" h="2623" extrusionOk="0">
                    <a:moveTo>
                      <a:pt x="19806" y="1"/>
                    </a:moveTo>
                    <a:lnTo>
                      <a:pt x="19342" y="41"/>
                    </a:lnTo>
                    <a:lnTo>
                      <a:pt x="18757" y="142"/>
                    </a:lnTo>
                    <a:lnTo>
                      <a:pt x="18051" y="283"/>
                    </a:lnTo>
                    <a:lnTo>
                      <a:pt x="17325" y="384"/>
                    </a:lnTo>
                    <a:lnTo>
                      <a:pt x="16539" y="505"/>
                    </a:lnTo>
                    <a:lnTo>
                      <a:pt x="15712" y="586"/>
                    </a:lnTo>
                    <a:lnTo>
                      <a:pt x="14824" y="666"/>
                    </a:lnTo>
                    <a:lnTo>
                      <a:pt x="13896" y="727"/>
                    </a:lnTo>
                    <a:lnTo>
                      <a:pt x="12928" y="787"/>
                    </a:lnTo>
                    <a:lnTo>
                      <a:pt x="11920" y="807"/>
                    </a:lnTo>
                    <a:lnTo>
                      <a:pt x="10851" y="828"/>
                    </a:lnTo>
                    <a:lnTo>
                      <a:pt x="9742" y="828"/>
                    </a:lnTo>
                    <a:lnTo>
                      <a:pt x="8592" y="807"/>
                    </a:lnTo>
                    <a:lnTo>
                      <a:pt x="7382" y="767"/>
                    </a:lnTo>
                    <a:lnTo>
                      <a:pt x="6152" y="707"/>
                    </a:lnTo>
                    <a:lnTo>
                      <a:pt x="4861" y="606"/>
                    </a:lnTo>
                    <a:lnTo>
                      <a:pt x="3530" y="505"/>
                    </a:lnTo>
                    <a:lnTo>
                      <a:pt x="2158" y="384"/>
                    </a:lnTo>
                    <a:lnTo>
                      <a:pt x="1614" y="344"/>
                    </a:lnTo>
                    <a:lnTo>
                      <a:pt x="1150" y="344"/>
                    </a:lnTo>
                    <a:lnTo>
                      <a:pt x="767" y="384"/>
                    </a:lnTo>
                    <a:lnTo>
                      <a:pt x="444" y="444"/>
                    </a:lnTo>
                    <a:lnTo>
                      <a:pt x="323" y="505"/>
                    </a:lnTo>
                    <a:lnTo>
                      <a:pt x="222" y="545"/>
                    </a:lnTo>
                    <a:lnTo>
                      <a:pt x="141" y="606"/>
                    </a:lnTo>
                    <a:lnTo>
                      <a:pt x="61" y="666"/>
                    </a:lnTo>
                    <a:lnTo>
                      <a:pt x="20" y="747"/>
                    </a:lnTo>
                    <a:lnTo>
                      <a:pt x="0" y="807"/>
                    </a:lnTo>
                    <a:lnTo>
                      <a:pt x="0" y="888"/>
                    </a:lnTo>
                    <a:lnTo>
                      <a:pt x="20" y="969"/>
                    </a:lnTo>
                    <a:lnTo>
                      <a:pt x="41" y="1050"/>
                    </a:lnTo>
                    <a:lnTo>
                      <a:pt x="101" y="1130"/>
                    </a:lnTo>
                    <a:lnTo>
                      <a:pt x="182" y="1211"/>
                    </a:lnTo>
                    <a:lnTo>
                      <a:pt x="283" y="1292"/>
                    </a:lnTo>
                    <a:lnTo>
                      <a:pt x="404" y="1372"/>
                    </a:lnTo>
                    <a:lnTo>
                      <a:pt x="545" y="1453"/>
                    </a:lnTo>
                    <a:lnTo>
                      <a:pt x="888" y="1614"/>
                    </a:lnTo>
                    <a:lnTo>
                      <a:pt x="1331" y="1776"/>
                    </a:lnTo>
                    <a:lnTo>
                      <a:pt x="1856" y="1897"/>
                    </a:lnTo>
                    <a:lnTo>
                      <a:pt x="2461" y="2018"/>
                    </a:lnTo>
                    <a:lnTo>
                      <a:pt x="3167" y="2098"/>
                    </a:lnTo>
                    <a:lnTo>
                      <a:pt x="4659" y="2260"/>
                    </a:lnTo>
                    <a:lnTo>
                      <a:pt x="6172" y="2401"/>
                    </a:lnTo>
                    <a:lnTo>
                      <a:pt x="7685" y="2522"/>
                    </a:lnTo>
                    <a:lnTo>
                      <a:pt x="9197" y="2603"/>
                    </a:lnTo>
                    <a:lnTo>
                      <a:pt x="9964" y="2623"/>
                    </a:lnTo>
                    <a:lnTo>
                      <a:pt x="11517" y="2623"/>
                    </a:lnTo>
                    <a:lnTo>
                      <a:pt x="12303" y="2582"/>
                    </a:lnTo>
                    <a:lnTo>
                      <a:pt x="13090" y="2542"/>
                    </a:lnTo>
                    <a:lnTo>
                      <a:pt x="13876" y="2481"/>
                    </a:lnTo>
                    <a:lnTo>
                      <a:pt x="14683" y="2381"/>
                    </a:lnTo>
                    <a:lnTo>
                      <a:pt x="15490" y="2280"/>
                    </a:lnTo>
                    <a:lnTo>
                      <a:pt x="16276" y="2139"/>
                    </a:lnTo>
                    <a:lnTo>
                      <a:pt x="17023" y="1957"/>
                    </a:lnTo>
                    <a:lnTo>
                      <a:pt x="17708" y="1776"/>
                    </a:lnTo>
                    <a:lnTo>
                      <a:pt x="18334" y="1554"/>
                    </a:lnTo>
                    <a:lnTo>
                      <a:pt x="18898" y="1332"/>
                    </a:lnTo>
                    <a:lnTo>
                      <a:pt x="19362" y="1110"/>
                    </a:lnTo>
                    <a:lnTo>
                      <a:pt x="19766" y="888"/>
                    </a:lnTo>
                    <a:lnTo>
                      <a:pt x="20088" y="686"/>
                    </a:lnTo>
                    <a:lnTo>
                      <a:pt x="20310" y="485"/>
                    </a:lnTo>
                    <a:lnTo>
                      <a:pt x="20371" y="404"/>
                    </a:lnTo>
                    <a:lnTo>
                      <a:pt x="20431" y="323"/>
                    </a:lnTo>
                    <a:lnTo>
                      <a:pt x="20451" y="243"/>
                    </a:lnTo>
                    <a:lnTo>
                      <a:pt x="20451" y="182"/>
                    </a:lnTo>
                    <a:lnTo>
                      <a:pt x="20411" y="122"/>
                    </a:lnTo>
                    <a:lnTo>
                      <a:pt x="20350" y="81"/>
                    </a:lnTo>
                    <a:lnTo>
                      <a:pt x="20270" y="41"/>
                    </a:lnTo>
                    <a:lnTo>
                      <a:pt x="20149" y="21"/>
                    </a:lnTo>
                    <a:lnTo>
                      <a:pt x="1998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3"/>
              <p:cNvSpPr/>
              <p:nvPr/>
            </p:nvSpPr>
            <p:spPr>
              <a:xfrm>
                <a:off x="6012925" y="3613050"/>
                <a:ext cx="210775" cy="250125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10005" extrusionOk="0">
                    <a:moveTo>
                      <a:pt x="101" y="1"/>
                    </a:moveTo>
                    <a:lnTo>
                      <a:pt x="61" y="485"/>
                    </a:lnTo>
                    <a:lnTo>
                      <a:pt x="20" y="949"/>
                    </a:lnTo>
                    <a:lnTo>
                      <a:pt x="0" y="1413"/>
                    </a:lnTo>
                    <a:lnTo>
                      <a:pt x="20" y="1876"/>
                    </a:lnTo>
                    <a:lnTo>
                      <a:pt x="40" y="2320"/>
                    </a:lnTo>
                    <a:lnTo>
                      <a:pt x="81" y="2744"/>
                    </a:lnTo>
                    <a:lnTo>
                      <a:pt x="141" y="3167"/>
                    </a:lnTo>
                    <a:lnTo>
                      <a:pt x="202" y="3591"/>
                    </a:lnTo>
                    <a:lnTo>
                      <a:pt x="303" y="3994"/>
                    </a:lnTo>
                    <a:lnTo>
                      <a:pt x="424" y="4377"/>
                    </a:lnTo>
                    <a:lnTo>
                      <a:pt x="565" y="4761"/>
                    </a:lnTo>
                    <a:lnTo>
                      <a:pt x="706" y="5144"/>
                    </a:lnTo>
                    <a:lnTo>
                      <a:pt x="887" y="5507"/>
                    </a:lnTo>
                    <a:lnTo>
                      <a:pt x="1089" y="5850"/>
                    </a:lnTo>
                    <a:lnTo>
                      <a:pt x="1311" y="6193"/>
                    </a:lnTo>
                    <a:lnTo>
                      <a:pt x="1553" y="6515"/>
                    </a:lnTo>
                    <a:lnTo>
                      <a:pt x="1795" y="6818"/>
                    </a:lnTo>
                    <a:lnTo>
                      <a:pt x="2077" y="7120"/>
                    </a:lnTo>
                    <a:lnTo>
                      <a:pt x="2380" y="7423"/>
                    </a:lnTo>
                    <a:lnTo>
                      <a:pt x="2723" y="7705"/>
                    </a:lnTo>
                    <a:lnTo>
                      <a:pt x="3066" y="7967"/>
                    </a:lnTo>
                    <a:lnTo>
                      <a:pt x="3429" y="8209"/>
                    </a:lnTo>
                    <a:lnTo>
                      <a:pt x="3832" y="8451"/>
                    </a:lnTo>
                    <a:lnTo>
                      <a:pt x="4235" y="8673"/>
                    </a:lnTo>
                    <a:lnTo>
                      <a:pt x="4679" y="8895"/>
                    </a:lnTo>
                    <a:lnTo>
                      <a:pt x="5143" y="9097"/>
                    </a:lnTo>
                    <a:lnTo>
                      <a:pt x="5627" y="9278"/>
                    </a:lnTo>
                    <a:lnTo>
                      <a:pt x="6131" y="9440"/>
                    </a:lnTo>
                    <a:lnTo>
                      <a:pt x="6676" y="9601"/>
                    </a:lnTo>
                    <a:lnTo>
                      <a:pt x="7241" y="9742"/>
                    </a:lnTo>
                    <a:lnTo>
                      <a:pt x="7825" y="9883"/>
                    </a:lnTo>
                    <a:lnTo>
                      <a:pt x="8431" y="10004"/>
                    </a:lnTo>
                    <a:lnTo>
                      <a:pt x="7785" y="9641"/>
                    </a:lnTo>
                    <a:lnTo>
                      <a:pt x="7180" y="9278"/>
                    </a:lnTo>
                    <a:lnTo>
                      <a:pt x="6595" y="8895"/>
                    </a:lnTo>
                    <a:lnTo>
                      <a:pt x="6051" y="8512"/>
                    </a:lnTo>
                    <a:lnTo>
                      <a:pt x="5526" y="8109"/>
                    </a:lnTo>
                    <a:lnTo>
                      <a:pt x="5042" y="7705"/>
                    </a:lnTo>
                    <a:lnTo>
                      <a:pt x="4598" y="7282"/>
                    </a:lnTo>
                    <a:lnTo>
                      <a:pt x="4155" y="6878"/>
                    </a:lnTo>
                    <a:lnTo>
                      <a:pt x="3751" y="6455"/>
                    </a:lnTo>
                    <a:lnTo>
                      <a:pt x="3388" y="6031"/>
                    </a:lnTo>
                    <a:lnTo>
                      <a:pt x="3025" y="5608"/>
                    </a:lnTo>
                    <a:lnTo>
                      <a:pt x="2703" y="5204"/>
                    </a:lnTo>
                    <a:lnTo>
                      <a:pt x="2400" y="4801"/>
                    </a:lnTo>
                    <a:lnTo>
                      <a:pt x="2118" y="4398"/>
                    </a:lnTo>
                    <a:lnTo>
                      <a:pt x="1856" y="3994"/>
                    </a:lnTo>
                    <a:lnTo>
                      <a:pt x="1634" y="3611"/>
                    </a:lnTo>
                    <a:lnTo>
                      <a:pt x="1210" y="2865"/>
                    </a:lnTo>
                    <a:lnTo>
                      <a:pt x="887" y="2179"/>
                    </a:lnTo>
                    <a:lnTo>
                      <a:pt x="605" y="1574"/>
                    </a:lnTo>
                    <a:lnTo>
                      <a:pt x="403" y="1029"/>
                    </a:lnTo>
                    <a:lnTo>
                      <a:pt x="262" y="606"/>
                    </a:lnTo>
                    <a:lnTo>
                      <a:pt x="161" y="26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3"/>
              <p:cNvSpPr/>
              <p:nvPr/>
            </p:nvSpPr>
            <p:spPr>
              <a:xfrm rot="2145846">
                <a:off x="7297308" y="3198654"/>
                <a:ext cx="200225" cy="209380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5" name="Google Shape;115;p3"/>
          <p:cNvGrpSpPr/>
          <p:nvPr/>
        </p:nvGrpSpPr>
        <p:grpSpPr>
          <a:xfrm rot="10800000" flipH="1">
            <a:off x="6281533" y="3449289"/>
            <a:ext cx="2862466" cy="1695774"/>
            <a:chOff x="238125" y="3383650"/>
            <a:chExt cx="1287775" cy="762900"/>
          </a:xfrm>
        </p:grpSpPr>
        <p:sp>
          <p:nvSpPr>
            <p:cNvPr id="116" name="Google Shape;116;p3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3"/>
          <p:cNvSpPr/>
          <p:nvPr/>
        </p:nvSpPr>
        <p:spPr>
          <a:xfrm>
            <a:off x="2848265" y="881045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3"/>
          <p:cNvSpPr/>
          <p:nvPr/>
        </p:nvSpPr>
        <p:spPr>
          <a:xfrm>
            <a:off x="7926102" y="541310"/>
            <a:ext cx="355483" cy="392721"/>
          </a:xfrm>
          <a:custGeom>
            <a:avLst/>
            <a:gdLst/>
            <a:ahLst/>
            <a:cxnLst/>
            <a:rect l="l" t="t" r="r" b="b"/>
            <a:pathLst>
              <a:path w="4131" h="4564" extrusionOk="0">
                <a:moveTo>
                  <a:pt x="3411" y="1"/>
                </a:moveTo>
                <a:lnTo>
                  <a:pt x="3266" y="49"/>
                </a:lnTo>
                <a:lnTo>
                  <a:pt x="3122" y="97"/>
                </a:lnTo>
                <a:lnTo>
                  <a:pt x="3026" y="193"/>
                </a:lnTo>
                <a:lnTo>
                  <a:pt x="2930" y="289"/>
                </a:lnTo>
                <a:lnTo>
                  <a:pt x="2834" y="529"/>
                </a:lnTo>
                <a:lnTo>
                  <a:pt x="2642" y="817"/>
                </a:lnTo>
                <a:lnTo>
                  <a:pt x="2546" y="865"/>
                </a:lnTo>
                <a:lnTo>
                  <a:pt x="2402" y="865"/>
                </a:lnTo>
                <a:lnTo>
                  <a:pt x="2306" y="769"/>
                </a:lnTo>
                <a:lnTo>
                  <a:pt x="2162" y="673"/>
                </a:lnTo>
                <a:lnTo>
                  <a:pt x="1874" y="385"/>
                </a:lnTo>
                <a:lnTo>
                  <a:pt x="1778" y="289"/>
                </a:lnTo>
                <a:lnTo>
                  <a:pt x="1682" y="241"/>
                </a:lnTo>
                <a:lnTo>
                  <a:pt x="1586" y="241"/>
                </a:lnTo>
                <a:lnTo>
                  <a:pt x="1490" y="337"/>
                </a:lnTo>
                <a:lnTo>
                  <a:pt x="1249" y="625"/>
                </a:lnTo>
                <a:lnTo>
                  <a:pt x="913" y="1153"/>
                </a:lnTo>
                <a:lnTo>
                  <a:pt x="913" y="1202"/>
                </a:lnTo>
                <a:lnTo>
                  <a:pt x="961" y="1250"/>
                </a:lnTo>
                <a:lnTo>
                  <a:pt x="1057" y="1346"/>
                </a:lnTo>
                <a:lnTo>
                  <a:pt x="1586" y="1490"/>
                </a:lnTo>
                <a:lnTo>
                  <a:pt x="1682" y="1586"/>
                </a:lnTo>
                <a:lnTo>
                  <a:pt x="1778" y="1682"/>
                </a:lnTo>
                <a:lnTo>
                  <a:pt x="1826" y="1778"/>
                </a:lnTo>
                <a:lnTo>
                  <a:pt x="1826" y="1922"/>
                </a:lnTo>
                <a:lnTo>
                  <a:pt x="1778" y="2066"/>
                </a:lnTo>
                <a:lnTo>
                  <a:pt x="1730" y="2162"/>
                </a:lnTo>
                <a:lnTo>
                  <a:pt x="1586" y="2306"/>
                </a:lnTo>
                <a:lnTo>
                  <a:pt x="1490" y="2354"/>
                </a:lnTo>
                <a:lnTo>
                  <a:pt x="1345" y="2402"/>
                </a:lnTo>
                <a:lnTo>
                  <a:pt x="1201" y="2354"/>
                </a:lnTo>
                <a:lnTo>
                  <a:pt x="1057" y="2258"/>
                </a:lnTo>
                <a:lnTo>
                  <a:pt x="961" y="2114"/>
                </a:lnTo>
                <a:lnTo>
                  <a:pt x="769" y="1826"/>
                </a:lnTo>
                <a:lnTo>
                  <a:pt x="721" y="1730"/>
                </a:lnTo>
                <a:lnTo>
                  <a:pt x="625" y="1682"/>
                </a:lnTo>
                <a:lnTo>
                  <a:pt x="529" y="1730"/>
                </a:lnTo>
                <a:lnTo>
                  <a:pt x="433" y="1826"/>
                </a:lnTo>
                <a:lnTo>
                  <a:pt x="241" y="2114"/>
                </a:lnTo>
                <a:lnTo>
                  <a:pt x="1" y="2690"/>
                </a:lnTo>
                <a:lnTo>
                  <a:pt x="97" y="2786"/>
                </a:lnTo>
                <a:lnTo>
                  <a:pt x="337" y="3026"/>
                </a:lnTo>
                <a:lnTo>
                  <a:pt x="1153" y="3651"/>
                </a:lnTo>
                <a:lnTo>
                  <a:pt x="2354" y="4515"/>
                </a:lnTo>
                <a:lnTo>
                  <a:pt x="2402" y="4563"/>
                </a:lnTo>
                <a:lnTo>
                  <a:pt x="2450" y="4563"/>
                </a:lnTo>
                <a:lnTo>
                  <a:pt x="2642" y="4467"/>
                </a:lnTo>
                <a:lnTo>
                  <a:pt x="2786" y="4275"/>
                </a:lnTo>
                <a:lnTo>
                  <a:pt x="2978" y="4083"/>
                </a:lnTo>
                <a:lnTo>
                  <a:pt x="3074" y="3891"/>
                </a:lnTo>
                <a:lnTo>
                  <a:pt x="3074" y="3699"/>
                </a:lnTo>
                <a:lnTo>
                  <a:pt x="3026" y="3603"/>
                </a:lnTo>
                <a:lnTo>
                  <a:pt x="2978" y="3555"/>
                </a:lnTo>
                <a:lnTo>
                  <a:pt x="2834" y="3507"/>
                </a:lnTo>
                <a:lnTo>
                  <a:pt x="2690" y="3459"/>
                </a:lnTo>
                <a:lnTo>
                  <a:pt x="2546" y="3411"/>
                </a:lnTo>
                <a:lnTo>
                  <a:pt x="2450" y="3315"/>
                </a:lnTo>
                <a:lnTo>
                  <a:pt x="2402" y="3171"/>
                </a:lnTo>
                <a:lnTo>
                  <a:pt x="2402" y="3026"/>
                </a:lnTo>
                <a:lnTo>
                  <a:pt x="2402" y="2834"/>
                </a:lnTo>
                <a:lnTo>
                  <a:pt x="2498" y="2690"/>
                </a:lnTo>
                <a:lnTo>
                  <a:pt x="2594" y="2594"/>
                </a:lnTo>
                <a:lnTo>
                  <a:pt x="2738" y="2546"/>
                </a:lnTo>
                <a:lnTo>
                  <a:pt x="2882" y="2546"/>
                </a:lnTo>
                <a:lnTo>
                  <a:pt x="3026" y="2594"/>
                </a:lnTo>
                <a:lnTo>
                  <a:pt x="3218" y="2786"/>
                </a:lnTo>
                <a:lnTo>
                  <a:pt x="3363" y="2978"/>
                </a:lnTo>
                <a:lnTo>
                  <a:pt x="3507" y="3075"/>
                </a:lnTo>
                <a:lnTo>
                  <a:pt x="3555" y="3075"/>
                </a:lnTo>
                <a:lnTo>
                  <a:pt x="3651" y="2978"/>
                </a:lnTo>
                <a:lnTo>
                  <a:pt x="3795" y="2738"/>
                </a:lnTo>
                <a:lnTo>
                  <a:pt x="4131" y="2162"/>
                </a:lnTo>
                <a:lnTo>
                  <a:pt x="4131" y="2066"/>
                </a:lnTo>
                <a:lnTo>
                  <a:pt x="4035" y="1922"/>
                </a:lnTo>
                <a:lnTo>
                  <a:pt x="3747" y="1730"/>
                </a:lnTo>
                <a:lnTo>
                  <a:pt x="3315" y="1538"/>
                </a:lnTo>
                <a:lnTo>
                  <a:pt x="3603" y="1250"/>
                </a:lnTo>
                <a:lnTo>
                  <a:pt x="3795" y="961"/>
                </a:lnTo>
                <a:lnTo>
                  <a:pt x="3939" y="721"/>
                </a:lnTo>
                <a:lnTo>
                  <a:pt x="3939" y="529"/>
                </a:lnTo>
                <a:lnTo>
                  <a:pt x="3891" y="289"/>
                </a:lnTo>
                <a:lnTo>
                  <a:pt x="3795" y="145"/>
                </a:lnTo>
                <a:lnTo>
                  <a:pt x="3651" y="49"/>
                </a:lnTo>
                <a:lnTo>
                  <a:pt x="341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3"/>
          <p:cNvSpPr/>
          <p:nvPr/>
        </p:nvSpPr>
        <p:spPr>
          <a:xfrm>
            <a:off x="-148642" y="3028768"/>
            <a:ext cx="401005" cy="334811"/>
          </a:xfrm>
          <a:custGeom>
            <a:avLst/>
            <a:gdLst/>
            <a:ahLst/>
            <a:cxnLst/>
            <a:rect l="l" t="t" r="r" b="b"/>
            <a:pathLst>
              <a:path w="4660" h="3891" extrusionOk="0">
                <a:moveTo>
                  <a:pt x="1826" y="1"/>
                </a:moveTo>
                <a:lnTo>
                  <a:pt x="1778" y="145"/>
                </a:lnTo>
                <a:lnTo>
                  <a:pt x="1634" y="433"/>
                </a:lnTo>
                <a:lnTo>
                  <a:pt x="1538" y="913"/>
                </a:lnTo>
                <a:lnTo>
                  <a:pt x="1201" y="721"/>
                </a:lnTo>
                <a:lnTo>
                  <a:pt x="865" y="577"/>
                </a:lnTo>
                <a:lnTo>
                  <a:pt x="625" y="529"/>
                </a:lnTo>
                <a:lnTo>
                  <a:pt x="385" y="529"/>
                </a:lnTo>
                <a:lnTo>
                  <a:pt x="193" y="625"/>
                </a:lnTo>
                <a:lnTo>
                  <a:pt x="97" y="769"/>
                </a:lnTo>
                <a:lnTo>
                  <a:pt x="1" y="961"/>
                </a:lnTo>
                <a:lnTo>
                  <a:pt x="1" y="1153"/>
                </a:lnTo>
                <a:lnTo>
                  <a:pt x="97" y="1346"/>
                </a:lnTo>
                <a:lnTo>
                  <a:pt x="145" y="1442"/>
                </a:lnTo>
                <a:lnTo>
                  <a:pt x="289" y="1538"/>
                </a:lnTo>
                <a:lnTo>
                  <a:pt x="385" y="1586"/>
                </a:lnTo>
                <a:lnTo>
                  <a:pt x="673" y="1634"/>
                </a:lnTo>
                <a:lnTo>
                  <a:pt x="961" y="1730"/>
                </a:lnTo>
                <a:lnTo>
                  <a:pt x="1057" y="1826"/>
                </a:lnTo>
                <a:lnTo>
                  <a:pt x="1057" y="1970"/>
                </a:lnTo>
                <a:lnTo>
                  <a:pt x="1009" y="2114"/>
                </a:lnTo>
                <a:lnTo>
                  <a:pt x="961" y="2258"/>
                </a:lnTo>
                <a:lnTo>
                  <a:pt x="769" y="2546"/>
                </a:lnTo>
                <a:lnTo>
                  <a:pt x="673" y="2690"/>
                </a:lnTo>
                <a:lnTo>
                  <a:pt x="673" y="2786"/>
                </a:lnTo>
                <a:lnTo>
                  <a:pt x="721" y="2882"/>
                </a:lnTo>
                <a:lnTo>
                  <a:pt x="817" y="2978"/>
                </a:lnTo>
                <a:lnTo>
                  <a:pt x="1105" y="3122"/>
                </a:lnTo>
                <a:lnTo>
                  <a:pt x="1730" y="3315"/>
                </a:lnTo>
                <a:lnTo>
                  <a:pt x="1778" y="3315"/>
                </a:lnTo>
                <a:lnTo>
                  <a:pt x="1826" y="3267"/>
                </a:lnTo>
                <a:lnTo>
                  <a:pt x="1874" y="3122"/>
                </a:lnTo>
                <a:lnTo>
                  <a:pt x="1922" y="2594"/>
                </a:lnTo>
                <a:lnTo>
                  <a:pt x="1970" y="2450"/>
                </a:lnTo>
                <a:lnTo>
                  <a:pt x="2018" y="2354"/>
                </a:lnTo>
                <a:lnTo>
                  <a:pt x="2114" y="2306"/>
                </a:lnTo>
                <a:lnTo>
                  <a:pt x="2258" y="2258"/>
                </a:lnTo>
                <a:lnTo>
                  <a:pt x="2402" y="2258"/>
                </a:lnTo>
                <a:lnTo>
                  <a:pt x="2546" y="2306"/>
                </a:lnTo>
                <a:lnTo>
                  <a:pt x="2690" y="2402"/>
                </a:lnTo>
                <a:lnTo>
                  <a:pt x="2786" y="2498"/>
                </a:lnTo>
                <a:lnTo>
                  <a:pt x="2834" y="2642"/>
                </a:lnTo>
                <a:lnTo>
                  <a:pt x="2834" y="2786"/>
                </a:lnTo>
                <a:lnTo>
                  <a:pt x="2738" y="2930"/>
                </a:lnTo>
                <a:lnTo>
                  <a:pt x="2642" y="3074"/>
                </a:lnTo>
                <a:lnTo>
                  <a:pt x="2402" y="3315"/>
                </a:lnTo>
                <a:lnTo>
                  <a:pt x="2354" y="3411"/>
                </a:lnTo>
                <a:lnTo>
                  <a:pt x="2354" y="3459"/>
                </a:lnTo>
                <a:lnTo>
                  <a:pt x="2402" y="3555"/>
                </a:lnTo>
                <a:lnTo>
                  <a:pt x="2498" y="3603"/>
                </a:lnTo>
                <a:lnTo>
                  <a:pt x="2834" y="3747"/>
                </a:lnTo>
                <a:lnTo>
                  <a:pt x="3411" y="3891"/>
                </a:lnTo>
                <a:lnTo>
                  <a:pt x="3507" y="3747"/>
                </a:lnTo>
                <a:lnTo>
                  <a:pt x="3699" y="3459"/>
                </a:lnTo>
                <a:lnTo>
                  <a:pt x="4083" y="2498"/>
                </a:lnTo>
                <a:lnTo>
                  <a:pt x="4659" y="1153"/>
                </a:lnTo>
                <a:lnTo>
                  <a:pt x="4659" y="1105"/>
                </a:lnTo>
                <a:lnTo>
                  <a:pt x="4659" y="1057"/>
                </a:lnTo>
                <a:lnTo>
                  <a:pt x="4515" y="913"/>
                </a:lnTo>
                <a:lnTo>
                  <a:pt x="4323" y="769"/>
                </a:lnTo>
                <a:lnTo>
                  <a:pt x="4083" y="625"/>
                </a:lnTo>
                <a:lnTo>
                  <a:pt x="3891" y="577"/>
                </a:lnTo>
                <a:lnTo>
                  <a:pt x="3699" y="625"/>
                </a:lnTo>
                <a:lnTo>
                  <a:pt x="3603" y="673"/>
                </a:lnTo>
                <a:lnTo>
                  <a:pt x="3555" y="769"/>
                </a:lnTo>
                <a:lnTo>
                  <a:pt x="3555" y="913"/>
                </a:lnTo>
                <a:lnTo>
                  <a:pt x="3555" y="1057"/>
                </a:lnTo>
                <a:lnTo>
                  <a:pt x="3555" y="1201"/>
                </a:lnTo>
                <a:lnTo>
                  <a:pt x="3459" y="1346"/>
                </a:lnTo>
                <a:lnTo>
                  <a:pt x="3363" y="1394"/>
                </a:lnTo>
                <a:lnTo>
                  <a:pt x="3171" y="1442"/>
                </a:lnTo>
                <a:lnTo>
                  <a:pt x="3026" y="1490"/>
                </a:lnTo>
                <a:lnTo>
                  <a:pt x="2834" y="1442"/>
                </a:lnTo>
                <a:lnTo>
                  <a:pt x="2738" y="1346"/>
                </a:lnTo>
                <a:lnTo>
                  <a:pt x="2642" y="1249"/>
                </a:lnTo>
                <a:lnTo>
                  <a:pt x="2594" y="1057"/>
                </a:lnTo>
                <a:lnTo>
                  <a:pt x="2642" y="961"/>
                </a:lnTo>
                <a:lnTo>
                  <a:pt x="2738" y="673"/>
                </a:lnTo>
                <a:lnTo>
                  <a:pt x="2930" y="481"/>
                </a:lnTo>
                <a:lnTo>
                  <a:pt x="2978" y="385"/>
                </a:lnTo>
                <a:lnTo>
                  <a:pt x="2978" y="337"/>
                </a:lnTo>
                <a:lnTo>
                  <a:pt x="2882" y="241"/>
                </a:lnTo>
                <a:lnTo>
                  <a:pt x="2594" y="145"/>
                </a:lnTo>
                <a:lnTo>
                  <a:pt x="192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3"/>
          <p:cNvSpPr/>
          <p:nvPr/>
        </p:nvSpPr>
        <p:spPr>
          <a:xfrm>
            <a:off x="4042838" y="4149700"/>
            <a:ext cx="471223" cy="36380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ext">
  <p:cSld name="Only tex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8"/>
          <p:cNvSpPr txBox="1">
            <a:spLocks noGrp="1"/>
          </p:cNvSpPr>
          <p:nvPr>
            <p:ph type="title"/>
          </p:nvPr>
        </p:nvSpPr>
        <p:spPr>
          <a:xfrm>
            <a:off x="727650" y="4177844"/>
            <a:ext cx="1934100" cy="59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94154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0"/>
          <p:cNvSpPr/>
          <p:nvPr/>
        </p:nvSpPr>
        <p:spPr>
          <a:xfrm rot="5400000">
            <a:off x="632876" y="885549"/>
            <a:ext cx="3695847" cy="4047202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6" name="Google Shape;286;p20"/>
          <p:cNvSpPr/>
          <p:nvPr/>
        </p:nvSpPr>
        <p:spPr>
          <a:xfrm rot="-5400000" flipH="1">
            <a:off x="4815277" y="858972"/>
            <a:ext cx="3695847" cy="4047202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7" name="Google Shape;287;p20"/>
          <p:cNvSpPr txBox="1">
            <a:spLocks noGrp="1"/>
          </p:cNvSpPr>
          <p:nvPr>
            <p:ph type="subTitle" idx="1"/>
          </p:nvPr>
        </p:nvSpPr>
        <p:spPr>
          <a:xfrm>
            <a:off x="713225" y="1227525"/>
            <a:ext cx="3631200" cy="337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288" name="Google Shape;288;p20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289" name="Google Shape;289;p20"/>
          <p:cNvGrpSpPr/>
          <p:nvPr/>
        </p:nvGrpSpPr>
        <p:grpSpPr>
          <a:xfrm flipH="1">
            <a:off x="8071812" y="76211"/>
            <a:ext cx="1520263" cy="764964"/>
            <a:chOff x="-368915" y="-1589"/>
            <a:chExt cx="1520263" cy="764964"/>
          </a:xfrm>
        </p:grpSpPr>
        <p:grpSp>
          <p:nvGrpSpPr>
            <p:cNvPr id="290" name="Google Shape;290;p20"/>
            <p:cNvGrpSpPr/>
            <p:nvPr/>
          </p:nvGrpSpPr>
          <p:grpSpPr>
            <a:xfrm rot="5400000">
              <a:off x="235188" y="-513209"/>
              <a:ext cx="392943" cy="1439379"/>
              <a:chOff x="1752050" y="2866875"/>
              <a:chExt cx="475775" cy="1742800"/>
            </a:xfrm>
          </p:grpSpPr>
          <p:sp>
            <p:nvSpPr>
              <p:cNvPr id="291" name="Google Shape;291;p20"/>
              <p:cNvSpPr/>
              <p:nvPr/>
            </p:nvSpPr>
            <p:spPr>
              <a:xfrm>
                <a:off x="1752050" y="2866875"/>
                <a:ext cx="475775" cy="1461625"/>
              </a:xfrm>
              <a:custGeom>
                <a:avLst/>
                <a:gdLst/>
                <a:ahLst/>
                <a:cxnLst/>
                <a:rect l="l" t="t" r="r" b="b"/>
                <a:pathLst>
                  <a:path w="19031" h="58465" extrusionOk="0">
                    <a:moveTo>
                      <a:pt x="8632" y="1"/>
                    </a:moveTo>
                    <a:cubicBezTo>
                      <a:pt x="5624" y="9483"/>
                      <a:pt x="2322" y="19325"/>
                      <a:pt x="0" y="29167"/>
                    </a:cubicBezTo>
                    <a:cubicBezTo>
                      <a:pt x="1668" y="29658"/>
                      <a:pt x="5166" y="30671"/>
                      <a:pt x="6147" y="32012"/>
                    </a:cubicBezTo>
                    <a:cubicBezTo>
                      <a:pt x="4780" y="32354"/>
                      <a:pt x="3376" y="32532"/>
                      <a:pt x="1963" y="32532"/>
                    </a:cubicBezTo>
                    <a:cubicBezTo>
                      <a:pt x="1484" y="32532"/>
                      <a:pt x="1004" y="32511"/>
                      <a:pt x="523" y="32470"/>
                    </a:cubicBezTo>
                    <a:lnTo>
                      <a:pt x="523" y="32470"/>
                    </a:lnTo>
                    <a:cubicBezTo>
                      <a:pt x="1504" y="40481"/>
                      <a:pt x="4186" y="52154"/>
                      <a:pt x="12752" y="58465"/>
                    </a:cubicBezTo>
                    <a:cubicBezTo>
                      <a:pt x="16218" y="53495"/>
                      <a:pt x="18377" y="43129"/>
                      <a:pt x="18704" y="36132"/>
                    </a:cubicBezTo>
                    <a:cubicBezTo>
                      <a:pt x="18867" y="30344"/>
                      <a:pt x="19031" y="24001"/>
                      <a:pt x="18377" y="18148"/>
                    </a:cubicBezTo>
                    <a:cubicBezTo>
                      <a:pt x="16545" y="18148"/>
                      <a:pt x="15565" y="18148"/>
                      <a:pt x="14257" y="17821"/>
                    </a:cubicBezTo>
                    <a:cubicBezTo>
                      <a:pt x="15401" y="16677"/>
                      <a:pt x="16382" y="15990"/>
                      <a:pt x="17559" y="15009"/>
                    </a:cubicBezTo>
                    <a:cubicBezTo>
                      <a:pt x="16545" y="13341"/>
                      <a:pt x="9940" y="2486"/>
                      <a:pt x="86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2" name="Google Shape;292;p20"/>
              <p:cNvSpPr/>
              <p:nvPr/>
            </p:nvSpPr>
            <p:spPr>
              <a:xfrm>
                <a:off x="1965000" y="3076850"/>
                <a:ext cx="225925" cy="1532825"/>
              </a:xfrm>
              <a:custGeom>
                <a:avLst/>
                <a:gdLst/>
                <a:ahLst/>
                <a:cxnLst/>
                <a:rect l="l" t="t" r="r" b="b"/>
                <a:pathLst>
                  <a:path w="9037" h="61313" extrusionOk="0">
                    <a:moveTo>
                      <a:pt x="243" y="1"/>
                    </a:moveTo>
                    <a:cubicBezTo>
                      <a:pt x="116" y="1"/>
                      <a:pt x="0" y="75"/>
                      <a:pt x="16" y="234"/>
                    </a:cubicBezTo>
                    <a:cubicBezTo>
                      <a:pt x="703" y="8964"/>
                      <a:pt x="311" y="17760"/>
                      <a:pt x="1488" y="26458"/>
                    </a:cubicBezTo>
                    <a:cubicBezTo>
                      <a:pt x="2044" y="30578"/>
                      <a:pt x="2959" y="34665"/>
                      <a:pt x="3482" y="38818"/>
                    </a:cubicBezTo>
                    <a:cubicBezTo>
                      <a:pt x="3777" y="40812"/>
                      <a:pt x="3907" y="42872"/>
                      <a:pt x="3907" y="44899"/>
                    </a:cubicBezTo>
                    <a:cubicBezTo>
                      <a:pt x="3907" y="46894"/>
                      <a:pt x="3482" y="48889"/>
                      <a:pt x="3613" y="50883"/>
                    </a:cubicBezTo>
                    <a:cubicBezTo>
                      <a:pt x="3809" y="54872"/>
                      <a:pt x="5771" y="58469"/>
                      <a:pt x="8518" y="61248"/>
                    </a:cubicBezTo>
                    <a:cubicBezTo>
                      <a:pt x="8577" y="61293"/>
                      <a:pt x="8639" y="61312"/>
                      <a:pt x="8696" y="61312"/>
                    </a:cubicBezTo>
                    <a:cubicBezTo>
                      <a:pt x="8890" y="61312"/>
                      <a:pt x="9037" y="61091"/>
                      <a:pt x="8910" y="60889"/>
                    </a:cubicBezTo>
                    <a:cubicBezTo>
                      <a:pt x="6360" y="58338"/>
                      <a:pt x="4496" y="55036"/>
                      <a:pt x="4136" y="51406"/>
                    </a:cubicBezTo>
                    <a:cubicBezTo>
                      <a:pt x="3973" y="49477"/>
                      <a:pt x="4333" y="47581"/>
                      <a:pt x="4398" y="45684"/>
                    </a:cubicBezTo>
                    <a:cubicBezTo>
                      <a:pt x="4431" y="43657"/>
                      <a:pt x="4333" y="41630"/>
                      <a:pt x="4104" y="39635"/>
                    </a:cubicBezTo>
                    <a:cubicBezTo>
                      <a:pt x="3646" y="35678"/>
                      <a:pt x="2796" y="31787"/>
                      <a:pt x="2207" y="27864"/>
                    </a:cubicBezTo>
                    <a:cubicBezTo>
                      <a:pt x="1586" y="23548"/>
                      <a:pt x="1226" y="19199"/>
                      <a:pt x="1128" y="14850"/>
                    </a:cubicBezTo>
                    <a:cubicBezTo>
                      <a:pt x="965" y="9978"/>
                      <a:pt x="899" y="5106"/>
                      <a:pt x="540" y="234"/>
                    </a:cubicBezTo>
                    <a:cubicBezTo>
                      <a:pt x="523" y="83"/>
                      <a:pt x="377" y="1"/>
                      <a:pt x="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3" name="Google Shape;293;p20"/>
              <p:cNvSpPr/>
              <p:nvPr/>
            </p:nvSpPr>
            <p:spPr>
              <a:xfrm>
                <a:off x="1905525" y="3168500"/>
                <a:ext cx="177975" cy="154550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6182" extrusionOk="0">
                    <a:moveTo>
                      <a:pt x="6804" y="1"/>
                    </a:moveTo>
                    <a:cubicBezTo>
                      <a:pt x="6703" y="1"/>
                      <a:pt x="6599" y="51"/>
                      <a:pt x="6548" y="165"/>
                    </a:cubicBezTo>
                    <a:cubicBezTo>
                      <a:pt x="5867" y="2208"/>
                      <a:pt x="4159" y="3636"/>
                      <a:pt x="3119" y="5476"/>
                    </a:cubicBezTo>
                    <a:lnTo>
                      <a:pt x="3119" y="5476"/>
                    </a:lnTo>
                    <a:cubicBezTo>
                      <a:pt x="2550" y="3918"/>
                      <a:pt x="1473" y="2639"/>
                      <a:pt x="564" y="1276"/>
                    </a:cubicBezTo>
                    <a:cubicBezTo>
                      <a:pt x="516" y="1200"/>
                      <a:pt x="443" y="1168"/>
                      <a:pt x="369" y="1168"/>
                    </a:cubicBezTo>
                    <a:cubicBezTo>
                      <a:pt x="189" y="1168"/>
                      <a:pt x="0" y="1353"/>
                      <a:pt x="139" y="1538"/>
                    </a:cubicBezTo>
                    <a:lnTo>
                      <a:pt x="107" y="1538"/>
                    </a:lnTo>
                    <a:cubicBezTo>
                      <a:pt x="1055" y="2977"/>
                      <a:pt x="2232" y="4317"/>
                      <a:pt x="2755" y="5985"/>
                    </a:cubicBezTo>
                    <a:cubicBezTo>
                      <a:pt x="2755" y="6083"/>
                      <a:pt x="2886" y="6148"/>
                      <a:pt x="2984" y="6181"/>
                    </a:cubicBezTo>
                    <a:lnTo>
                      <a:pt x="3147" y="6181"/>
                    </a:lnTo>
                    <a:cubicBezTo>
                      <a:pt x="3246" y="6181"/>
                      <a:pt x="3344" y="6116"/>
                      <a:pt x="3376" y="6050"/>
                    </a:cubicBezTo>
                    <a:cubicBezTo>
                      <a:pt x="4390" y="3990"/>
                      <a:pt x="6286" y="2486"/>
                      <a:pt x="7039" y="328"/>
                    </a:cubicBezTo>
                    <a:cubicBezTo>
                      <a:pt x="7119" y="127"/>
                      <a:pt x="6965" y="1"/>
                      <a:pt x="68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4" name="Google Shape;294;p20"/>
              <p:cNvSpPr/>
              <p:nvPr/>
            </p:nvSpPr>
            <p:spPr>
              <a:xfrm>
                <a:off x="1877300" y="3314425"/>
                <a:ext cx="210300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8412" h="6157" extrusionOk="0">
                    <a:moveTo>
                      <a:pt x="322" y="1"/>
                    </a:moveTo>
                    <a:cubicBezTo>
                      <a:pt x="161" y="1"/>
                      <a:pt x="1" y="173"/>
                      <a:pt x="91" y="377"/>
                    </a:cubicBezTo>
                    <a:cubicBezTo>
                      <a:pt x="1268" y="2404"/>
                      <a:pt x="2936" y="4072"/>
                      <a:pt x="4211" y="6034"/>
                    </a:cubicBezTo>
                    <a:cubicBezTo>
                      <a:pt x="4276" y="6115"/>
                      <a:pt x="4366" y="6156"/>
                      <a:pt x="4452" y="6156"/>
                    </a:cubicBezTo>
                    <a:cubicBezTo>
                      <a:pt x="4538" y="6156"/>
                      <a:pt x="4620" y="6115"/>
                      <a:pt x="4669" y="6034"/>
                    </a:cubicBezTo>
                    <a:cubicBezTo>
                      <a:pt x="5813" y="4399"/>
                      <a:pt x="7383" y="3025"/>
                      <a:pt x="8298" y="1194"/>
                    </a:cubicBezTo>
                    <a:cubicBezTo>
                      <a:pt x="8411" y="991"/>
                      <a:pt x="8228" y="804"/>
                      <a:pt x="8061" y="804"/>
                    </a:cubicBezTo>
                    <a:cubicBezTo>
                      <a:pt x="7986" y="804"/>
                      <a:pt x="7914" y="841"/>
                      <a:pt x="7873" y="933"/>
                    </a:cubicBezTo>
                    <a:cubicBezTo>
                      <a:pt x="7018" y="2643"/>
                      <a:pt x="5592" y="3954"/>
                      <a:pt x="4448" y="5453"/>
                    </a:cubicBezTo>
                    <a:lnTo>
                      <a:pt x="4448" y="5453"/>
                    </a:lnTo>
                    <a:cubicBezTo>
                      <a:pt x="3181" y="3653"/>
                      <a:pt x="1659" y="2030"/>
                      <a:pt x="516" y="115"/>
                    </a:cubicBezTo>
                    <a:cubicBezTo>
                      <a:pt x="466" y="35"/>
                      <a:pt x="394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5" name="Google Shape;295;p20"/>
              <p:cNvSpPr/>
              <p:nvPr/>
            </p:nvSpPr>
            <p:spPr>
              <a:xfrm>
                <a:off x="1843250" y="3443225"/>
                <a:ext cx="294200" cy="204375"/>
              </a:xfrm>
              <a:custGeom>
                <a:avLst/>
                <a:gdLst/>
                <a:ahLst/>
                <a:cxnLst/>
                <a:rect l="l" t="t" r="r" b="b"/>
                <a:pathLst>
                  <a:path w="11768" h="8175" extrusionOk="0">
                    <a:moveTo>
                      <a:pt x="11417" y="0"/>
                    </a:moveTo>
                    <a:cubicBezTo>
                      <a:pt x="11342" y="0"/>
                      <a:pt x="11270" y="38"/>
                      <a:pt x="11230" y="129"/>
                    </a:cubicBezTo>
                    <a:cubicBezTo>
                      <a:pt x="10001" y="2840"/>
                      <a:pt x="8042" y="5034"/>
                      <a:pt x="6438" y="7503"/>
                    </a:cubicBezTo>
                    <a:lnTo>
                      <a:pt x="6438" y="7503"/>
                    </a:lnTo>
                    <a:cubicBezTo>
                      <a:pt x="4513" y="5600"/>
                      <a:pt x="2450" y="3808"/>
                      <a:pt x="538" y="1895"/>
                    </a:cubicBezTo>
                    <a:cubicBezTo>
                      <a:pt x="486" y="1844"/>
                      <a:pt x="428" y="1822"/>
                      <a:pt x="371" y="1822"/>
                    </a:cubicBezTo>
                    <a:cubicBezTo>
                      <a:pt x="176" y="1822"/>
                      <a:pt x="1" y="2078"/>
                      <a:pt x="178" y="2255"/>
                    </a:cubicBezTo>
                    <a:cubicBezTo>
                      <a:pt x="2172" y="4249"/>
                      <a:pt x="4298" y="6113"/>
                      <a:pt x="6292" y="8108"/>
                    </a:cubicBezTo>
                    <a:cubicBezTo>
                      <a:pt x="6350" y="8151"/>
                      <a:pt x="6419" y="8175"/>
                      <a:pt x="6487" y="8175"/>
                    </a:cubicBezTo>
                    <a:cubicBezTo>
                      <a:pt x="6576" y="8175"/>
                      <a:pt x="6662" y="8135"/>
                      <a:pt x="6718" y="8042"/>
                    </a:cubicBezTo>
                    <a:cubicBezTo>
                      <a:pt x="8352" y="5459"/>
                      <a:pt x="10412" y="3203"/>
                      <a:pt x="11655" y="391"/>
                    </a:cubicBezTo>
                    <a:cubicBezTo>
                      <a:pt x="11768" y="188"/>
                      <a:pt x="11585" y="0"/>
                      <a:pt x="114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6" name="Google Shape;296;p20"/>
              <p:cNvSpPr/>
              <p:nvPr/>
            </p:nvSpPr>
            <p:spPr>
              <a:xfrm>
                <a:off x="1863700" y="3664300"/>
                <a:ext cx="294775" cy="191725"/>
              </a:xfrm>
              <a:custGeom>
                <a:avLst/>
                <a:gdLst/>
                <a:ahLst/>
                <a:cxnLst/>
                <a:rect l="l" t="t" r="r" b="b"/>
                <a:pathLst>
                  <a:path w="11791" h="7669" extrusionOk="0">
                    <a:moveTo>
                      <a:pt x="11436" y="0"/>
                    </a:moveTo>
                    <a:cubicBezTo>
                      <a:pt x="11358" y="0"/>
                      <a:pt x="11280" y="34"/>
                      <a:pt x="11229" y="115"/>
                    </a:cubicBezTo>
                    <a:cubicBezTo>
                      <a:pt x="9743" y="2424"/>
                      <a:pt x="8073" y="4610"/>
                      <a:pt x="6722" y="7030"/>
                    </a:cubicBezTo>
                    <a:lnTo>
                      <a:pt x="6722" y="7030"/>
                    </a:lnTo>
                    <a:cubicBezTo>
                      <a:pt x="4518" y="5560"/>
                      <a:pt x="2466" y="3880"/>
                      <a:pt x="537" y="2077"/>
                    </a:cubicBezTo>
                    <a:cubicBezTo>
                      <a:pt x="485" y="2025"/>
                      <a:pt x="427" y="2003"/>
                      <a:pt x="370" y="2003"/>
                    </a:cubicBezTo>
                    <a:cubicBezTo>
                      <a:pt x="176" y="2003"/>
                      <a:pt x="0" y="2259"/>
                      <a:pt x="177" y="2436"/>
                    </a:cubicBezTo>
                    <a:cubicBezTo>
                      <a:pt x="2205" y="4333"/>
                      <a:pt x="4363" y="6066"/>
                      <a:pt x="6684" y="7635"/>
                    </a:cubicBezTo>
                    <a:cubicBezTo>
                      <a:pt x="6728" y="7657"/>
                      <a:pt x="6771" y="7668"/>
                      <a:pt x="6814" y="7668"/>
                    </a:cubicBezTo>
                    <a:cubicBezTo>
                      <a:pt x="6899" y="7668"/>
                      <a:pt x="6979" y="7625"/>
                      <a:pt x="7044" y="7537"/>
                    </a:cubicBezTo>
                    <a:cubicBezTo>
                      <a:pt x="8385" y="5020"/>
                      <a:pt x="10118" y="2763"/>
                      <a:pt x="11654" y="377"/>
                    </a:cubicBezTo>
                    <a:cubicBezTo>
                      <a:pt x="11790" y="173"/>
                      <a:pt x="11613" y="0"/>
                      <a:pt x="11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7" name="Google Shape;297;p20"/>
              <p:cNvSpPr/>
              <p:nvPr/>
            </p:nvSpPr>
            <p:spPr>
              <a:xfrm>
                <a:off x="1854875" y="3855800"/>
                <a:ext cx="302475" cy="171125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6845" extrusionOk="0">
                    <a:moveTo>
                      <a:pt x="379" y="0"/>
                    </a:moveTo>
                    <a:cubicBezTo>
                      <a:pt x="171" y="0"/>
                      <a:pt x="1" y="256"/>
                      <a:pt x="203" y="433"/>
                    </a:cubicBezTo>
                    <a:cubicBezTo>
                      <a:pt x="2656" y="2722"/>
                      <a:pt x="5272" y="4847"/>
                      <a:pt x="8018" y="6809"/>
                    </a:cubicBezTo>
                    <a:cubicBezTo>
                      <a:pt x="8056" y="6834"/>
                      <a:pt x="8098" y="6845"/>
                      <a:pt x="8141" y="6845"/>
                    </a:cubicBezTo>
                    <a:cubicBezTo>
                      <a:pt x="8211" y="6845"/>
                      <a:pt x="8285" y="6817"/>
                      <a:pt x="8345" y="6777"/>
                    </a:cubicBezTo>
                    <a:cubicBezTo>
                      <a:pt x="9784" y="4946"/>
                      <a:pt x="11288" y="3049"/>
                      <a:pt x="12040" y="826"/>
                    </a:cubicBezTo>
                    <a:cubicBezTo>
                      <a:pt x="12099" y="631"/>
                      <a:pt x="11948" y="505"/>
                      <a:pt x="11796" y="505"/>
                    </a:cubicBezTo>
                    <a:cubicBezTo>
                      <a:pt x="11693" y="505"/>
                      <a:pt x="11589" y="563"/>
                      <a:pt x="11550" y="695"/>
                    </a:cubicBezTo>
                    <a:cubicBezTo>
                      <a:pt x="10854" y="2750"/>
                      <a:pt x="9456" y="4530"/>
                      <a:pt x="8122" y="6241"/>
                    </a:cubicBezTo>
                    <a:lnTo>
                      <a:pt x="8122" y="6241"/>
                    </a:lnTo>
                    <a:cubicBezTo>
                      <a:pt x="5466" y="4373"/>
                      <a:pt x="2936" y="2286"/>
                      <a:pt x="563" y="74"/>
                    </a:cubicBezTo>
                    <a:cubicBezTo>
                      <a:pt x="504" y="22"/>
                      <a:pt x="440" y="0"/>
                      <a:pt x="3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8" name="Google Shape;298;p20"/>
              <p:cNvSpPr/>
              <p:nvPr/>
            </p:nvSpPr>
            <p:spPr>
              <a:xfrm>
                <a:off x="1922275" y="4039125"/>
                <a:ext cx="23970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9588" h="5493" extrusionOk="0">
                    <a:moveTo>
                      <a:pt x="9240" y="0"/>
                    </a:moveTo>
                    <a:cubicBezTo>
                      <a:pt x="9164" y="0"/>
                      <a:pt x="9091" y="38"/>
                      <a:pt x="9050" y="130"/>
                    </a:cubicBezTo>
                    <a:cubicBezTo>
                      <a:pt x="8204" y="1791"/>
                      <a:pt x="7028" y="3301"/>
                      <a:pt x="6039" y="4921"/>
                    </a:cubicBezTo>
                    <a:lnTo>
                      <a:pt x="6039" y="4921"/>
                    </a:lnTo>
                    <a:cubicBezTo>
                      <a:pt x="3920" y="3669"/>
                      <a:pt x="2385" y="1686"/>
                      <a:pt x="450" y="196"/>
                    </a:cubicBezTo>
                    <a:cubicBezTo>
                      <a:pt x="403" y="161"/>
                      <a:pt x="358" y="145"/>
                      <a:pt x="315" y="145"/>
                    </a:cubicBezTo>
                    <a:cubicBezTo>
                      <a:pt x="121" y="145"/>
                      <a:pt x="1" y="466"/>
                      <a:pt x="189" y="653"/>
                    </a:cubicBezTo>
                    <a:cubicBezTo>
                      <a:pt x="2216" y="2158"/>
                      <a:pt x="3753" y="4250"/>
                      <a:pt x="6009" y="5460"/>
                    </a:cubicBezTo>
                    <a:cubicBezTo>
                      <a:pt x="6042" y="5482"/>
                      <a:pt x="6082" y="5493"/>
                      <a:pt x="6123" y="5493"/>
                    </a:cubicBezTo>
                    <a:cubicBezTo>
                      <a:pt x="6205" y="5493"/>
                      <a:pt x="6292" y="5449"/>
                      <a:pt x="6336" y="5362"/>
                    </a:cubicBezTo>
                    <a:cubicBezTo>
                      <a:pt x="7350" y="3694"/>
                      <a:pt x="8592" y="2125"/>
                      <a:pt x="9475" y="359"/>
                    </a:cubicBezTo>
                    <a:cubicBezTo>
                      <a:pt x="9587" y="180"/>
                      <a:pt x="9407" y="0"/>
                      <a:pt x="9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299" name="Google Shape;299;p20"/>
            <p:cNvSpPr/>
            <p:nvPr/>
          </p:nvSpPr>
          <p:spPr>
            <a:xfrm rot="5974352">
              <a:off x="159691" y="-227710"/>
              <a:ext cx="317208" cy="1340333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300" name="Google Shape;300;p20"/>
            <p:cNvGrpSpPr/>
            <p:nvPr/>
          </p:nvGrpSpPr>
          <p:grpSpPr>
            <a:xfrm rot="3855143">
              <a:off x="-148717" y="141935"/>
              <a:ext cx="618789" cy="477916"/>
              <a:chOff x="5467375" y="2021125"/>
              <a:chExt cx="618800" cy="477925"/>
            </a:xfrm>
          </p:grpSpPr>
          <p:sp>
            <p:nvSpPr>
              <p:cNvPr id="301" name="Google Shape;301;p20"/>
              <p:cNvSpPr/>
              <p:nvPr/>
            </p:nvSpPr>
            <p:spPr>
              <a:xfrm>
                <a:off x="5467375" y="20211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2" name="Google Shape;302;p20"/>
              <p:cNvSpPr/>
              <p:nvPr/>
            </p:nvSpPr>
            <p:spPr>
              <a:xfrm>
                <a:off x="5539325" y="21920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3" name="Google Shape;303;p20"/>
              <p:cNvSpPr/>
              <p:nvPr/>
            </p:nvSpPr>
            <p:spPr>
              <a:xfrm>
                <a:off x="5599650" y="22462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4" name="Google Shape;304;p20"/>
              <p:cNvSpPr/>
              <p:nvPr/>
            </p:nvSpPr>
            <p:spPr>
              <a:xfrm>
                <a:off x="5655725" y="22460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5" name="Google Shape;305;p20"/>
              <p:cNvSpPr/>
              <p:nvPr/>
            </p:nvSpPr>
            <p:spPr>
              <a:xfrm>
                <a:off x="5659250" y="23279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grpSp>
        <p:nvGrpSpPr>
          <p:cNvPr id="306" name="Google Shape;306;p20"/>
          <p:cNvGrpSpPr/>
          <p:nvPr/>
        </p:nvGrpSpPr>
        <p:grpSpPr>
          <a:xfrm flipH="1">
            <a:off x="-466562" y="-292651"/>
            <a:ext cx="1464801" cy="1140328"/>
            <a:chOff x="8148212" y="-300701"/>
            <a:chExt cx="1464801" cy="1140328"/>
          </a:xfrm>
        </p:grpSpPr>
        <p:sp>
          <p:nvSpPr>
            <p:cNvPr id="307" name="Google Shape;307;p20"/>
            <p:cNvSpPr/>
            <p:nvPr/>
          </p:nvSpPr>
          <p:spPr>
            <a:xfrm rot="-5400000">
              <a:off x="8784263" y="-130650"/>
              <a:ext cx="317200" cy="1340300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308" name="Google Shape;308;p20"/>
            <p:cNvGrpSpPr/>
            <p:nvPr/>
          </p:nvGrpSpPr>
          <p:grpSpPr>
            <a:xfrm rot="-8032937">
              <a:off x="8549350" y="-741"/>
              <a:ext cx="707509" cy="680388"/>
              <a:chOff x="6624525" y="1838863"/>
              <a:chExt cx="956750" cy="920075"/>
            </a:xfrm>
          </p:grpSpPr>
          <p:sp>
            <p:nvSpPr>
              <p:cNvPr id="309" name="Google Shape;309;p20"/>
              <p:cNvSpPr/>
              <p:nvPr/>
            </p:nvSpPr>
            <p:spPr>
              <a:xfrm>
                <a:off x="6624525" y="1838863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0" name="Google Shape;310;p20"/>
              <p:cNvSpPr/>
              <p:nvPr/>
            </p:nvSpPr>
            <p:spPr>
              <a:xfrm>
                <a:off x="6749225" y="1983763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1" name="Google Shape;311;p20"/>
              <p:cNvSpPr/>
              <p:nvPr/>
            </p:nvSpPr>
            <p:spPr>
              <a:xfrm>
                <a:off x="6813650" y="2412463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2" name="Google Shape;312;p20"/>
              <p:cNvSpPr/>
              <p:nvPr/>
            </p:nvSpPr>
            <p:spPr>
              <a:xfrm>
                <a:off x="6938075" y="2231038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3" name="Google Shape;313;p20"/>
              <p:cNvSpPr/>
              <p:nvPr/>
            </p:nvSpPr>
            <p:spPr>
              <a:xfrm>
                <a:off x="7094050" y="2121688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4" name="Google Shape;314;p20"/>
              <p:cNvSpPr/>
              <p:nvPr/>
            </p:nvSpPr>
            <p:spPr>
              <a:xfrm>
                <a:off x="7206850" y="2012738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315" name="Google Shape;315;p20"/>
            <p:cNvGrpSpPr/>
            <p:nvPr/>
          </p:nvGrpSpPr>
          <p:grpSpPr>
            <a:xfrm rot="-3615528" flipH="1">
              <a:off x="8344802" y="-201977"/>
              <a:ext cx="739185" cy="881827"/>
              <a:chOff x="5935950" y="2680963"/>
              <a:chExt cx="1911874" cy="2280812"/>
            </a:xfrm>
          </p:grpSpPr>
          <p:sp>
            <p:nvSpPr>
              <p:cNvPr id="316" name="Google Shape;316;p20"/>
              <p:cNvSpPr/>
              <p:nvPr/>
            </p:nvSpPr>
            <p:spPr>
              <a:xfrm>
                <a:off x="5935950" y="2963369"/>
                <a:ext cx="1693287" cy="1998406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7" name="Google Shape;317;p20"/>
              <p:cNvSpPr/>
              <p:nvPr/>
            </p:nvSpPr>
            <p:spPr>
              <a:xfrm>
                <a:off x="6567320" y="2812744"/>
                <a:ext cx="383857" cy="1209246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8" name="Google Shape;318;p20"/>
              <p:cNvSpPr/>
              <p:nvPr/>
            </p:nvSpPr>
            <p:spPr>
              <a:xfrm>
                <a:off x="6579248" y="3342978"/>
                <a:ext cx="1130508" cy="696527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9" name="Google Shape;319;p20"/>
              <p:cNvSpPr/>
              <p:nvPr/>
            </p:nvSpPr>
            <p:spPr>
              <a:xfrm>
                <a:off x="6993436" y="2816995"/>
                <a:ext cx="283547" cy="655222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0" name="Google Shape;320;p20"/>
              <p:cNvSpPr/>
              <p:nvPr/>
            </p:nvSpPr>
            <p:spPr>
              <a:xfrm>
                <a:off x="7266452" y="3145909"/>
                <a:ext cx="507961" cy="133176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1" name="Google Shape;321;p20"/>
              <p:cNvSpPr/>
              <p:nvPr/>
            </p:nvSpPr>
            <p:spPr>
              <a:xfrm>
                <a:off x="7393031" y="2738637"/>
                <a:ext cx="179937" cy="382969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2" name="Google Shape;322;p20"/>
              <p:cNvSpPr/>
              <p:nvPr/>
            </p:nvSpPr>
            <p:spPr>
              <a:xfrm>
                <a:off x="6841542" y="2779624"/>
                <a:ext cx="147325" cy="114206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3" name="Google Shape;323;p20"/>
              <p:cNvSpPr/>
              <p:nvPr/>
            </p:nvSpPr>
            <p:spPr>
              <a:xfrm>
                <a:off x="7181813" y="2752722"/>
                <a:ext cx="147325" cy="114142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4" name="Google Shape;324;p20"/>
              <p:cNvSpPr/>
              <p:nvPr/>
            </p:nvSpPr>
            <p:spPr>
              <a:xfrm>
                <a:off x="7461935" y="2680963"/>
                <a:ext cx="170357" cy="123723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5" name="Google Shape;325;p20"/>
              <p:cNvSpPr/>
              <p:nvPr/>
            </p:nvSpPr>
            <p:spPr>
              <a:xfrm>
                <a:off x="7563515" y="2908297"/>
                <a:ext cx="147389" cy="114142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6" name="Google Shape;326;p20"/>
              <p:cNvSpPr/>
              <p:nvPr/>
            </p:nvSpPr>
            <p:spPr>
              <a:xfrm>
                <a:off x="7701134" y="3082524"/>
                <a:ext cx="146691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7" name="Google Shape;327;p20"/>
              <p:cNvSpPr/>
              <p:nvPr/>
            </p:nvSpPr>
            <p:spPr>
              <a:xfrm>
                <a:off x="7620237" y="3310746"/>
                <a:ext cx="148086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8" name="Google Shape;328;p20"/>
              <p:cNvSpPr/>
              <p:nvPr/>
            </p:nvSpPr>
            <p:spPr>
              <a:xfrm>
                <a:off x="7345698" y="3055559"/>
                <a:ext cx="147325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329" name="Google Shape;329;p20"/>
          <p:cNvSpPr txBox="1">
            <a:spLocks noGrp="1"/>
          </p:cNvSpPr>
          <p:nvPr>
            <p:ph type="subTitle" idx="2"/>
          </p:nvPr>
        </p:nvSpPr>
        <p:spPr>
          <a:xfrm>
            <a:off x="4799525" y="1227525"/>
            <a:ext cx="3631200" cy="337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3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2334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3">
  <p:cSld name="Title and body 3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1"/>
          <p:cNvSpPr/>
          <p:nvPr/>
        </p:nvSpPr>
        <p:spPr>
          <a:xfrm rot="10800000">
            <a:off x="2142942" y="2891644"/>
            <a:ext cx="2523635" cy="1301159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2" name="Google Shape;332;p21"/>
          <p:cNvSpPr txBox="1">
            <a:spLocks noGrp="1"/>
          </p:cNvSpPr>
          <p:nvPr>
            <p:ph type="title"/>
          </p:nvPr>
        </p:nvSpPr>
        <p:spPr>
          <a:xfrm>
            <a:off x="713225" y="1902876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3" name="Google Shape;333;p21"/>
          <p:cNvSpPr txBox="1">
            <a:spLocks noGrp="1"/>
          </p:cNvSpPr>
          <p:nvPr>
            <p:ph type="subTitle" idx="1"/>
          </p:nvPr>
        </p:nvSpPr>
        <p:spPr>
          <a:xfrm>
            <a:off x="2373900" y="3075675"/>
            <a:ext cx="1992300" cy="9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74259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2"/>
          <p:cNvSpPr txBox="1">
            <a:spLocks noGrp="1"/>
          </p:cNvSpPr>
          <p:nvPr>
            <p:ph type="title"/>
          </p:nvPr>
        </p:nvSpPr>
        <p:spPr>
          <a:xfrm>
            <a:off x="934750" y="1060488"/>
            <a:ext cx="4001400" cy="100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6" name="Google Shape;336;p22"/>
          <p:cNvSpPr txBox="1">
            <a:spLocks noGrp="1"/>
          </p:cNvSpPr>
          <p:nvPr>
            <p:ph type="subTitle" idx="1"/>
          </p:nvPr>
        </p:nvSpPr>
        <p:spPr>
          <a:xfrm>
            <a:off x="1298650" y="2584563"/>
            <a:ext cx="3273600" cy="10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22"/>
          <p:cNvSpPr txBox="1"/>
          <p:nvPr/>
        </p:nvSpPr>
        <p:spPr>
          <a:xfrm>
            <a:off x="1193269" y="3758800"/>
            <a:ext cx="3208200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CREDITS</a:t>
            </a:r>
            <a:r>
              <a:rPr lang="en" sz="11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: This presentation template was created by </a:t>
            </a:r>
            <a:r>
              <a:rPr lang="en" sz="1100" b="1">
                <a:solidFill>
                  <a:schemeClr val="lt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,</a:t>
            </a:r>
            <a:r>
              <a:rPr lang="en" sz="11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including icons by </a:t>
            </a:r>
            <a:r>
              <a:rPr lang="en" sz="1100" b="1">
                <a:solidFill>
                  <a:schemeClr val="lt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and infographics &amp; images by </a:t>
            </a:r>
            <a:r>
              <a:rPr lang="en" sz="1100" b="1">
                <a:solidFill>
                  <a:schemeClr val="lt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1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endParaRPr sz="11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338" name="Google Shape;338;p22"/>
          <p:cNvGrpSpPr/>
          <p:nvPr/>
        </p:nvGrpSpPr>
        <p:grpSpPr>
          <a:xfrm rot="5400000">
            <a:off x="4488823" y="-811230"/>
            <a:ext cx="2350310" cy="2105244"/>
            <a:chOff x="-813174" y="1753753"/>
            <a:chExt cx="2701195" cy="2419543"/>
          </a:xfrm>
        </p:grpSpPr>
        <p:sp>
          <p:nvSpPr>
            <p:cNvPr id="339" name="Google Shape;339;p22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340" name="Google Shape;340;p22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341" name="Google Shape;341;p22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2" name="Google Shape;342;p22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3" name="Google Shape;343;p22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4" name="Google Shape;344;p22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5" name="Google Shape;345;p22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6" name="Google Shape;346;p22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7" name="Google Shape;347;p22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8" name="Google Shape;348;p22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349" name="Google Shape;349;p22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350" name="Google Shape;350;p22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1" name="Google Shape;351;p22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2" name="Google Shape;352;p22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3" name="Google Shape;353;p22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4" name="Google Shape;354;p22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355" name="Google Shape;355;p22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356" name="Google Shape;356;p22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7" name="Google Shape;357;p22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8" name="Google Shape;358;p22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9" name="Google Shape;359;p22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0" name="Google Shape;360;p22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1" name="Google Shape;361;p22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2" name="Google Shape;362;p22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3" name="Google Shape;363;p22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4" name="Google Shape;364;p22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5" name="Google Shape;365;p22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6" name="Google Shape;366;p22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7" name="Google Shape;367;p22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8" name="Google Shape;368;p22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369" name="Google Shape;369;p22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370" name="Google Shape;370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1" name="Google Shape;371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2" name="Google Shape;372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373" name="Google Shape;373;p22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374" name="Google Shape;374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5" name="Google Shape;375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6" name="Google Shape;376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grpSp>
        <p:nvGrpSpPr>
          <p:cNvPr id="377" name="Google Shape;377;p22"/>
          <p:cNvGrpSpPr/>
          <p:nvPr/>
        </p:nvGrpSpPr>
        <p:grpSpPr>
          <a:xfrm rot="5400000">
            <a:off x="-1058702" y="3551383"/>
            <a:ext cx="2350310" cy="2105244"/>
            <a:chOff x="-813174" y="1753753"/>
            <a:chExt cx="2701195" cy="2419543"/>
          </a:xfrm>
        </p:grpSpPr>
        <p:sp>
          <p:nvSpPr>
            <p:cNvPr id="378" name="Google Shape;378;p22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379" name="Google Shape;379;p22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380" name="Google Shape;380;p22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1" name="Google Shape;381;p22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2" name="Google Shape;382;p22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3" name="Google Shape;383;p22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4" name="Google Shape;384;p22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5" name="Google Shape;385;p22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6" name="Google Shape;386;p22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7" name="Google Shape;387;p22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388" name="Google Shape;388;p22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389" name="Google Shape;389;p22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0" name="Google Shape;390;p22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1" name="Google Shape;391;p22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2" name="Google Shape;392;p22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3" name="Google Shape;393;p22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394" name="Google Shape;394;p22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395" name="Google Shape;395;p22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6" name="Google Shape;396;p22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7" name="Google Shape;397;p22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8" name="Google Shape;398;p22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9" name="Google Shape;399;p22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0" name="Google Shape;400;p22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1" name="Google Shape;401;p22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2" name="Google Shape;402;p22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3" name="Google Shape;403;p22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4" name="Google Shape;404;p22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5" name="Google Shape;405;p22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6" name="Google Shape;406;p22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7" name="Google Shape;407;p22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408" name="Google Shape;408;p22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409" name="Google Shape;409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0" name="Google Shape;410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1" name="Google Shape;411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412" name="Google Shape;412;p22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413" name="Google Shape;413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4" name="Google Shape;414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5" name="Google Shape;415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grpSp>
        <p:nvGrpSpPr>
          <p:cNvPr id="416" name="Google Shape;416;p22"/>
          <p:cNvGrpSpPr/>
          <p:nvPr/>
        </p:nvGrpSpPr>
        <p:grpSpPr>
          <a:xfrm>
            <a:off x="7639305" y="2819377"/>
            <a:ext cx="1887256" cy="2550233"/>
            <a:chOff x="7679181" y="1254957"/>
            <a:chExt cx="1920480" cy="2595128"/>
          </a:xfrm>
        </p:grpSpPr>
        <p:grpSp>
          <p:nvGrpSpPr>
            <p:cNvPr id="417" name="Google Shape;417;p22"/>
            <p:cNvGrpSpPr/>
            <p:nvPr/>
          </p:nvGrpSpPr>
          <p:grpSpPr>
            <a:xfrm rot="-7760581">
              <a:off x="7904694" y="2312488"/>
              <a:ext cx="1194199" cy="1148422"/>
              <a:chOff x="4531600" y="1944475"/>
              <a:chExt cx="956750" cy="920075"/>
            </a:xfrm>
          </p:grpSpPr>
          <p:sp>
            <p:nvSpPr>
              <p:cNvPr id="418" name="Google Shape;418;p22"/>
              <p:cNvSpPr/>
              <p:nvPr/>
            </p:nvSpPr>
            <p:spPr>
              <a:xfrm>
                <a:off x="4531600" y="1944475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9" name="Google Shape;419;p22"/>
              <p:cNvSpPr/>
              <p:nvPr/>
            </p:nvSpPr>
            <p:spPr>
              <a:xfrm>
                <a:off x="4656300" y="2089375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0" name="Google Shape;420;p22"/>
              <p:cNvSpPr/>
              <p:nvPr/>
            </p:nvSpPr>
            <p:spPr>
              <a:xfrm>
                <a:off x="4720725" y="2518075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1" name="Google Shape;421;p22"/>
              <p:cNvSpPr/>
              <p:nvPr/>
            </p:nvSpPr>
            <p:spPr>
              <a:xfrm>
                <a:off x="4845150" y="2336650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2" name="Google Shape;422;p22"/>
              <p:cNvSpPr/>
              <p:nvPr/>
            </p:nvSpPr>
            <p:spPr>
              <a:xfrm>
                <a:off x="5001125" y="2227300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3" name="Google Shape;423;p22"/>
              <p:cNvSpPr/>
              <p:nvPr/>
            </p:nvSpPr>
            <p:spPr>
              <a:xfrm>
                <a:off x="5113925" y="2118350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424" name="Google Shape;424;p22"/>
            <p:cNvSpPr/>
            <p:nvPr/>
          </p:nvSpPr>
          <p:spPr>
            <a:xfrm rot="-7184061" flipH="1">
              <a:off x="8293638" y="2547759"/>
              <a:ext cx="570952" cy="1409716"/>
            </a:xfrm>
            <a:custGeom>
              <a:avLst/>
              <a:gdLst/>
              <a:ahLst/>
              <a:cxnLst/>
              <a:rect l="l" t="t" r="r" b="b"/>
              <a:pathLst>
                <a:path w="10922" h="26966" extrusionOk="0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425" name="Google Shape;425;p22"/>
            <p:cNvGrpSpPr/>
            <p:nvPr/>
          </p:nvGrpSpPr>
          <p:grpSpPr>
            <a:xfrm rot="-1110331">
              <a:off x="8152884" y="1407056"/>
              <a:ext cx="1221803" cy="1616571"/>
              <a:chOff x="5908250" y="536500"/>
              <a:chExt cx="793200" cy="1049550"/>
            </a:xfrm>
          </p:grpSpPr>
          <p:sp>
            <p:nvSpPr>
              <p:cNvPr id="426" name="Google Shape;426;p22"/>
              <p:cNvSpPr/>
              <p:nvPr/>
            </p:nvSpPr>
            <p:spPr>
              <a:xfrm>
                <a:off x="5908250" y="536500"/>
                <a:ext cx="793200" cy="1049550"/>
              </a:xfrm>
              <a:custGeom>
                <a:avLst/>
                <a:gdLst/>
                <a:ahLst/>
                <a:cxnLst/>
                <a:rect l="l" t="t" r="r" b="b"/>
                <a:pathLst>
                  <a:path w="31728" h="41982" extrusionOk="0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7" name="Google Shape;427;p22"/>
              <p:cNvSpPr/>
              <p:nvPr/>
            </p:nvSpPr>
            <p:spPr>
              <a:xfrm>
                <a:off x="6264900" y="578275"/>
                <a:ext cx="308550" cy="9826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9305" extrusionOk="0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8" name="Google Shape;428;p22"/>
              <p:cNvSpPr/>
              <p:nvPr/>
            </p:nvSpPr>
            <p:spPr>
              <a:xfrm>
                <a:off x="6171500" y="727075"/>
                <a:ext cx="371850" cy="138800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5552" extrusionOk="0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9" name="Google Shape;429;p22"/>
              <p:cNvSpPr/>
              <p:nvPr/>
            </p:nvSpPr>
            <p:spPr>
              <a:xfrm>
                <a:off x="6061800" y="845825"/>
                <a:ext cx="505450" cy="114975"/>
              </a:xfrm>
              <a:custGeom>
                <a:avLst/>
                <a:gdLst/>
                <a:ahLst/>
                <a:cxnLst/>
                <a:rect l="l" t="t" r="r" b="b"/>
                <a:pathLst>
                  <a:path w="20218" h="4599" extrusionOk="0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0" name="Google Shape;430;p22"/>
              <p:cNvSpPr/>
              <p:nvPr/>
            </p:nvSpPr>
            <p:spPr>
              <a:xfrm>
                <a:off x="5972900" y="995425"/>
                <a:ext cx="58670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23468" h="3001" extrusionOk="0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1" name="Google Shape;431;p22"/>
              <p:cNvSpPr/>
              <p:nvPr/>
            </p:nvSpPr>
            <p:spPr>
              <a:xfrm>
                <a:off x="6049100" y="1128500"/>
                <a:ext cx="520700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795" extrusionOk="0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432" name="Google Shape;432;p22"/>
            <p:cNvGrpSpPr/>
            <p:nvPr/>
          </p:nvGrpSpPr>
          <p:grpSpPr>
            <a:xfrm rot="-7159447">
              <a:off x="8478063" y="2524349"/>
              <a:ext cx="941689" cy="727305"/>
              <a:chOff x="5517750" y="1707725"/>
              <a:chExt cx="618800" cy="477925"/>
            </a:xfrm>
          </p:grpSpPr>
          <p:sp>
            <p:nvSpPr>
              <p:cNvPr id="433" name="Google Shape;433;p22"/>
              <p:cNvSpPr/>
              <p:nvPr/>
            </p:nvSpPr>
            <p:spPr>
              <a:xfrm>
                <a:off x="5517750" y="17077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4" name="Google Shape;434;p22"/>
              <p:cNvSpPr/>
              <p:nvPr/>
            </p:nvSpPr>
            <p:spPr>
              <a:xfrm>
                <a:off x="5589700" y="18786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5" name="Google Shape;435;p22"/>
              <p:cNvSpPr/>
              <p:nvPr/>
            </p:nvSpPr>
            <p:spPr>
              <a:xfrm>
                <a:off x="5650025" y="19328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6" name="Google Shape;436;p22"/>
              <p:cNvSpPr/>
              <p:nvPr/>
            </p:nvSpPr>
            <p:spPr>
              <a:xfrm>
                <a:off x="5706100" y="19326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7" name="Google Shape;437;p22"/>
              <p:cNvSpPr/>
              <p:nvPr/>
            </p:nvSpPr>
            <p:spPr>
              <a:xfrm>
                <a:off x="5709625" y="20145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438" name="Google Shape;438;p22"/>
            <p:cNvGrpSpPr/>
            <p:nvPr/>
          </p:nvGrpSpPr>
          <p:grpSpPr>
            <a:xfrm>
              <a:off x="8001025" y="2341963"/>
              <a:ext cx="113650" cy="99750"/>
              <a:chOff x="5042000" y="1255775"/>
              <a:chExt cx="113650" cy="99750"/>
            </a:xfrm>
          </p:grpSpPr>
          <p:sp>
            <p:nvSpPr>
              <p:cNvPr id="439" name="Google Shape;439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40" name="Google Shape;440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41" name="Google Shape;441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442" name="Google Shape;442;p22"/>
            <p:cNvGrpSpPr/>
            <p:nvPr/>
          </p:nvGrpSpPr>
          <p:grpSpPr>
            <a:xfrm>
              <a:off x="7778175" y="3202738"/>
              <a:ext cx="113650" cy="99750"/>
              <a:chOff x="5042000" y="1255775"/>
              <a:chExt cx="113650" cy="99750"/>
            </a:xfrm>
          </p:grpSpPr>
          <p:sp>
            <p:nvSpPr>
              <p:cNvPr id="443" name="Google Shape;443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44" name="Google Shape;444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45" name="Google Shape;445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907005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">
  <p:cSld name="Text"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3"/>
          <p:cNvSpPr txBox="1">
            <a:spLocks noGrp="1"/>
          </p:cNvSpPr>
          <p:nvPr>
            <p:ph type="title"/>
          </p:nvPr>
        </p:nvSpPr>
        <p:spPr>
          <a:xfrm>
            <a:off x="2632795" y="2462018"/>
            <a:ext cx="38784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448" name="Google Shape;448;p23"/>
          <p:cNvGrpSpPr/>
          <p:nvPr/>
        </p:nvGrpSpPr>
        <p:grpSpPr>
          <a:xfrm>
            <a:off x="-1203354" y="1404272"/>
            <a:ext cx="3481571" cy="3118549"/>
            <a:chOff x="-813174" y="1753753"/>
            <a:chExt cx="2701195" cy="2419543"/>
          </a:xfrm>
        </p:grpSpPr>
        <p:sp>
          <p:nvSpPr>
            <p:cNvPr id="449" name="Google Shape;449;p23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450" name="Google Shape;450;p23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451" name="Google Shape;451;p23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2" name="Google Shape;452;p23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3" name="Google Shape;453;p23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4" name="Google Shape;454;p23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5" name="Google Shape;455;p23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6" name="Google Shape;456;p23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7" name="Google Shape;457;p23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8" name="Google Shape;458;p23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459" name="Google Shape;459;p23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460" name="Google Shape;460;p23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61" name="Google Shape;461;p23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62" name="Google Shape;462;p23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63" name="Google Shape;463;p23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64" name="Google Shape;464;p23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465" name="Google Shape;465;p23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466" name="Google Shape;466;p23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67" name="Google Shape;467;p23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68" name="Google Shape;468;p23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69" name="Google Shape;469;p23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70" name="Google Shape;470;p23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71" name="Google Shape;471;p23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72" name="Google Shape;472;p23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73" name="Google Shape;473;p23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74" name="Google Shape;474;p23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75" name="Google Shape;475;p23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76" name="Google Shape;476;p23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77" name="Google Shape;477;p23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78" name="Google Shape;478;p23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479" name="Google Shape;479;p23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480" name="Google Shape;480;p23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81" name="Google Shape;481;p23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82" name="Google Shape;482;p23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483" name="Google Shape;483;p23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484" name="Google Shape;484;p23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85" name="Google Shape;485;p23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86" name="Google Shape;486;p23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grpSp>
        <p:nvGrpSpPr>
          <p:cNvPr id="487" name="Google Shape;487;p23"/>
          <p:cNvGrpSpPr/>
          <p:nvPr/>
        </p:nvGrpSpPr>
        <p:grpSpPr>
          <a:xfrm>
            <a:off x="7018560" y="887257"/>
            <a:ext cx="2733883" cy="3368985"/>
            <a:chOff x="7588862" y="1559757"/>
            <a:chExt cx="2010799" cy="2477924"/>
          </a:xfrm>
        </p:grpSpPr>
        <p:grpSp>
          <p:nvGrpSpPr>
            <p:cNvPr id="488" name="Google Shape;488;p23"/>
            <p:cNvGrpSpPr/>
            <p:nvPr/>
          </p:nvGrpSpPr>
          <p:grpSpPr>
            <a:xfrm rot="-7760581">
              <a:off x="7904694" y="2312488"/>
              <a:ext cx="1194199" cy="1148422"/>
              <a:chOff x="4531600" y="1944475"/>
              <a:chExt cx="956750" cy="920075"/>
            </a:xfrm>
          </p:grpSpPr>
          <p:sp>
            <p:nvSpPr>
              <p:cNvPr id="489" name="Google Shape;489;p23"/>
              <p:cNvSpPr/>
              <p:nvPr/>
            </p:nvSpPr>
            <p:spPr>
              <a:xfrm>
                <a:off x="4531600" y="1944475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90" name="Google Shape;490;p23"/>
              <p:cNvSpPr/>
              <p:nvPr/>
            </p:nvSpPr>
            <p:spPr>
              <a:xfrm>
                <a:off x="4656300" y="2089375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91" name="Google Shape;491;p23"/>
              <p:cNvSpPr/>
              <p:nvPr/>
            </p:nvSpPr>
            <p:spPr>
              <a:xfrm>
                <a:off x="4720725" y="2518075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92" name="Google Shape;492;p23"/>
              <p:cNvSpPr/>
              <p:nvPr/>
            </p:nvSpPr>
            <p:spPr>
              <a:xfrm>
                <a:off x="4845150" y="2336650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93" name="Google Shape;493;p23"/>
              <p:cNvSpPr/>
              <p:nvPr/>
            </p:nvSpPr>
            <p:spPr>
              <a:xfrm>
                <a:off x="5001125" y="2227300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94" name="Google Shape;494;p23"/>
              <p:cNvSpPr/>
              <p:nvPr/>
            </p:nvSpPr>
            <p:spPr>
              <a:xfrm>
                <a:off x="5113925" y="2118350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495" name="Google Shape;495;p23"/>
            <p:cNvSpPr/>
            <p:nvPr/>
          </p:nvSpPr>
          <p:spPr>
            <a:xfrm rot="-7184026" flipH="1">
              <a:off x="8203990" y="2326500"/>
              <a:ext cx="750217" cy="1852256"/>
            </a:xfrm>
            <a:custGeom>
              <a:avLst/>
              <a:gdLst/>
              <a:ahLst/>
              <a:cxnLst/>
              <a:rect l="l" t="t" r="r" b="b"/>
              <a:pathLst>
                <a:path w="10922" h="26966" extrusionOk="0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496" name="Google Shape;496;p23"/>
            <p:cNvGrpSpPr/>
            <p:nvPr/>
          </p:nvGrpSpPr>
          <p:grpSpPr>
            <a:xfrm rot="-1110331">
              <a:off x="8152884" y="1711856"/>
              <a:ext cx="1221803" cy="1616571"/>
              <a:chOff x="5845441" y="724157"/>
              <a:chExt cx="793200" cy="1049550"/>
            </a:xfrm>
          </p:grpSpPr>
          <p:sp>
            <p:nvSpPr>
              <p:cNvPr id="497" name="Google Shape;497;p23"/>
              <p:cNvSpPr/>
              <p:nvPr/>
            </p:nvSpPr>
            <p:spPr>
              <a:xfrm>
                <a:off x="5845441" y="724157"/>
                <a:ext cx="793200" cy="1049550"/>
              </a:xfrm>
              <a:custGeom>
                <a:avLst/>
                <a:gdLst/>
                <a:ahLst/>
                <a:cxnLst/>
                <a:rect l="l" t="t" r="r" b="b"/>
                <a:pathLst>
                  <a:path w="31728" h="41982" extrusionOk="0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98" name="Google Shape;498;p23"/>
              <p:cNvSpPr/>
              <p:nvPr/>
            </p:nvSpPr>
            <p:spPr>
              <a:xfrm>
                <a:off x="6202091" y="765932"/>
                <a:ext cx="308550" cy="9826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9305" extrusionOk="0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99" name="Google Shape;499;p23"/>
              <p:cNvSpPr/>
              <p:nvPr/>
            </p:nvSpPr>
            <p:spPr>
              <a:xfrm>
                <a:off x="6108691" y="914732"/>
                <a:ext cx="371850" cy="138800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5552" extrusionOk="0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0" name="Google Shape;500;p23"/>
              <p:cNvSpPr/>
              <p:nvPr/>
            </p:nvSpPr>
            <p:spPr>
              <a:xfrm>
                <a:off x="5998991" y="1033482"/>
                <a:ext cx="505450" cy="114975"/>
              </a:xfrm>
              <a:custGeom>
                <a:avLst/>
                <a:gdLst/>
                <a:ahLst/>
                <a:cxnLst/>
                <a:rect l="l" t="t" r="r" b="b"/>
                <a:pathLst>
                  <a:path w="20218" h="4599" extrusionOk="0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1" name="Google Shape;501;p23"/>
              <p:cNvSpPr/>
              <p:nvPr/>
            </p:nvSpPr>
            <p:spPr>
              <a:xfrm>
                <a:off x="5910091" y="1183082"/>
                <a:ext cx="58670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23468" h="3001" extrusionOk="0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2" name="Google Shape;502;p23"/>
              <p:cNvSpPr/>
              <p:nvPr/>
            </p:nvSpPr>
            <p:spPr>
              <a:xfrm>
                <a:off x="5986291" y="1316157"/>
                <a:ext cx="520700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795" extrusionOk="0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503" name="Google Shape;503;p23"/>
            <p:cNvGrpSpPr/>
            <p:nvPr/>
          </p:nvGrpSpPr>
          <p:grpSpPr>
            <a:xfrm rot="-7159447">
              <a:off x="8503860" y="2580437"/>
              <a:ext cx="812207" cy="627289"/>
              <a:chOff x="5569342" y="1716318"/>
              <a:chExt cx="533715" cy="412203"/>
            </a:xfrm>
          </p:grpSpPr>
          <p:sp>
            <p:nvSpPr>
              <p:cNvPr id="504" name="Google Shape;504;p23"/>
              <p:cNvSpPr/>
              <p:nvPr/>
            </p:nvSpPr>
            <p:spPr>
              <a:xfrm>
                <a:off x="5569342" y="1716318"/>
                <a:ext cx="533715" cy="401990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5" name="Google Shape;505;p23"/>
              <p:cNvSpPr/>
              <p:nvPr/>
            </p:nvSpPr>
            <p:spPr>
              <a:xfrm>
                <a:off x="5631397" y="1863692"/>
                <a:ext cx="342391" cy="257413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6" name="Google Shape;506;p23"/>
              <p:cNvSpPr/>
              <p:nvPr/>
            </p:nvSpPr>
            <p:spPr>
              <a:xfrm>
                <a:off x="5683425" y="1910437"/>
                <a:ext cx="58672" cy="21314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7" name="Google Shape;507;p23"/>
              <p:cNvSpPr/>
              <p:nvPr/>
            </p:nvSpPr>
            <p:spPr>
              <a:xfrm>
                <a:off x="5731788" y="1910330"/>
                <a:ext cx="87695" cy="218191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8" name="Google Shape;508;p23"/>
              <p:cNvSpPr/>
              <p:nvPr/>
            </p:nvSpPr>
            <p:spPr>
              <a:xfrm>
                <a:off x="5734828" y="1980922"/>
                <a:ext cx="204607" cy="143563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509" name="Google Shape;509;p23"/>
            <p:cNvGrpSpPr/>
            <p:nvPr/>
          </p:nvGrpSpPr>
          <p:grpSpPr>
            <a:xfrm>
              <a:off x="8001025" y="2341963"/>
              <a:ext cx="113650" cy="99750"/>
              <a:chOff x="5042000" y="1255775"/>
              <a:chExt cx="113650" cy="99750"/>
            </a:xfrm>
          </p:grpSpPr>
          <p:sp>
            <p:nvSpPr>
              <p:cNvPr id="510" name="Google Shape;510;p23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1" name="Google Shape;511;p23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2" name="Google Shape;512;p23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513" name="Google Shape;513;p23"/>
            <p:cNvGrpSpPr/>
            <p:nvPr/>
          </p:nvGrpSpPr>
          <p:grpSpPr>
            <a:xfrm>
              <a:off x="7778175" y="3202738"/>
              <a:ext cx="113650" cy="99750"/>
              <a:chOff x="5042000" y="1255775"/>
              <a:chExt cx="113650" cy="99750"/>
            </a:xfrm>
          </p:grpSpPr>
          <p:sp>
            <p:nvSpPr>
              <p:cNvPr id="514" name="Google Shape;514;p23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5" name="Google Shape;515;p23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6" name="Google Shape;516;p23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89473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2">
  <p:cSld name="Text 2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24"/>
          <p:cNvSpPr txBox="1">
            <a:spLocks noGrp="1"/>
          </p:cNvSpPr>
          <p:nvPr>
            <p:ph type="title"/>
          </p:nvPr>
        </p:nvSpPr>
        <p:spPr>
          <a:xfrm>
            <a:off x="2632795" y="2468880"/>
            <a:ext cx="38784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519" name="Google Shape;519;p24"/>
          <p:cNvGrpSpPr/>
          <p:nvPr/>
        </p:nvGrpSpPr>
        <p:grpSpPr>
          <a:xfrm>
            <a:off x="6865860" y="1496268"/>
            <a:ext cx="3018328" cy="2521666"/>
            <a:chOff x="6865860" y="1496266"/>
            <a:chExt cx="3018328" cy="2521666"/>
          </a:xfrm>
        </p:grpSpPr>
        <p:grpSp>
          <p:nvGrpSpPr>
            <p:cNvPr id="520" name="Google Shape;520;p24"/>
            <p:cNvGrpSpPr/>
            <p:nvPr/>
          </p:nvGrpSpPr>
          <p:grpSpPr>
            <a:xfrm rot="-4541450">
              <a:off x="8039638" y="2532038"/>
              <a:ext cx="1262885" cy="1401657"/>
              <a:chOff x="7832525" y="3078325"/>
              <a:chExt cx="837925" cy="930000"/>
            </a:xfrm>
          </p:grpSpPr>
          <p:sp>
            <p:nvSpPr>
              <p:cNvPr id="521" name="Google Shape;521;p24"/>
              <p:cNvSpPr/>
              <p:nvPr/>
            </p:nvSpPr>
            <p:spPr>
              <a:xfrm>
                <a:off x="7832525" y="30783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2" name="Google Shape;522;p24"/>
              <p:cNvSpPr/>
              <p:nvPr/>
            </p:nvSpPr>
            <p:spPr>
              <a:xfrm>
                <a:off x="7961050" y="31639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3" name="Google Shape;523;p24"/>
              <p:cNvSpPr/>
              <p:nvPr/>
            </p:nvSpPr>
            <p:spPr>
              <a:xfrm>
                <a:off x="7925400" y="31649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4" name="Google Shape;524;p24"/>
              <p:cNvSpPr/>
              <p:nvPr/>
            </p:nvSpPr>
            <p:spPr>
              <a:xfrm>
                <a:off x="7973575" y="32730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5" name="Google Shape;525;p24"/>
              <p:cNvSpPr/>
              <p:nvPr/>
            </p:nvSpPr>
            <p:spPr>
              <a:xfrm>
                <a:off x="8070400" y="34092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526" name="Google Shape;526;p24"/>
            <p:cNvGrpSpPr/>
            <p:nvPr/>
          </p:nvGrpSpPr>
          <p:grpSpPr>
            <a:xfrm rot="-4132359">
              <a:off x="8248805" y="1611211"/>
              <a:ext cx="1325325" cy="1573506"/>
              <a:chOff x="4180300" y="2495950"/>
              <a:chExt cx="2052871" cy="2437292"/>
            </a:xfrm>
          </p:grpSpPr>
          <p:sp>
            <p:nvSpPr>
              <p:cNvPr id="527" name="Google Shape;527;p24"/>
              <p:cNvSpPr/>
              <p:nvPr/>
            </p:nvSpPr>
            <p:spPr>
              <a:xfrm>
                <a:off x="4180300" y="2495950"/>
                <a:ext cx="2052871" cy="2437292"/>
              </a:xfrm>
              <a:custGeom>
                <a:avLst/>
                <a:gdLst/>
                <a:ahLst/>
                <a:cxnLst/>
                <a:rect l="l" t="t" r="r" b="b"/>
                <a:pathLst>
                  <a:path w="32842" h="38992" extrusionOk="0">
                    <a:moveTo>
                      <a:pt x="16148" y="0"/>
                    </a:moveTo>
                    <a:cubicBezTo>
                      <a:pt x="16036" y="0"/>
                      <a:pt x="15918" y="10"/>
                      <a:pt x="15794" y="30"/>
                    </a:cubicBezTo>
                    <a:cubicBezTo>
                      <a:pt x="12034" y="651"/>
                      <a:pt x="10432" y="4968"/>
                      <a:pt x="9614" y="9447"/>
                    </a:cubicBezTo>
                    <a:cubicBezTo>
                      <a:pt x="9409" y="10490"/>
                      <a:pt x="8543" y="11032"/>
                      <a:pt x="7679" y="11032"/>
                    </a:cubicBezTo>
                    <a:cubicBezTo>
                      <a:pt x="6890" y="11032"/>
                      <a:pt x="6102" y="10580"/>
                      <a:pt x="5821" y="9643"/>
                    </a:cubicBezTo>
                    <a:cubicBezTo>
                      <a:pt x="5625" y="8989"/>
                      <a:pt x="5396" y="8335"/>
                      <a:pt x="5167" y="7682"/>
                    </a:cubicBezTo>
                    <a:cubicBezTo>
                      <a:pt x="4142" y="4881"/>
                      <a:pt x="2944" y="3506"/>
                      <a:pt x="1961" y="3506"/>
                    </a:cubicBezTo>
                    <a:cubicBezTo>
                      <a:pt x="843" y="3506"/>
                      <a:pt x="1" y="5282"/>
                      <a:pt x="1" y="8761"/>
                    </a:cubicBezTo>
                    <a:cubicBezTo>
                      <a:pt x="1" y="15856"/>
                      <a:pt x="4709" y="26810"/>
                      <a:pt x="6933" y="33415"/>
                    </a:cubicBezTo>
                    <a:cubicBezTo>
                      <a:pt x="8055" y="36780"/>
                      <a:pt x="8407" y="38991"/>
                      <a:pt x="9447" y="38991"/>
                    </a:cubicBezTo>
                    <a:cubicBezTo>
                      <a:pt x="9922" y="38991"/>
                      <a:pt x="10542" y="38529"/>
                      <a:pt x="11445" y="37502"/>
                    </a:cubicBezTo>
                    <a:lnTo>
                      <a:pt x="14421" y="33546"/>
                    </a:lnTo>
                    <a:cubicBezTo>
                      <a:pt x="17789" y="27497"/>
                      <a:pt x="25931" y="20401"/>
                      <a:pt x="30214" y="14744"/>
                    </a:cubicBezTo>
                    <a:cubicBezTo>
                      <a:pt x="32842" y="11431"/>
                      <a:pt x="32326" y="8293"/>
                      <a:pt x="28710" y="8293"/>
                    </a:cubicBezTo>
                    <a:cubicBezTo>
                      <a:pt x="28186" y="8293"/>
                      <a:pt x="27598" y="8358"/>
                      <a:pt x="26944" y="8499"/>
                    </a:cubicBezTo>
                    <a:cubicBezTo>
                      <a:pt x="24590" y="8891"/>
                      <a:pt x="22366" y="10330"/>
                      <a:pt x="20470" y="12096"/>
                    </a:cubicBezTo>
                    <a:cubicBezTo>
                      <a:pt x="20070" y="12467"/>
                      <a:pt x="19598" y="12630"/>
                      <a:pt x="19139" y="12630"/>
                    </a:cubicBezTo>
                    <a:cubicBezTo>
                      <a:pt x="18018" y="12630"/>
                      <a:pt x="16968" y="11661"/>
                      <a:pt x="17200" y="10363"/>
                    </a:cubicBezTo>
                    <a:cubicBezTo>
                      <a:pt x="18078" y="5407"/>
                      <a:pt x="18776" y="0"/>
                      <a:pt x="16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8" name="Google Shape;528;p24"/>
              <p:cNvSpPr/>
              <p:nvPr/>
            </p:nvSpPr>
            <p:spPr>
              <a:xfrm>
                <a:off x="4304564" y="2969811"/>
                <a:ext cx="377420" cy="1384041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22142" extrusionOk="0">
                    <a:moveTo>
                      <a:pt x="287" y="0"/>
                    </a:moveTo>
                    <a:cubicBezTo>
                      <a:pt x="141" y="0"/>
                      <a:pt x="0" y="118"/>
                      <a:pt x="40" y="297"/>
                    </a:cubicBezTo>
                    <a:cubicBezTo>
                      <a:pt x="2198" y="7425"/>
                      <a:pt x="2656" y="15011"/>
                      <a:pt x="5468" y="21976"/>
                    </a:cubicBezTo>
                    <a:cubicBezTo>
                      <a:pt x="5520" y="22092"/>
                      <a:pt x="5627" y="22142"/>
                      <a:pt x="5730" y="22142"/>
                    </a:cubicBezTo>
                    <a:cubicBezTo>
                      <a:pt x="5889" y="22142"/>
                      <a:pt x="6038" y="22023"/>
                      <a:pt x="5958" y="21845"/>
                    </a:cubicBezTo>
                    <a:cubicBezTo>
                      <a:pt x="3179" y="14880"/>
                      <a:pt x="2689" y="7294"/>
                      <a:pt x="531" y="166"/>
                    </a:cubicBezTo>
                    <a:cubicBezTo>
                      <a:pt x="479" y="50"/>
                      <a:pt x="382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9" name="Google Shape;529;p24"/>
              <p:cNvSpPr/>
              <p:nvPr/>
            </p:nvSpPr>
            <p:spPr>
              <a:xfrm>
                <a:off x="4809806" y="2722473"/>
                <a:ext cx="315725" cy="1657386"/>
              </a:xfrm>
              <a:custGeom>
                <a:avLst/>
                <a:gdLst/>
                <a:ahLst/>
                <a:cxnLst/>
                <a:rect l="l" t="t" r="r" b="b"/>
                <a:pathLst>
                  <a:path w="5051" h="26515" extrusionOk="0">
                    <a:moveTo>
                      <a:pt x="4743" y="1"/>
                    </a:moveTo>
                    <a:cubicBezTo>
                      <a:pt x="4639" y="1"/>
                      <a:pt x="4532" y="51"/>
                      <a:pt x="4481" y="166"/>
                    </a:cubicBezTo>
                    <a:cubicBezTo>
                      <a:pt x="3074" y="3502"/>
                      <a:pt x="2355" y="7131"/>
                      <a:pt x="1832" y="10695"/>
                    </a:cubicBezTo>
                    <a:cubicBezTo>
                      <a:pt x="1570" y="12428"/>
                      <a:pt x="1374" y="14161"/>
                      <a:pt x="1211" y="15894"/>
                    </a:cubicBezTo>
                    <a:cubicBezTo>
                      <a:pt x="1080" y="17627"/>
                      <a:pt x="753" y="19393"/>
                      <a:pt x="524" y="21126"/>
                    </a:cubicBezTo>
                    <a:cubicBezTo>
                      <a:pt x="262" y="22859"/>
                      <a:pt x="1" y="24625"/>
                      <a:pt x="262" y="26325"/>
                    </a:cubicBezTo>
                    <a:cubicBezTo>
                      <a:pt x="289" y="26457"/>
                      <a:pt x="385" y="26514"/>
                      <a:pt x="485" y="26514"/>
                    </a:cubicBezTo>
                    <a:cubicBezTo>
                      <a:pt x="633" y="26514"/>
                      <a:pt x="792" y="26389"/>
                      <a:pt x="753" y="26194"/>
                    </a:cubicBezTo>
                    <a:cubicBezTo>
                      <a:pt x="524" y="24625"/>
                      <a:pt x="753" y="22990"/>
                      <a:pt x="982" y="21420"/>
                    </a:cubicBezTo>
                    <a:cubicBezTo>
                      <a:pt x="1211" y="19753"/>
                      <a:pt x="1505" y="18085"/>
                      <a:pt x="1701" y="16385"/>
                    </a:cubicBezTo>
                    <a:cubicBezTo>
                      <a:pt x="1995" y="12853"/>
                      <a:pt x="2486" y="9355"/>
                      <a:pt x="3238" y="5889"/>
                    </a:cubicBezTo>
                    <a:cubicBezTo>
                      <a:pt x="3663" y="3992"/>
                      <a:pt x="4252" y="2128"/>
                      <a:pt x="4971" y="297"/>
                    </a:cubicBezTo>
                    <a:cubicBezTo>
                      <a:pt x="5050" y="119"/>
                      <a:pt x="4901" y="1"/>
                      <a:pt x="4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0" name="Google Shape;530;p24"/>
              <p:cNvSpPr/>
              <p:nvPr/>
            </p:nvSpPr>
            <p:spPr>
              <a:xfrm>
                <a:off x="4929945" y="3181520"/>
                <a:ext cx="1099382" cy="1250463"/>
              </a:xfrm>
              <a:custGeom>
                <a:avLst/>
                <a:gdLst/>
                <a:ahLst/>
                <a:cxnLst/>
                <a:rect l="l" t="t" r="r" b="b"/>
                <a:pathLst>
                  <a:path w="17588" h="20005" extrusionOk="0">
                    <a:moveTo>
                      <a:pt x="17240" y="1"/>
                    </a:moveTo>
                    <a:cubicBezTo>
                      <a:pt x="17198" y="1"/>
                      <a:pt x="17154" y="15"/>
                      <a:pt x="17109" y="49"/>
                    </a:cubicBezTo>
                    <a:lnTo>
                      <a:pt x="17142" y="49"/>
                    </a:lnTo>
                    <a:cubicBezTo>
                      <a:pt x="15736" y="1062"/>
                      <a:pt x="14199" y="1782"/>
                      <a:pt x="12760" y="2697"/>
                    </a:cubicBezTo>
                    <a:cubicBezTo>
                      <a:pt x="11322" y="3678"/>
                      <a:pt x="10014" y="4855"/>
                      <a:pt x="8869" y="6163"/>
                    </a:cubicBezTo>
                    <a:cubicBezTo>
                      <a:pt x="7725" y="7439"/>
                      <a:pt x="6613" y="8746"/>
                      <a:pt x="5632" y="10120"/>
                    </a:cubicBezTo>
                    <a:cubicBezTo>
                      <a:pt x="4619" y="11559"/>
                      <a:pt x="3736" y="13063"/>
                      <a:pt x="2918" y="14632"/>
                    </a:cubicBezTo>
                    <a:cubicBezTo>
                      <a:pt x="2035" y="16300"/>
                      <a:pt x="1185" y="18033"/>
                      <a:pt x="139" y="19635"/>
                    </a:cubicBezTo>
                    <a:cubicBezTo>
                      <a:pt x="0" y="19820"/>
                      <a:pt x="188" y="20005"/>
                      <a:pt x="368" y="20005"/>
                    </a:cubicBezTo>
                    <a:cubicBezTo>
                      <a:pt x="443" y="20005"/>
                      <a:pt x="516" y="19973"/>
                      <a:pt x="564" y="19897"/>
                    </a:cubicBezTo>
                    <a:cubicBezTo>
                      <a:pt x="2428" y="17117"/>
                      <a:pt x="3638" y="13978"/>
                      <a:pt x="5469" y="11199"/>
                    </a:cubicBezTo>
                    <a:cubicBezTo>
                      <a:pt x="6450" y="9793"/>
                      <a:pt x="7529" y="8452"/>
                      <a:pt x="8673" y="7144"/>
                    </a:cubicBezTo>
                    <a:cubicBezTo>
                      <a:pt x="9850" y="5836"/>
                      <a:pt x="11060" y="4463"/>
                      <a:pt x="12564" y="3449"/>
                    </a:cubicBezTo>
                    <a:cubicBezTo>
                      <a:pt x="14101" y="2403"/>
                      <a:pt x="15834" y="1618"/>
                      <a:pt x="17371" y="507"/>
                    </a:cubicBezTo>
                    <a:cubicBezTo>
                      <a:pt x="17588" y="344"/>
                      <a:pt x="17445" y="1"/>
                      <a:pt x="172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1" name="Google Shape;531;p24"/>
              <p:cNvSpPr/>
              <p:nvPr/>
            </p:nvSpPr>
            <p:spPr>
              <a:xfrm>
                <a:off x="5020330" y="4083300"/>
                <a:ext cx="166020" cy="126328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2021" extrusionOk="0">
                    <a:moveTo>
                      <a:pt x="279" y="1"/>
                    </a:moveTo>
                    <a:cubicBezTo>
                      <a:pt x="213" y="1"/>
                      <a:pt x="148" y="25"/>
                      <a:pt x="99" y="74"/>
                    </a:cubicBezTo>
                    <a:cubicBezTo>
                      <a:pt x="1" y="172"/>
                      <a:pt x="1" y="336"/>
                      <a:pt x="99" y="434"/>
                    </a:cubicBezTo>
                    <a:cubicBezTo>
                      <a:pt x="753" y="990"/>
                      <a:pt x="1472" y="1513"/>
                      <a:pt x="2192" y="2004"/>
                    </a:cubicBezTo>
                    <a:cubicBezTo>
                      <a:pt x="2226" y="2015"/>
                      <a:pt x="2259" y="2020"/>
                      <a:pt x="2290" y="2020"/>
                    </a:cubicBezTo>
                    <a:cubicBezTo>
                      <a:pt x="2526" y="2020"/>
                      <a:pt x="2655" y="1719"/>
                      <a:pt x="2453" y="1546"/>
                    </a:cubicBezTo>
                    <a:cubicBezTo>
                      <a:pt x="1766" y="1121"/>
                      <a:pt x="1080" y="630"/>
                      <a:pt x="459" y="74"/>
                    </a:cubicBezTo>
                    <a:cubicBezTo>
                      <a:pt x="410" y="25"/>
                      <a:pt x="344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2" name="Google Shape;532;p24"/>
              <p:cNvSpPr/>
              <p:nvPr/>
            </p:nvSpPr>
            <p:spPr>
              <a:xfrm>
                <a:off x="5110339" y="3804147"/>
                <a:ext cx="200274" cy="184210"/>
              </a:xfrm>
              <a:custGeom>
                <a:avLst/>
                <a:gdLst/>
                <a:ahLst/>
                <a:cxnLst/>
                <a:rect l="l" t="t" r="r" b="b"/>
                <a:pathLst>
                  <a:path w="3204" h="2947" extrusionOk="0">
                    <a:moveTo>
                      <a:pt x="345" y="0"/>
                    </a:moveTo>
                    <a:cubicBezTo>
                      <a:pt x="138" y="0"/>
                      <a:pt x="1" y="286"/>
                      <a:pt x="196" y="453"/>
                    </a:cubicBezTo>
                    <a:cubicBezTo>
                      <a:pt x="1144" y="1172"/>
                      <a:pt x="1994" y="1957"/>
                      <a:pt x="2746" y="2873"/>
                    </a:cubicBezTo>
                    <a:cubicBezTo>
                      <a:pt x="2795" y="2922"/>
                      <a:pt x="2861" y="2946"/>
                      <a:pt x="2926" y="2946"/>
                    </a:cubicBezTo>
                    <a:cubicBezTo>
                      <a:pt x="2991" y="2946"/>
                      <a:pt x="3057" y="2922"/>
                      <a:pt x="3106" y="2873"/>
                    </a:cubicBezTo>
                    <a:cubicBezTo>
                      <a:pt x="3204" y="2775"/>
                      <a:pt x="3204" y="2611"/>
                      <a:pt x="3106" y="2513"/>
                    </a:cubicBezTo>
                    <a:cubicBezTo>
                      <a:pt x="2321" y="1565"/>
                      <a:pt x="1438" y="747"/>
                      <a:pt x="457" y="28"/>
                    </a:cubicBezTo>
                    <a:cubicBezTo>
                      <a:pt x="419" y="9"/>
                      <a:pt x="381" y="0"/>
                      <a:pt x="3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3" name="Google Shape;533;p24"/>
              <p:cNvSpPr/>
              <p:nvPr/>
            </p:nvSpPr>
            <p:spPr>
              <a:xfrm>
                <a:off x="5315987" y="3547933"/>
                <a:ext cx="177396" cy="219651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3514" extrusionOk="0">
                    <a:moveTo>
                      <a:pt x="320" y="1"/>
                    </a:moveTo>
                    <a:cubicBezTo>
                      <a:pt x="156" y="1"/>
                      <a:pt x="0" y="169"/>
                      <a:pt x="110" y="367"/>
                    </a:cubicBezTo>
                    <a:cubicBezTo>
                      <a:pt x="699" y="1478"/>
                      <a:pt x="1451" y="2492"/>
                      <a:pt x="2301" y="3440"/>
                    </a:cubicBezTo>
                    <a:cubicBezTo>
                      <a:pt x="2353" y="3492"/>
                      <a:pt x="2411" y="3514"/>
                      <a:pt x="2467" y="3514"/>
                    </a:cubicBezTo>
                    <a:cubicBezTo>
                      <a:pt x="2662" y="3514"/>
                      <a:pt x="2838" y="3258"/>
                      <a:pt x="2661" y="3081"/>
                    </a:cubicBezTo>
                    <a:cubicBezTo>
                      <a:pt x="1843" y="2165"/>
                      <a:pt x="1124" y="1184"/>
                      <a:pt x="535" y="138"/>
                    </a:cubicBezTo>
                    <a:cubicBezTo>
                      <a:pt x="481" y="41"/>
                      <a:pt x="400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4" name="Google Shape;534;p24"/>
              <p:cNvSpPr/>
              <p:nvPr/>
            </p:nvSpPr>
            <p:spPr>
              <a:xfrm>
                <a:off x="5542699" y="3343474"/>
                <a:ext cx="176709" cy="201337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3221" extrusionOk="0">
                    <a:moveTo>
                      <a:pt x="371" y="0"/>
                    </a:moveTo>
                    <a:cubicBezTo>
                      <a:pt x="177" y="0"/>
                      <a:pt x="1" y="256"/>
                      <a:pt x="178" y="433"/>
                    </a:cubicBezTo>
                    <a:cubicBezTo>
                      <a:pt x="963" y="1218"/>
                      <a:pt x="1878" y="1970"/>
                      <a:pt x="2303" y="3049"/>
                    </a:cubicBezTo>
                    <a:cubicBezTo>
                      <a:pt x="2330" y="3157"/>
                      <a:pt x="2425" y="3221"/>
                      <a:pt x="2531" y="3221"/>
                    </a:cubicBezTo>
                    <a:cubicBezTo>
                      <a:pt x="2553" y="3221"/>
                      <a:pt x="2575" y="3218"/>
                      <a:pt x="2598" y="3213"/>
                    </a:cubicBezTo>
                    <a:cubicBezTo>
                      <a:pt x="2761" y="3180"/>
                      <a:pt x="2827" y="3049"/>
                      <a:pt x="2794" y="2918"/>
                    </a:cubicBezTo>
                    <a:cubicBezTo>
                      <a:pt x="2336" y="1741"/>
                      <a:pt x="1421" y="924"/>
                      <a:pt x="538" y="74"/>
                    </a:cubicBezTo>
                    <a:cubicBezTo>
                      <a:pt x="486" y="22"/>
                      <a:pt x="428" y="0"/>
                      <a:pt x="3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5" name="Google Shape;535;p24"/>
              <p:cNvSpPr/>
              <p:nvPr/>
            </p:nvSpPr>
            <p:spPr>
              <a:xfrm>
                <a:off x="5790476" y="3191146"/>
                <a:ext cx="134891" cy="208212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3331" extrusionOk="0">
                    <a:moveTo>
                      <a:pt x="391" y="0"/>
                    </a:moveTo>
                    <a:cubicBezTo>
                      <a:pt x="216" y="0"/>
                      <a:pt x="0" y="192"/>
                      <a:pt x="138" y="353"/>
                    </a:cubicBezTo>
                    <a:cubicBezTo>
                      <a:pt x="563" y="1366"/>
                      <a:pt x="1184" y="2249"/>
                      <a:pt x="1642" y="3230"/>
                    </a:cubicBezTo>
                    <a:cubicBezTo>
                      <a:pt x="1692" y="3300"/>
                      <a:pt x="1763" y="3330"/>
                      <a:pt x="1834" y="3330"/>
                    </a:cubicBezTo>
                    <a:cubicBezTo>
                      <a:pt x="1996" y="3330"/>
                      <a:pt x="2158" y="3173"/>
                      <a:pt x="2067" y="2968"/>
                    </a:cubicBezTo>
                    <a:cubicBezTo>
                      <a:pt x="1675" y="1987"/>
                      <a:pt x="988" y="1105"/>
                      <a:pt x="563" y="124"/>
                    </a:cubicBezTo>
                    <a:cubicBezTo>
                      <a:pt x="533" y="35"/>
                      <a:pt x="466" y="0"/>
                      <a:pt x="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6" name="Google Shape;536;p24"/>
              <p:cNvSpPr/>
              <p:nvPr/>
            </p:nvSpPr>
            <p:spPr>
              <a:xfrm>
                <a:off x="4751800" y="3905595"/>
                <a:ext cx="219589" cy="49943"/>
              </a:xfrm>
              <a:custGeom>
                <a:avLst/>
                <a:gdLst/>
                <a:ahLst/>
                <a:cxnLst/>
                <a:rect l="l" t="t" r="r" b="b"/>
                <a:pathLst>
                  <a:path w="3513" h="799" extrusionOk="0">
                    <a:moveTo>
                      <a:pt x="349" y="1"/>
                    </a:moveTo>
                    <a:cubicBezTo>
                      <a:pt x="96" y="1"/>
                      <a:pt x="0" y="406"/>
                      <a:pt x="275" y="498"/>
                    </a:cubicBezTo>
                    <a:cubicBezTo>
                      <a:pt x="1105" y="698"/>
                      <a:pt x="1984" y="798"/>
                      <a:pt x="2849" y="798"/>
                    </a:cubicBezTo>
                    <a:cubicBezTo>
                      <a:pt x="2972" y="798"/>
                      <a:pt x="3095" y="796"/>
                      <a:pt x="3218" y="792"/>
                    </a:cubicBezTo>
                    <a:cubicBezTo>
                      <a:pt x="3512" y="727"/>
                      <a:pt x="3512" y="302"/>
                      <a:pt x="3218" y="269"/>
                    </a:cubicBezTo>
                    <a:cubicBezTo>
                      <a:pt x="3097" y="273"/>
                      <a:pt x="2977" y="275"/>
                      <a:pt x="2856" y="275"/>
                    </a:cubicBezTo>
                    <a:cubicBezTo>
                      <a:pt x="2029" y="275"/>
                      <a:pt x="1205" y="178"/>
                      <a:pt x="406" y="7"/>
                    </a:cubicBezTo>
                    <a:cubicBezTo>
                      <a:pt x="386" y="3"/>
                      <a:pt x="367" y="1"/>
                      <a:pt x="3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7" name="Google Shape;537;p24"/>
              <p:cNvSpPr/>
              <p:nvPr/>
            </p:nvSpPr>
            <p:spPr>
              <a:xfrm>
                <a:off x="4770990" y="3658694"/>
                <a:ext cx="241216" cy="66008"/>
              </a:xfrm>
              <a:custGeom>
                <a:avLst/>
                <a:gdLst/>
                <a:ahLst/>
                <a:cxnLst/>
                <a:rect l="l" t="t" r="r" b="b"/>
                <a:pathLst>
                  <a:path w="3859" h="1056" extrusionOk="0">
                    <a:moveTo>
                      <a:pt x="295" y="1"/>
                    </a:moveTo>
                    <a:cubicBezTo>
                      <a:pt x="1" y="66"/>
                      <a:pt x="1" y="491"/>
                      <a:pt x="328" y="524"/>
                    </a:cubicBezTo>
                    <a:cubicBezTo>
                      <a:pt x="1374" y="655"/>
                      <a:pt x="2453" y="916"/>
                      <a:pt x="3499" y="1047"/>
                    </a:cubicBezTo>
                    <a:cubicBezTo>
                      <a:pt x="3527" y="1053"/>
                      <a:pt x="3554" y="1055"/>
                      <a:pt x="3580" y="1055"/>
                    </a:cubicBezTo>
                    <a:cubicBezTo>
                      <a:pt x="3705" y="1055"/>
                      <a:pt x="3799" y="992"/>
                      <a:pt x="3826" y="884"/>
                    </a:cubicBezTo>
                    <a:cubicBezTo>
                      <a:pt x="3859" y="753"/>
                      <a:pt x="3794" y="622"/>
                      <a:pt x="3663" y="557"/>
                    </a:cubicBezTo>
                    <a:cubicBezTo>
                      <a:pt x="2518" y="393"/>
                      <a:pt x="1439" y="164"/>
                      <a:pt x="2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8" name="Google Shape;538;p24"/>
              <p:cNvSpPr/>
              <p:nvPr/>
            </p:nvSpPr>
            <p:spPr>
              <a:xfrm>
                <a:off x="4836184" y="3359476"/>
                <a:ext cx="202649" cy="52256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836" extrusionOk="0">
                    <a:moveTo>
                      <a:pt x="346" y="1"/>
                    </a:moveTo>
                    <a:cubicBezTo>
                      <a:pt x="82" y="1"/>
                      <a:pt x="1" y="415"/>
                      <a:pt x="298" y="504"/>
                    </a:cubicBezTo>
                    <a:cubicBezTo>
                      <a:pt x="960" y="725"/>
                      <a:pt x="1641" y="835"/>
                      <a:pt x="2326" y="835"/>
                    </a:cubicBezTo>
                    <a:cubicBezTo>
                      <a:pt x="2554" y="835"/>
                      <a:pt x="2783" y="823"/>
                      <a:pt x="3012" y="799"/>
                    </a:cubicBezTo>
                    <a:cubicBezTo>
                      <a:pt x="3143" y="733"/>
                      <a:pt x="3241" y="602"/>
                      <a:pt x="3208" y="472"/>
                    </a:cubicBezTo>
                    <a:cubicBezTo>
                      <a:pt x="3154" y="363"/>
                      <a:pt x="3055" y="300"/>
                      <a:pt x="2948" y="300"/>
                    </a:cubicBezTo>
                    <a:cubicBezTo>
                      <a:pt x="2926" y="300"/>
                      <a:pt x="2904" y="302"/>
                      <a:pt x="2881" y="308"/>
                    </a:cubicBezTo>
                    <a:cubicBezTo>
                      <a:pt x="2677" y="333"/>
                      <a:pt x="2471" y="345"/>
                      <a:pt x="2264" y="345"/>
                    </a:cubicBezTo>
                    <a:cubicBezTo>
                      <a:pt x="1643" y="345"/>
                      <a:pt x="1018" y="235"/>
                      <a:pt x="429" y="14"/>
                    </a:cubicBezTo>
                    <a:cubicBezTo>
                      <a:pt x="400" y="5"/>
                      <a:pt x="372" y="1"/>
                      <a:pt x="3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9" name="Google Shape;539;p24"/>
              <p:cNvSpPr/>
              <p:nvPr/>
            </p:nvSpPr>
            <p:spPr>
              <a:xfrm>
                <a:off x="4888690" y="3061508"/>
                <a:ext cx="201212" cy="49506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792" extrusionOk="0">
                    <a:moveTo>
                      <a:pt x="345" y="1"/>
                    </a:moveTo>
                    <a:cubicBezTo>
                      <a:pt x="68" y="1"/>
                      <a:pt x="1" y="408"/>
                      <a:pt x="276" y="530"/>
                    </a:cubicBezTo>
                    <a:cubicBezTo>
                      <a:pt x="1159" y="694"/>
                      <a:pt x="2041" y="759"/>
                      <a:pt x="2924" y="792"/>
                    </a:cubicBezTo>
                    <a:cubicBezTo>
                      <a:pt x="3219" y="759"/>
                      <a:pt x="3219" y="334"/>
                      <a:pt x="2924" y="268"/>
                    </a:cubicBezTo>
                    <a:cubicBezTo>
                      <a:pt x="2074" y="268"/>
                      <a:pt x="1224" y="170"/>
                      <a:pt x="406" y="7"/>
                    </a:cubicBezTo>
                    <a:cubicBezTo>
                      <a:pt x="385" y="3"/>
                      <a:pt x="364" y="1"/>
                      <a:pt x="3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0" name="Google Shape;540;p24"/>
              <p:cNvSpPr/>
              <p:nvPr/>
            </p:nvSpPr>
            <p:spPr>
              <a:xfrm>
                <a:off x="4950884" y="2857550"/>
                <a:ext cx="190085" cy="32754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524" extrusionOk="0">
                    <a:moveTo>
                      <a:pt x="294" y="0"/>
                    </a:moveTo>
                    <a:cubicBezTo>
                      <a:pt x="0" y="33"/>
                      <a:pt x="0" y="491"/>
                      <a:pt x="294" y="523"/>
                    </a:cubicBezTo>
                    <a:lnTo>
                      <a:pt x="2747" y="523"/>
                    </a:lnTo>
                    <a:cubicBezTo>
                      <a:pt x="3041" y="491"/>
                      <a:pt x="3041" y="33"/>
                      <a:pt x="27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1" name="Google Shape;541;p24"/>
              <p:cNvSpPr/>
              <p:nvPr/>
            </p:nvSpPr>
            <p:spPr>
              <a:xfrm>
                <a:off x="4296813" y="3146954"/>
                <a:ext cx="200587" cy="74946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1199" extrusionOk="0">
                    <a:moveTo>
                      <a:pt x="2863" y="0"/>
                    </a:moveTo>
                    <a:cubicBezTo>
                      <a:pt x="2837" y="0"/>
                      <a:pt x="2809" y="4"/>
                      <a:pt x="2780" y="13"/>
                    </a:cubicBezTo>
                    <a:cubicBezTo>
                      <a:pt x="1930" y="307"/>
                      <a:pt x="1080" y="536"/>
                      <a:pt x="197" y="700"/>
                    </a:cubicBezTo>
                    <a:cubicBezTo>
                      <a:pt x="66" y="733"/>
                      <a:pt x="1" y="863"/>
                      <a:pt x="33" y="1027"/>
                    </a:cubicBezTo>
                    <a:cubicBezTo>
                      <a:pt x="60" y="1135"/>
                      <a:pt x="155" y="1199"/>
                      <a:pt x="261" y="1199"/>
                    </a:cubicBezTo>
                    <a:cubicBezTo>
                      <a:pt x="283" y="1199"/>
                      <a:pt x="305" y="1196"/>
                      <a:pt x="328" y="1190"/>
                    </a:cubicBezTo>
                    <a:cubicBezTo>
                      <a:pt x="1210" y="1027"/>
                      <a:pt x="2093" y="798"/>
                      <a:pt x="2911" y="504"/>
                    </a:cubicBezTo>
                    <a:cubicBezTo>
                      <a:pt x="3208" y="414"/>
                      <a:pt x="3127" y="0"/>
                      <a:pt x="28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2" name="Google Shape;542;p24"/>
              <p:cNvSpPr/>
              <p:nvPr/>
            </p:nvSpPr>
            <p:spPr>
              <a:xfrm>
                <a:off x="4308252" y="3445735"/>
                <a:ext cx="206087" cy="66258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1060" extrusionOk="0">
                    <a:moveTo>
                      <a:pt x="2947" y="1"/>
                    </a:moveTo>
                    <a:cubicBezTo>
                      <a:pt x="2929" y="1"/>
                      <a:pt x="2911" y="3"/>
                      <a:pt x="2891" y="7"/>
                    </a:cubicBezTo>
                    <a:cubicBezTo>
                      <a:pt x="2008" y="138"/>
                      <a:pt x="1158" y="399"/>
                      <a:pt x="275" y="563"/>
                    </a:cubicBezTo>
                    <a:cubicBezTo>
                      <a:pt x="1" y="655"/>
                      <a:pt x="96" y="1060"/>
                      <a:pt x="377" y="1060"/>
                    </a:cubicBezTo>
                    <a:cubicBezTo>
                      <a:pt x="396" y="1060"/>
                      <a:pt x="417" y="1058"/>
                      <a:pt x="439" y="1053"/>
                    </a:cubicBezTo>
                    <a:cubicBezTo>
                      <a:pt x="1289" y="890"/>
                      <a:pt x="2139" y="628"/>
                      <a:pt x="3022" y="498"/>
                    </a:cubicBezTo>
                    <a:cubicBezTo>
                      <a:pt x="3297" y="406"/>
                      <a:pt x="3201" y="1"/>
                      <a:pt x="29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3" name="Google Shape;543;p24"/>
              <p:cNvSpPr/>
              <p:nvPr/>
            </p:nvSpPr>
            <p:spPr>
              <a:xfrm>
                <a:off x="4388823" y="3692948"/>
                <a:ext cx="190085" cy="57819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925" extrusionOk="0">
                    <a:moveTo>
                      <a:pt x="2748" y="0"/>
                    </a:moveTo>
                    <a:cubicBezTo>
                      <a:pt x="2726" y="0"/>
                      <a:pt x="2704" y="3"/>
                      <a:pt x="2681" y="9"/>
                    </a:cubicBezTo>
                    <a:cubicBezTo>
                      <a:pt x="1897" y="205"/>
                      <a:pt x="1112" y="336"/>
                      <a:pt x="294" y="434"/>
                    </a:cubicBezTo>
                    <a:cubicBezTo>
                      <a:pt x="0" y="466"/>
                      <a:pt x="0" y="891"/>
                      <a:pt x="294" y="924"/>
                    </a:cubicBezTo>
                    <a:cubicBezTo>
                      <a:pt x="1144" y="826"/>
                      <a:pt x="1995" y="695"/>
                      <a:pt x="2812" y="499"/>
                    </a:cubicBezTo>
                    <a:cubicBezTo>
                      <a:pt x="2943" y="466"/>
                      <a:pt x="3041" y="336"/>
                      <a:pt x="3008" y="172"/>
                    </a:cubicBezTo>
                    <a:cubicBezTo>
                      <a:pt x="2954" y="64"/>
                      <a:pt x="2855" y="0"/>
                      <a:pt x="27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4" name="Google Shape;544;p24"/>
              <p:cNvSpPr/>
              <p:nvPr/>
            </p:nvSpPr>
            <p:spPr>
              <a:xfrm>
                <a:off x="4448079" y="3939473"/>
                <a:ext cx="181959" cy="40692"/>
              </a:xfrm>
              <a:custGeom>
                <a:avLst/>
                <a:gdLst/>
                <a:ahLst/>
                <a:cxnLst/>
                <a:rect l="l" t="t" r="r" b="b"/>
                <a:pathLst>
                  <a:path w="2911" h="651" extrusionOk="0">
                    <a:moveTo>
                      <a:pt x="2636" y="0"/>
                    </a:moveTo>
                    <a:cubicBezTo>
                      <a:pt x="2608" y="0"/>
                      <a:pt x="2579" y="7"/>
                      <a:pt x="2551" y="21"/>
                    </a:cubicBezTo>
                    <a:cubicBezTo>
                      <a:pt x="1987" y="95"/>
                      <a:pt x="1423" y="131"/>
                      <a:pt x="859" y="131"/>
                    </a:cubicBezTo>
                    <a:cubicBezTo>
                      <a:pt x="671" y="131"/>
                      <a:pt x="483" y="127"/>
                      <a:pt x="295" y="119"/>
                    </a:cubicBezTo>
                    <a:cubicBezTo>
                      <a:pt x="0" y="185"/>
                      <a:pt x="0" y="610"/>
                      <a:pt x="295" y="642"/>
                    </a:cubicBezTo>
                    <a:cubicBezTo>
                      <a:pt x="439" y="648"/>
                      <a:pt x="583" y="651"/>
                      <a:pt x="726" y="651"/>
                    </a:cubicBezTo>
                    <a:cubicBezTo>
                      <a:pt x="1390" y="651"/>
                      <a:pt x="2036" y="592"/>
                      <a:pt x="2682" y="512"/>
                    </a:cubicBezTo>
                    <a:cubicBezTo>
                      <a:pt x="2812" y="446"/>
                      <a:pt x="2910" y="315"/>
                      <a:pt x="2878" y="185"/>
                    </a:cubicBezTo>
                    <a:cubicBezTo>
                      <a:pt x="2827" y="82"/>
                      <a:pt x="2736" y="0"/>
                      <a:pt x="26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545" name="Google Shape;545;p24"/>
            <p:cNvGrpSpPr/>
            <p:nvPr/>
          </p:nvGrpSpPr>
          <p:grpSpPr>
            <a:xfrm rot="-5400000">
              <a:off x="7627727" y="1321910"/>
              <a:ext cx="1140312" cy="2664047"/>
              <a:chOff x="3325650" y="1967425"/>
              <a:chExt cx="775775" cy="1812400"/>
            </a:xfrm>
          </p:grpSpPr>
          <p:sp>
            <p:nvSpPr>
              <p:cNvPr id="546" name="Google Shape;546;p24"/>
              <p:cNvSpPr/>
              <p:nvPr/>
            </p:nvSpPr>
            <p:spPr>
              <a:xfrm>
                <a:off x="3644450" y="1967425"/>
                <a:ext cx="255900" cy="468675"/>
              </a:xfrm>
              <a:custGeom>
                <a:avLst/>
                <a:gdLst/>
                <a:ahLst/>
                <a:cxnLst/>
                <a:rect l="l" t="t" r="r" b="b"/>
                <a:pathLst>
                  <a:path w="10236" h="18747" extrusionOk="0">
                    <a:moveTo>
                      <a:pt x="5093" y="0"/>
                    </a:moveTo>
                    <a:cubicBezTo>
                      <a:pt x="2986" y="0"/>
                      <a:pt x="1299" y="2605"/>
                      <a:pt x="883" y="5144"/>
                    </a:cubicBezTo>
                    <a:cubicBezTo>
                      <a:pt x="1" y="10834"/>
                      <a:pt x="5036" y="14104"/>
                      <a:pt x="6835" y="18747"/>
                    </a:cubicBezTo>
                    <a:lnTo>
                      <a:pt x="7260" y="18747"/>
                    </a:lnTo>
                    <a:cubicBezTo>
                      <a:pt x="8306" y="16360"/>
                      <a:pt x="9647" y="14398"/>
                      <a:pt x="9941" y="11717"/>
                    </a:cubicBezTo>
                    <a:cubicBezTo>
                      <a:pt x="10235" y="8414"/>
                      <a:pt x="10104" y="4098"/>
                      <a:pt x="7881" y="1547"/>
                    </a:cubicBezTo>
                    <a:cubicBezTo>
                      <a:pt x="6920" y="452"/>
                      <a:pt x="5970" y="0"/>
                      <a:pt x="50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7" name="Google Shape;547;p24"/>
              <p:cNvSpPr/>
              <p:nvPr/>
            </p:nvSpPr>
            <p:spPr>
              <a:xfrm>
                <a:off x="3544725" y="2393450"/>
                <a:ext cx="196200" cy="356550"/>
              </a:xfrm>
              <a:custGeom>
                <a:avLst/>
                <a:gdLst/>
                <a:ahLst/>
                <a:cxnLst/>
                <a:rect l="l" t="t" r="r" b="b"/>
                <a:pathLst>
                  <a:path w="7848" h="14262" extrusionOk="0">
                    <a:moveTo>
                      <a:pt x="4255" y="0"/>
                    </a:moveTo>
                    <a:cubicBezTo>
                      <a:pt x="3605" y="0"/>
                      <a:pt x="2915" y="442"/>
                      <a:pt x="2224" y="1542"/>
                    </a:cubicBezTo>
                    <a:cubicBezTo>
                      <a:pt x="0" y="5270"/>
                      <a:pt x="4153" y="10959"/>
                      <a:pt x="5625" y="14262"/>
                    </a:cubicBezTo>
                    <a:lnTo>
                      <a:pt x="5625" y="14098"/>
                    </a:lnTo>
                    <a:cubicBezTo>
                      <a:pt x="6507" y="11711"/>
                      <a:pt x="7717" y="8867"/>
                      <a:pt x="7848" y="6185"/>
                    </a:cubicBezTo>
                    <a:cubicBezTo>
                      <a:pt x="7848" y="4163"/>
                      <a:pt x="6248" y="0"/>
                      <a:pt x="42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8" name="Google Shape;548;p24"/>
              <p:cNvSpPr/>
              <p:nvPr/>
            </p:nvSpPr>
            <p:spPr>
              <a:xfrm>
                <a:off x="3870900" y="2478250"/>
                <a:ext cx="230525" cy="413175"/>
              </a:xfrm>
              <a:custGeom>
                <a:avLst/>
                <a:gdLst/>
                <a:ahLst/>
                <a:cxnLst/>
                <a:rect l="l" t="t" r="r" b="b"/>
                <a:pathLst>
                  <a:path w="9221" h="16527" extrusionOk="0">
                    <a:moveTo>
                      <a:pt x="6806" y="0"/>
                    </a:moveTo>
                    <a:cubicBezTo>
                      <a:pt x="5413" y="0"/>
                      <a:pt x="3700" y="1483"/>
                      <a:pt x="2649" y="3676"/>
                    </a:cubicBezTo>
                    <a:cubicBezTo>
                      <a:pt x="752" y="7436"/>
                      <a:pt x="883" y="12210"/>
                      <a:pt x="0" y="16232"/>
                    </a:cubicBezTo>
                    <a:lnTo>
                      <a:pt x="131" y="16526"/>
                    </a:lnTo>
                    <a:cubicBezTo>
                      <a:pt x="2354" y="14892"/>
                      <a:pt x="5036" y="14140"/>
                      <a:pt x="6670" y="11753"/>
                    </a:cubicBezTo>
                    <a:cubicBezTo>
                      <a:pt x="8371" y="9366"/>
                      <a:pt x="9221" y="6488"/>
                      <a:pt x="9057" y="3545"/>
                    </a:cubicBezTo>
                    <a:cubicBezTo>
                      <a:pt x="8909" y="1032"/>
                      <a:pt x="7969" y="0"/>
                      <a:pt x="68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9" name="Google Shape;549;p24"/>
              <p:cNvSpPr/>
              <p:nvPr/>
            </p:nvSpPr>
            <p:spPr>
              <a:xfrm>
                <a:off x="3325650" y="2855650"/>
                <a:ext cx="263250" cy="475575"/>
              </a:xfrm>
              <a:custGeom>
                <a:avLst/>
                <a:gdLst/>
                <a:ahLst/>
                <a:cxnLst/>
                <a:rect l="l" t="t" r="r" b="b"/>
                <a:pathLst>
                  <a:path w="10530" h="19023" extrusionOk="0">
                    <a:moveTo>
                      <a:pt x="6717" y="0"/>
                    </a:moveTo>
                    <a:cubicBezTo>
                      <a:pt x="6256" y="0"/>
                      <a:pt x="5751" y="167"/>
                      <a:pt x="5199" y="548"/>
                    </a:cubicBezTo>
                    <a:cubicBezTo>
                      <a:pt x="0" y="4144"/>
                      <a:pt x="5330" y="15883"/>
                      <a:pt x="8600" y="19022"/>
                    </a:cubicBezTo>
                    <a:lnTo>
                      <a:pt x="8600" y="18989"/>
                    </a:lnTo>
                    <a:cubicBezTo>
                      <a:pt x="8502" y="18172"/>
                      <a:pt x="8436" y="17354"/>
                      <a:pt x="8436" y="16537"/>
                    </a:cubicBezTo>
                    <a:cubicBezTo>
                      <a:pt x="8894" y="13561"/>
                      <a:pt x="10529" y="10553"/>
                      <a:pt x="10529" y="7414"/>
                    </a:cubicBezTo>
                    <a:cubicBezTo>
                      <a:pt x="10529" y="5411"/>
                      <a:pt x="9346" y="0"/>
                      <a:pt x="67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50" name="Google Shape;550;p24"/>
              <p:cNvSpPr/>
              <p:nvPr/>
            </p:nvSpPr>
            <p:spPr>
              <a:xfrm>
                <a:off x="3682050" y="3149150"/>
                <a:ext cx="295850" cy="314500"/>
              </a:xfrm>
              <a:custGeom>
                <a:avLst/>
                <a:gdLst/>
                <a:ahLst/>
                <a:cxnLst/>
                <a:rect l="l" t="t" r="r" b="b"/>
                <a:pathLst>
                  <a:path w="11834" h="12580" extrusionOk="0">
                    <a:moveTo>
                      <a:pt x="8073" y="1"/>
                    </a:moveTo>
                    <a:cubicBezTo>
                      <a:pt x="7220" y="1"/>
                      <a:pt x="6222" y="243"/>
                      <a:pt x="5167" y="775"/>
                    </a:cubicBezTo>
                    <a:cubicBezTo>
                      <a:pt x="589" y="3162"/>
                      <a:pt x="1" y="7642"/>
                      <a:pt x="1" y="12285"/>
                    </a:cubicBezTo>
                    <a:lnTo>
                      <a:pt x="295" y="12579"/>
                    </a:lnTo>
                    <a:cubicBezTo>
                      <a:pt x="589" y="12416"/>
                      <a:pt x="851" y="12154"/>
                      <a:pt x="1014" y="11827"/>
                    </a:cubicBezTo>
                    <a:cubicBezTo>
                      <a:pt x="3859" y="9440"/>
                      <a:pt x="7260" y="8230"/>
                      <a:pt x="9614" y="5091"/>
                    </a:cubicBezTo>
                    <a:cubicBezTo>
                      <a:pt x="11834" y="2091"/>
                      <a:pt x="10578" y="1"/>
                      <a:pt x="807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51" name="Google Shape;551;p24"/>
              <p:cNvSpPr/>
              <p:nvPr/>
            </p:nvSpPr>
            <p:spPr>
              <a:xfrm>
                <a:off x="3593775" y="2063725"/>
                <a:ext cx="237075" cy="1716100"/>
              </a:xfrm>
              <a:custGeom>
                <a:avLst/>
                <a:gdLst/>
                <a:ahLst/>
                <a:cxnLst/>
                <a:rect l="l" t="t" r="r" b="b"/>
                <a:pathLst>
                  <a:path w="9483" h="68644" extrusionOk="0">
                    <a:moveTo>
                      <a:pt x="6744" y="1"/>
                    </a:moveTo>
                    <a:cubicBezTo>
                      <a:pt x="6614" y="1"/>
                      <a:pt x="6491" y="82"/>
                      <a:pt x="6507" y="246"/>
                    </a:cubicBezTo>
                    <a:cubicBezTo>
                      <a:pt x="7129" y="4856"/>
                      <a:pt x="8306" y="9369"/>
                      <a:pt x="8665" y="14012"/>
                    </a:cubicBezTo>
                    <a:cubicBezTo>
                      <a:pt x="8992" y="18491"/>
                      <a:pt x="8240" y="22873"/>
                      <a:pt x="6965" y="27189"/>
                    </a:cubicBezTo>
                    <a:cubicBezTo>
                      <a:pt x="5690" y="31342"/>
                      <a:pt x="3990" y="35331"/>
                      <a:pt x="2583" y="39451"/>
                    </a:cubicBezTo>
                    <a:cubicBezTo>
                      <a:pt x="1831" y="41478"/>
                      <a:pt x="1243" y="43604"/>
                      <a:pt x="785" y="45729"/>
                    </a:cubicBezTo>
                    <a:cubicBezTo>
                      <a:pt x="327" y="48018"/>
                      <a:pt x="98" y="50372"/>
                      <a:pt x="66" y="52694"/>
                    </a:cubicBezTo>
                    <a:cubicBezTo>
                      <a:pt x="0" y="58023"/>
                      <a:pt x="818" y="63288"/>
                      <a:pt x="1930" y="68454"/>
                    </a:cubicBezTo>
                    <a:cubicBezTo>
                      <a:pt x="1956" y="68586"/>
                      <a:pt x="2052" y="68643"/>
                      <a:pt x="2152" y="68643"/>
                    </a:cubicBezTo>
                    <a:cubicBezTo>
                      <a:pt x="2300" y="68643"/>
                      <a:pt x="2459" y="68518"/>
                      <a:pt x="2420" y="68323"/>
                    </a:cubicBezTo>
                    <a:cubicBezTo>
                      <a:pt x="1406" y="63680"/>
                      <a:pt x="654" y="58939"/>
                      <a:pt x="589" y="54165"/>
                    </a:cubicBezTo>
                    <a:cubicBezTo>
                      <a:pt x="523" y="51778"/>
                      <a:pt x="687" y="49358"/>
                      <a:pt x="1079" y="47004"/>
                    </a:cubicBezTo>
                    <a:cubicBezTo>
                      <a:pt x="1472" y="44813"/>
                      <a:pt x="2028" y="42655"/>
                      <a:pt x="2747" y="40563"/>
                    </a:cubicBezTo>
                    <a:cubicBezTo>
                      <a:pt x="5461" y="32388"/>
                      <a:pt x="9483" y="24442"/>
                      <a:pt x="9254" y="15614"/>
                    </a:cubicBezTo>
                    <a:cubicBezTo>
                      <a:pt x="9123" y="10415"/>
                      <a:pt x="7684" y="5380"/>
                      <a:pt x="7030" y="246"/>
                    </a:cubicBezTo>
                    <a:cubicBezTo>
                      <a:pt x="7014" y="82"/>
                      <a:pt x="6875" y="1"/>
                      <a:pt x="67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52" name="Google Shape;552;p24"/>
              <p:cNvSpPr/>
              <p:nvPr/>
            </p:nvSpPr>
            <p:spPr>
              <a:xfrm>
                <a:off x="3646100" y="2460000"/>
                <a:ext cx="87650" cy="407775"/>
              </a:xfrm>
              <a:custGeom>
                <a:avLst/>
                <a:gdLst/>
                <a:ahLst/>
                <a:cxnLst/>
                <a:rect l="l" t="t" r="r" b="b"/>
                <a:pathLst>
                  <a:path w="3506" h="16311" extrusionOk="0">
                    <a:moveTo>
                      <a:pt x="249" y="0"/>
                    </a:moveTo>
                    <a:cubicBezTo>
                      <a:pt x="131" y="0"/>
                      <a:pt x="16" y="74"/>
                      <a:pt x="0" y="221"/>
                    </a:cubicBezTo>
                    <a:cubicBezTo>
                      <a:pt x="0" y="2935"/>
                      <a:pt x="294" y="5649"/>
                      <a:pt x="850" y="8297"/>
                    </a:cubicBezTo>
                    <a:cubicBezTo>
                      <a:pt x="1406" y="10946"/>
                      <a:pt x="2223" y="13562"/>
                      <a:pt x="2976" y="16145"/>
                    </a:cubicBezTo>
                    <a:cubicBezTo>
                      <a:pt x="3014" y="16261"/>
                      <a:pt x="3109" y="16311"/>
                      <a:pt x="3205" y="16311"/>
                    </a:cubicBezTo>
                    <a:cubicBezTo>
                      <a:pt x="3353" y="16311"/>
                      <a:pt x="3506" y="16192"/>
                      <a:pt x="3466" y="16014"/>
                    </a:cubicBezTo>
                    <a:cubicBezTo>
                      <a:pt x="2714" y="13463"/>
                      <a:pt x="1962" y="10913"/>
                      <a:pt x="1406" y="8330"/>
                    </a:cubicBezTo>
                    <a:cubicBezTo>
                      <a:pt x="817" y="5681"/>
                      <a:pt x="523" y="2967"/>
                      <a:pt x="523" y="221"/>
                    </a:cubicBezTo>
                    <a:cubicBezTo>
                      <a:pt x="490" y="74"/>
                      <a:pt x="368" y="0"/>
                      <a:pt x="2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53" name="Google Shape;553;p24"/>
              <p:cNvSpPr/>
              <p:nvPr/>
            </p:nvSpPr>
            <p:spPr>
              <a:xfrm>
                <a:off x="3665625" y="2549050"/>
                <a:ext cx="372200" cy="491475"/>
              </a:xfrm>
              <a:custGeom>
                <a:avLst/>
                <a:gdLst/>
                <a:ahLst/>
                <a:cxnLst/>
                <a:rect l="l" t="t" r="r" b="b"/>
                <a:pathLst>
                  <a:path w="14888" h="19659" extrusionOk="0">
                    <a:moveTo>
                      <a:pt x="14581" y="1"/>
                    </a:moveTo>
                    <a:cubicBezTo>
                      <a:pt x="14480" y="1"/>
                      <a:pt x="14385" y="58"/>
                      <a:pt x="14358" y="190"/>
                    </a:cubicBezTo>
                    <a:cubicBezTo>
                      <a:pt x="13704" y="3264"/>
                      <a:pt x="12560" y="6239"/>
                      <a:pt x="10990" y="8953"/>
                    </a:cubicBezTo>
                    <a:cubicBezTo>
                      <a:pt x="9388" y="11831"/>
                      <a:pt x="7361" y="14577"/>
                      <a:pt x="4778" y="16670"/>
                    </a:cubicBezTo>
                    <a:cubicBezTo>
                      <a:pt x="3470" y="17782"/>
                      <a:pt x="1933" y="18632"/>
                      <a:pt x="298" y="19155"/>
                    </a:cubicBezTo>
                    <a:cubicBezTo>
                      <a:pt x="1" y="19244"/>
                      <a:pt x="82" y="19658"/>
                      <a:pt x="345" y="19658"/>
                    </a:cubicBezTo>
                    <a:cubicBezTo>
                      <a:pt x="372" y="19658"/>
                      <a:pt x="399" y="19654"/>
                      <a:pt x="429" y="19646"/>
                    </a:cubicBezTo>
                    <a:lnTo>
                      <a:pt x="396" y="19646"/>
                    </a:lnTo>
                    <a:cubicBezTo>
                      <a:pt x="3470" y="18730"/>
                      <a:pt x="5988" y="16572"/>
                      <a:pt x="8015" y="14152"/>
                    </a:cubicBezTo>
                    <a:cubicBezTo>
                      <a:pt x="10238" y="11504"/>
                      <a:pt x="12037" y="8528"/>
                      <a:pt x="13312" y="5324"/>
                    </a:cubicBezTo>
                    <a:cubicBezTo>
                      <a:pt x="13999" y="3722"/>
                      <a:pt x="14489" y="2021"/>
                      <a:pt x="14849" y="321"/>
                    </a:cubicBezTo>
                    <a:cubicBezTo>
                      <a:pt x="14888" y="126"/>
                      <a:pt x="14729" y="1"/>
                      <a:pt x="145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54" name="Google Shape;554;p24"/>
              <p:cNvSpPr/>
              <p:nvPr/>
            </p:nvSpPr>
            <p:spPr>
              <a:xfrm>
                <a:off x="3470325" y="2998700"/>
                <a:ext cx="134525" cy="43740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17496" extrusionOk="0">
                    <a:moveTo>
                      <a:pt x="295" y="0"/>
                    </a:moveTo>
                    <a:cubicBezTo>
                      <a:pt x="173" y="0"/>
                      <a:pt x="50" y="74"/>
                      <a:pt x="34" y="221"/>
                    </a:cubicBezTo>
                    <a:cubicBezTo>
                      <a:pt x="1" y="3262"/>
                      <a:pt x="361" y="6303"/>
                      <a:pt x="1145" y="9245"/>
                    </a:cubicBezTo>
                    <a:cubicBezTo>
                      <a:pt x="1930" y="12123"/>
                      <a:pt x="3173" y="14870"/>
                      <a:pt x="4808" y="17387"/>
                    </a:cubicBezTo>
                    <a:cubicBezTo>
                      <a:pt x="4865" y="17464"/>
                      <a:pt x="4942" y="17496"/>
                      <a:pt x="5018" y="17496"/>
                    </a:cubicBezTo>
                    <a:cubicBezTo>
                      <a:pt x="5202" y="17496"/>
                      <a:pt x="5381" y="17311"/>
                      <a:pt x="5265" y="17126"/>
                    </a:cubicBezTo>
                    <a:cubicBezTo>
                      <a:pt x="3630" y="14641"/>
                      <a:pt x="2421" y="11959"/>
                      <a:pt x="1636" y="9115"/>
                    </a:cubicBezTo>
                    <a:cubicBezTo>
                      <a:pt x="884" y="6205"/>
                      <a:pt x="524" y="3229"/>
                      <a:pt x="557" y="221"/>
                    </a:cubicBezTo>
                    <a:cubicBezTo>
                      <a:pt x="540" y="74"/>
                      <a:pt x="418" y="0"/>
                      <a:pt x="2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55" name="Google Shape;555;p24"/>
              <p:cNvSpPr/>
              <p:nvPr/>
            </p:nvSpPr>
            <p:spPr>
              <a:xfrm>
                <a:off x="3605550" y="3236975"/>
                <a:ext cx="234450" cy="359700"/>
              </a:xfrm>
              <a:custGeom>
                <a:avLst/>
                <a:gdLst/>
                <a:ahLst/>
                <a:cxnLst/>
                <a:rect l="l" t="t" r="r" b="b"/>
                <a:pathLst>
                  <a:path w="9378" h="14388" extrusionOk="0">
                    <a:moveTo>
                      <a:pt x="8999" y="1"/>
                    </a:moveTo>
                    <a:cubicBezTo>
                      <a:pt x="8939" y="1"/>
                      <a:pt x="8875" y="23"/>
                      <a:pt x="8816" y="74"/>
                    </a:cubicBezTo>
                    <a:cubicBezTo>
                      <a:pt x="6756" y="1873"/>
                      <a:pt x="5088" y="4063"/>
                      <a:pt x="3878" y="6548"/>
                    </a:cubicBezTo>
                    <a:cubicBezTo>
                      <a:pt x="3257" y="7758"/>
                      <a:pt x="2766" y="9001"/>
                      <a:pt x="2276" y="10276"/>
                    </a:cubicBezTo>
                    <a:cubicBezTo>
                      <a:pt x="1753" y="11617"/>
                      <a:pt x="1360" y="13023"/>
                      <a:pt x="183" y="13971"/>
                    </a:cubicBezTo>
                    <a:cubicBezTo>
                      <a:pt x="1" y="14127"/>
                      <a:pt x="192" y="14387"/>
                      <a:pt x="393" y="14387"/>
                    </a:cubicBezTo>
                    <a:cubicBezTo>
                      <a:pt x="445" y="14387"/>
                      <a:pt x="496" y="14370"/>
                      <a:pt x="543" y="14330"/>
                    </a:cubicBezTo>
                    <a:cubicBezTo>
                      <a:pt x="1589" y="13480"/>
                      <a:pt x="2080" y="12303"/>
                      <a:pt x="2505" y="11061"/>
                    </a:cubicBezTo>
                    <a:cubicBezTo>
                      <a:pt x="2995" y="9687"/>
                      <a:pt x="3519" y="8347"/>
                      <a:pt x="4140" y="7072"/>
                    </a:cubicBezTo>
                    <a:cubicBezTo>
                      <a:pt x="5350" y="4521"/>
                      <a:pt x="7083" y="2265"/>
                      <a:pt x="9175" y="434"/>
                    </a:cubicBezTo>
                    <a:cubicBezTo>
                      <a:pt x="9378" y="257"/>
                      <a:pt x="9208" y="1"/>
                      <a:pt x="89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56" name="Google Shape;556;p24"/>
              <p:cNvSpPr/>
              <p:nvPr/>
            </p:nvSpPr>
            <p:spPr>
              <a:xfrm>
                <a:off x="3701150" y="2130750"/>
                <a:ext cx="136925" cy="98575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3943" extrusionOk="0">
                    <a:moveTo>
                      <a:pt x="5147" y="1"/>
                    </a:moveTo>
                    <a:cubicBezTo>
                      <a:pt x="5046" y="1"/>
                      <a:pt x="4952" y="54"/>
                      <a:pt x="4926" y="181"/>
                    </a:cubicBezTo>
                    <a:cubicBezTo>
                      <a:pt x="4504" y="1267"/>
                      <a:pt x="3998" y="2326"/>
                      <a:pt x="3382" y="3305"/>
                    </a:cubicBezTo>
                    <a:lnTo>
                      <a:pt x="3382" y="3305"/>
                    </a:lnTo>
                    <a:cubicBezTo>
                      <a:pt x="2430" y="2559"/>
                      <a:pt x="1496" y="1819"/>
                      <a:pt x="479" y="1162"/>
                    </a:cubicBezTo>
                    <a:cubicBezTo>
                      <a:pt x="434" y="1128"/>
                      <a:pt x="390" y="1114"/>
                      <a:pt x="347" y="1114"/>
                    </a:cubicBezTo>
                    <a:cubicBezTo>
                      <a:pt x="143" y="1114"/>
                      <a:pt x="1" y="1451"/>
                      <a:pt x="218" y="1587"/>
                    </a:cubicBezTo>
                    <a:cubicBezTo>
                      <a:pt x="1264" y="2273"/>
                      <a:pt x="2245" y="3091"/>
                      <a:pt x="3259" y="3876"/>
                    </a:cubicBezTo>
                    <a:cubicBezTo>
                      <a:pt x="3316" y="3918"/>
                      <a:pt x="3385" y="3943"/>
                      <a:pt x="3454" y="3943"/>
                    </a:cubicBezTo>
                    <a:cubicBezTo>
                      <a:pt x="3542" y="3943"/>
                      <a:pt x="3628" y="3902"/>
                      <a:pt x="3684" y="3810"/>
                    </a:cubicBezTo>
                    <a:cubicBezTo>
                      <a:pt x="4370" y="2731"/>
                      <a:pt x="4959" y="1554"/>
                      <a:pt x="5417" y="312"/>
                    </a:cubicBezTo>
                    <a:cubicBezTo>
                      <a:pt x="5477" y="132"/>
                      <a:pt x="5304" y="1"/>
                      <a:pt x="51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57" name="Google Shape;557;p24"/>
              <p:cNvSpPr/>
              <p:nvPr/>
            </p:nvSpPr>
            <p:spPr>
              <a:xfrm>
                <a:off x="3730575" y="2251775"/>
                <a:ext cx="115375" cy="59750"/>
              </a:xfrm>
              <a:custGeom>
                <a:avLst/>
                <a:gdLst/>
                <a:ahLst/>
                <a:cxnLst/>
                <a:rect l="l" t="t" r="r" b="b"/>
                <a:pathLst>
                  <a:path w="4615" h="2390" extrusionOk="0">
                    <a:moveTo>
                      <a:pt x="337" y="0"/>
                    </a:moveTo>
                    <a:cubicBezTo>
                      <a:pt x="121" y="0"/>
                      <a:pt x="1" y="343"/>
                      <a:pt x="218" y="506"/>
                    </a:cubicBezTo>
                    <a:cubicBezTo>
                      <a:pt x="1101" y="1095"/>
                      <a:pt x="1885" y="1814"/>
                      <a:pt x="2801" y="2370"/>
                    </a:cubicBezTo>
                    <a:cubicBezTo>
                      <a:pt x="2837" y="2382"/>
                      <a:pt x="2877" y="2389"/>
                      <a:pt x="2919" y="2389"/>
                    </a:cubicBezTo>
                    <a:cubicBezTo>
                      <a:pt x="2990" y="2389"/>
                      <a:pt x="3066" y="2367"/>
                      <a:pt x="3128" y="2304"/>
                    </a:cubicBezTo>
                    <a:cubicBezTo>
                      <a:pt x="3651" y="1716"/>
                      <a:pt x="4109" y="1095"/>
                      <a:pt x="4501" y="408"/>
                    </a:cubicBezTo>
                    <a:cubicBezTo>
                      <a:pt x="4614" y="205"/>
                      <a:pt x="4431" y="17"/>
                      <a:pt x="4253" y="17"/>
                    </a:cubicBezTo>
                    <a:cubicBezTo>
                      <a:pt x="4173" y="17"/>
                      <a:pt x="4094" y="55"/>
                      <a:pt x="4044" y="146"/>
                    </a:cubicBezTo>
                    <a:cubicBezTo>
                      <a:pt x="3714" y="746"/>
                      <a:pt x="3329" y="1290"/>
                      <a:pt x="2890" y="1805"/>
                    </a:cubicBezTo>
                    <a:lnTo>
                      <a:pt x="2890" y="1805"/>
                    </a:lnTo>
                    <a:cubicBezTo>
                      <a:pt x="2047" y="1266"/>
                      <a:pt x="1306" y="600"/>
                      <a:pt x="479" y="48"/>
                    </a:cubicBezTo>
                    <a:cubicBezTo>
                      <a:pt x="429" y="15"/>
                      <a:pt x="381" y="0"/>
                      <a:pt x="3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58" name="Google Shape;558;p24"/>
              <p:cNvSpPr/>
              <p:nvPr/>
            </p:nvSpPr>
            <p:spPr>
              <a:xfrm>
                <a:off x="3920750" y="2692600"/>
                <a:ext cx="109450" cy="93575"/>
              </a:xfrm>
              <a:custGeom>
                <a:avLst/>
                <a:gdLst/>
                <a:ahLst/>
                <a:cxnLst/>
                <a:rect l="l" t="t" r="r" b="b"/>
                <a:pathLst>
                  <a:path w="4378" h="3743" extrusionOk="0">
                    <a:moveTo>
                      <a:pt x="281" y="1"/>
                    </a:moveTo>
                    <a:cubicBezTo>
                      <a:pt x="264" y="1"/>
                      <a:pt x="247" y="3"/>
                      <a:pt x="230" y="7"/>
                    </a:cubicBezTo>
                    <a:cubicBezTo>
                      <a:pt x="99" y="72"/>
                      <a:pt x="1" y="203"/>
                      <a:pt x="66" y="334"/>
                    </a:cubicBezTo>
                    <a:cubicBezTo>
                      <a:pt x="164" y="1478"/>
                      <a:pt x="491" y="2590"/>
                      <a:pt x="982" y="3604"/>
                    </a:cubicBezTo>
                    <a:cubicBezTo>
                      <a:pt x="1008" y="3684"/>
                      <a:pt x="1102" y="3743"/>
                      <a:pt x="1189" y="3743"/>
                    </a:cubicBezTo>
                    <a:cubicBezTo>
                      <a:pt x="1207" y="3743"/>
                      <a:pt x="1226" y="3740"/>
                      <a:pt x="1243" y="3734"/>
                    </a:cubicBezTo>
                    <a:cubicBezTo>
                      <a:pt x="2388" y="3309"/>
                      <a:pt x="3663" y="2917"/>
                      <a:pt x="4284" y="1805"/>
                    </a:cubicBezTo>
                    <a:cubicBezTo>
                      <a:pt x="4377" y="1619"/>
                      <a:pt x="4222" y="1450"/>
                      <a:pt x="4054" y="1450"/>
                    </a:cubicBezTo>
                    <a:cubicBezTo>
                      <a:pt x="3986" y="1450"/>
                      <a:pt x="3916" y="1478"/>
                      <a:pt x="3859" y="1544"/>
                    </a:cubicBezTo>
                    <a:cubicBezTo>
                      <a:pt x="3341" y="2488"/>
                      <a:pt x="2285" y="2836"/>
                      <a:pt x="1324" y="3170"/>
                    </a:cubicBezTo>
                    <a:lnTo>
                      <a:pt x="1324" y="3170"/>
                    </a:lnTo>
                    <a:cubicBezTo>
                      <a:pt x="1131" y="2755"/>
                      <a:pt x="969" y="2297"/>
                      <a:pt x="883" y="1838"/>
                    </a:cubicBezTo>
                    <a:cubicBezTo>
                      <a:pt x="720" y="1282"/>
                      <a:pt x="622" y="759"/>
                      <a:pt x="556" y="203"/>
                    </a:cubicBezTo>
                    <a:cubicBezTo>
                      <a:pt x="500" y="89"/>
                      <a:pt x="394" y="1"/>
                      <a:pt x="2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59" name="Google Shape;559;p24"/>
              <p:cNvSpPr/>
              <p:nvPr/>
            </p:nvSpPr>
            <p:spPr>
              <a:xfrm>
                <a:off x="3961000" y="2597975"/>
                <a:ext cx="94650" cy="797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3188" extrusionOk="0">
                    <a:moveTo>
                      <a:pt x="346" y="1"/>
                    </a:moveTo>
                    <a:cubicBezTo>
                      <a:pt x="175" y="1"/>
                      <a:pt x="1" y="188"/>
                      <a:pt x="91" y="391"/>
                    </a:cubicBezTo>
                    <a:cubicBezTo>
                      <a:pt x="516" y="1176"/>
                      <a:pt x="1006" y="2026"/>
                      <a:pt x="1105" y="2942"/>
                    </a:cubicBezTo>
                    <a:cubicBezTo>
                      <a:pt x="1105" y="3076"/>
                      <a:pt x="1214" y="3188"/>
                      <a:pt x="1344" y="3188"/>
                    </a:cubicBezTo>
                    <a:cubicBezTo>
                      <a:pt x="1373" y="3188"/>
                      <a:pt x="1402" y="3182"/>
                      <a:pt x="1432" y="3171"/>
                    </a:cubicBezTo>
                    <a:cubicBezTo>
                      <a:pt x="2249" y="2942"/>
                      <a:pt x="2805" y="2222"/>
                      <a:pt x="3590" y="1895"/>
                    </a:cubicBezTo>
                    <a:cubicBezTo>
                      <a:pt x="3720" y="1863"/>
                      <a:pt x="3786" y="1732"/>
                      <a:pt x="3753" y="1601"/>
                    </a:cubicBezTo>
                    <a:cubicBezTo>
                      <a:pt x="3725" y="1487"/>
                      <a:pt x="3622" y="1399"/>
                      <a:pt x="3510" y="1399"/>
                    </a:cubicBezTo>
                    <a:cubicBezTo>
                      <a:pt x="3493" y="1399"/>
                      <a:pt x="3476" y="1401"/>
                      <a:pt x="3459" y="1405"/>
                    </a:cubicBezTo>
                    <a:cubicBezTo>
                      <a:pt x="3066" y="1601"/>
                      <a:pt x="2674" y="1830"/>
                      <a:pt x="2347" y="2092"/>
                    </a:cubicBezTo>
                    <a:cubicBezTo>
                      <a:pt x="2103" y="2287"/>
                      <a:pt x="1841" y="2445"/>
                      <a:pt x="1575" y="2581"/>
                    </a:cubicBezTo>
                    <a:lnTo>
                      <a:pt x="1575" y="2581"/>
                    </a:lnTo>
                    <a:cubicBezTo>
                      <a:pt x="1405" y="1709"/>
                      <a:pt x="952" y="907"/>
                      <a:pt x="549" y="130"/>
                    </a:cubicBezTo>
                    <a:cubicBezTo>
                      <a:pt x="498" y="38"/>
                      <a:pt x="422" y="1"/>
                      <a:pt x="3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0" name="Google Shape;560;p24"/>
              <p:cNvSpPr/>
              <p:nvPr/>
            </p:nvSpPr>
            <p:spPr>
              <a:xfrm>
                <a:off x="3608050" y="2517925"/>
                <a:ext cx="88625" cy="70225"/>
              </a:xfrm>
              <a:custGeom>
                <a:avLst/>
                <a:gdLst/>
                <a:ahLst/>
                <a:cxnLst/>
                <a:rect l="l" t="t" r="r" b="b"/>
                <a:pathLst>
                  <a:path w="3545" h="2809" extrusionOk="0">
                    <a:moveTo>
                      <a:pt x="3207" y="1"/>
                    </a:moveTo>
                    <a:cubicBezTo>
                      <a:pt x="3140" y="1"/>
                      <a:pt x="3073" y="28"/>
                      <a:pt x="3026" y="95"/>
                    </a:cubicBezTo>
                    <a:cubicBezTo>
                      <a:pt x="2623" y="758"/>
                      <a:pt x="2244" y="1446"/>
                      <a:pt x="1892" y="2138"/>
                    </a:cubicBezTo>
                    <a:lnTo>
                      <a:pt x="1892" y="2138"/>
                    </a:lnTo>
                    <a:cubicBezTo>
                      <a:pt x="1366" y="1685"/>
                      <a:pt x="919" y="1157"/>
                      <a:pt x="574" y="552"/>
                    </a:cubicBezTo>
                    <a:cubicBezTo>
                      <a:pt x="516" y="476"/>
                      <a:pt x="439" y="444"/>
                      <a:pt x="363" y="444"/>
                    </a:cubicBezTo>
                    <a:cubicBezTo>
                      <a:pt x="179" y="444"/>
                      <a:pt x="0" y="629"/>
                      <a:pt x="116" y="814"/>
                    </a:cubicBezTo>
                    <a:cubicBezTo>
                      <a:pt x="574" y="1566"/>
                      <a:pt x="1162" y="2220"/>
                      <a:pt x="1849" y="2776"/>
                    </a:cubicBezTo>
                    <a:cubicBezTo>
                      <a:pt x="1893" y="2798"/>
                      <a:pt x="1936" y="2808"/>
                      <a:pt x="1979" y="2808"/>
                    </a:cubicBezTo>
                    <a:cubicBezTo>
                      <a:pt x="2063" y="2808"/>
                      <a:pt x="2143" y="2765"/>
                      <a:pt x="2209" y="2678"/>
                    </a:cubicBezTo>
                    <a:cubicBezTo>
                      <a:pt x="2568" y="1893"/>
                      <a:pt x="2993" y="1108"/>
                      <a:pt x="3451" y="356"/>
                    </a:cubicBezTo>
                    <a:cubicBezTo>
                      <a:pt x="3544" y="170"/>
                      <a:pt x="3373" y="1"/>
                      <a:pt x="32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1" name="Google Shape;561;p24"/>
              <p:cNvSpPr/>
              <p:nvPr/>
            </p:nvSpPr>
            <p:spPr>
              <a:xfrm>
                <a:off x="3749075" y="3248825"/>
                <a:ext cx="7680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236" extrusionOk="0">
                    <a:moveTo>
                      <a:pt x="275" y="1"/>
                    </a:moveTo>
                    <a:cubicBezTo>
                      <a:pt x="156" y="1"/>
                      <a:pt x="34" y="74"/>
                      <a:pt x="1" y="221"/>
                    </a:cubicBezTo>
                    <a:lnTo>
                      <a:pt x="1" y="2968"/>
                    </a:lnTo>
                    <a:cubicBezTo>
                      <a:pt x="1" y="3139"/>
                      <a:pt x="126" y="3236"/>
                      <a:pt x="266" y="3236"/>
                    </a:cubicBezTo>
                    <a:cubicBezTo>
                      <a:pt x="286" y="3236"/>
                      <a:pt x="307" y="3234"/>
                      <a:pt x="328" y="3230"/>
                    </a:cubicBezTo>
                    <a:cubicBezTo>
                      <a:pt x="1145" y="2935"/>
                      <a:pt x="2061" y="3001"/>
                      <a:pt x="2846" y="2543"/>
                    </a:cubicBezTo>
                    <a:cubicBezTo>
                      <a:pt x="3071" y="2374"/>
                      <a:pt x="2932" y="2059"/>
                      <a:pt x="2701" y="2059"/>
                    </a:cubicBezTo>
                    <a:cubicBezTo>
                      <a:pt x="2664" y="2059"/>
                      <a:pt x="2625" y="2067"/>
                      <a:pt x="2584" y="2085"/>
                    </a:cubicBezTo>
                    <a:cubicBezTo>
                      <a:pt x="1963" y="2452"/>
                      <a:pt x="1220" y="2454"/>
                      <a:pt x="524" y="2636"/>
                    </a:cubicBezTo>
                    <a:lnTo>
                      <a:pt x="524" y="2636"/>
                    </a:lnTo>
                    <a:lnTo>
                      <a:pt x="524" y="221"/>
                    </a:lnTo>
                    <a:cubicBezTo>
                      <a:pt x="508" y="74"/>
                      <a:pt x="393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2" name="Google Shape;562;p24"/>
              <p:cNvSpPr/>
              <p:nvPr/>
            </p:nvSpPr>
            <p:spPr>
              <a:xfrm>
                <a:off x="3430050" y="3074500"/>
                <a:ext cx="10230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2816" extrusionOk="0">
                    <a:moveTo>
                      <a:pt x="3774" y="0"/>
                    </a:moveTo>
                    <a:cubicBezTo>
                      <a:pt x="3675" y="0"/>
                      <a:pt x="3579" y="51"/>
                      <a:pt x="3541" y="164"/>
                    </a:cubicBezTo>
                    <a:cubicBezTo>
                      <a:pt x="3209" y="950"/>
                      <a:pt x="2765" y="1651"/>
                      <a:pt x="2184" y="2243"/>
                    </a:cubicBezTo>
                    <a:lnTo>
                      <a:pt x="2184" y="2243"/>
                    </a:lnTo>
                    <a:cubicBezTo>
                      <a:pt x="1588" y="1785"/>
                      <a:pt x="1047" y="1297"/>
                      <a:pt x="533" y="753"/>
                    </a:cubicBezTo>
                    <a:cubicBezTo>
                      <a:pt x="477" y="689"/>
                      <a:pt x="413" y="662"/>
                      <a:pt x="351" y="662"/>
                    </a:cubicBezTo>
                    <a:cubicBezTo>
                      <a:pt x="163" y="662"/>
                      <a:pt x="0" y="915"/>
                      <a:pt x="173" y="1113"/>
                    </a:cubicBezTo>
                    <a:cubicBezTo>
                      <a:pt x="729" y="1701"/>
                      <a:pt x="1383" y="2290"/>
                      <a:pt x="2070" y="2780"/>
                    </a:cubicBezTo>
                    <a:cubicBezTo>
                      <a:pt x="2107" y="2805"/>
                      <a:pt x="2149" y="2816"/>
                      <a:pt x="2193" y="2816"/>
                    </a:cubicBezTo>
                    <a:cubicBezTo>
                      <a:pt x="2263" y="2816"/>
                      <a:pt x="2336" y="2788"/>
                      <a:pt x="2397" y="2747"/>
                    </a:cubicBezTo>
                    <a:cubicBezTo>
                      <a:pt x="3083" y="2061"/>
                      <a:pt x="3639" y="1211"/>
                      <a:pt x="4032" y="328"/>
                    </a:cubicBezTo>
                    <a:cubicBezTo>
                      <a:pt x="4092" y="127"/>
                      <a:pt x="3930" y="0"/>
                      <a:pt x="37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3" name="Google Shape;563;p24"/>
              <p:cNvSpPr/>
              <p:nvPr/>
            </p:nvSpPr>
            <p:spPr>
              <a:xfrm>
                <a:off x="3433200" y="3016500"/>
                <a:ext cx="89825" cy="57625"/>
              </a:xfrm>
              <a:custGeom>
                <a:avLst/>
                <a:gdLst/>
                <a:ahLst/>
                <a:cxnLst/>
                <a:rect l="l" t="t" r="r" b="b"/>
                <a:pathLst>
                  <a:path w="3593" h="2305" extrusionOk="0">
                    <a:moveTo>
                      <a:pt x="3260" y="0"/>
                    </a:moveTo>
                    <a:cubicBezTo>
                      <a:pt x="3184" y="0"/>
                      <a:pt x="3107" y="38"/>
                      <a:pt x="3055" y="130"/>
                    </a:cubicBezTo>
                    <a:cubicBezTo>
                      <a:pt x="2723" y="735"/>
                      <a:pt x="2306" y="1284"/>
                      <a:pt x="1780" y="1725"/>
                    </a:cubicBezTo>
                    <a:lnTo>
                      <a:pt x="1780" y="1725"/>
                    </a:lnTo>
                    <a:cubicBezTo>
                      <a:pt x="1339" y="1367"/>
                      <a:pt x="925" y="1005"/>
                      <a:pt x="538" y="588"/>
                    </a:cubicBezTo>
                    <a:cubicBezTo>
                      <a:pt x="486" y="536"/>
                      <a:pt x="428" y="515"/>
                      <a:pt x="371" y="515"/>
                    </a:cubicBezTo>
                    <a:cubicBezTo>
                      <a:pt x="176" y="515"/>
                      <a:pt x="1" y="770"/>
                      <a:pt x="178" y="948"/>
                    </a:cubicBezTo>
                    <a:cubicBezTo>
                      <a:pt x="636" y="1438"/>
                      <a:pt x="1126" y="1863"/>
                      <a:pt x="1649" y="2255"/>
                    </a:cubicBezTo>
                    <a:cubicBezTo>
                      <a:pt x="1682" y="2288"/>
                      <a:pt x="1723" y="2304"/>
                      <a:pt x="1768" y="2304"/>
                    </a:cubicBezTo>
                    <a:cubicBezTo>
                      <a:pt x="1813" y="2304"/>
                      <a:pt x="1862" y="2288"/>
                      <a:pt x="1911" y="2255"/>
                    </a:cubicBezTo>
                    <a:cubicBezTo>
                      <a:pt x="2565" y="1765"/>
                      <a:pt x="3088" y="1111"/>
                      <a:pt x="3480" y="359"/>
                    </a:cubicBezTo>
                    <a:cubicBezTo>
                      <a:pt x="3593" y="180"/>
                      <a:pt x="3428" y="0"/>
                      <a:pt x="32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564" name="Google Shape;564;p24"/>
            <p:cNvGrpSpPr/>
            <p:nvPr/>
          </p:nvGrpSpPr>
          <p:grpSpPr>
            <a:xfrm rot="-8100000">
              <a:off x="7329122" y="2886771"/>
              <a:ext cx="652398" cy="503875"/>
              <a:chOff x="5467375" y="2021125"/>
              <a:chExt cx="618800" cy="477925"/>
            </a:xfrm>
          </p:grpSpPr>
          <p:sp>
            <p:nvSpPr>
              <p:cNvPr id="565" name="Google Shape;565;p24"/>
              <p:cNvSpPr/>
              <p:nvPr/>
            </p:nvSpPr>
            <p:spPr>
              <a:xfrm>
                <a:off x="5467375" y="20211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6" name="Google Shape;566;p24"/>
              <p:cNvSpPr/>
              <p:nvPr/>
            </p:nvSpPr>
            <p:spPr>
              <a:xfrm>
                <a:off x="5539325" y="21920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7" name="Google Shape;567;p24"/>
              <p:cNvSpPr/>
              <p:nvPr/>
            </p:nvSpPr>
            <p:spPr>
              <a:xfrm>
                <a:off x="5599650" y="22462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8" name="Google Shape;568;p24"/>
              <p:cNvSpPr/>
              <p:nvPr/>
            </p:nvSpPr>
            <p:spPr>
              <a:xfrm>
                <a:off x="5655725" y="22460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9" name="Google Shape;569;p24"/>
              <p:cNvSpPr/>
              <p:nvPr/>
            </p:nvSpPr>
            <p:spPr>
              <a:xfrm>
                <a:off x="5659250" y="23279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570" name="Google Shape;570;p24"/>
            <p:cNvGrpSpPr/>
            <p:nvPr/>
          </p:nvGrpSpPr>
          <p:grpSpPr>
            <a:xfrm>
              <a:off x="7184310" y="2945713"/>
              <a:ext cx="113650" cy="99750"/>
              <a:chOff x="5042000" y="1255775"/>
              <a:chExt cx="113650" cy="99750"/>
            </a:xfrm>
          </p:grpSpPr>
          <p:sp>
            <p:nvSpPr>
              <p:cNvPr id="571" name="Google Shape;571;p24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72" name="Google Shape;572;p24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73" name="Google Shape;573;p24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574" name="Google Shape;574;p24"/>
            <p:cNvGrpSpPr/>
            <p:nvPr/>
          </p:nvGrpSpPr>
          <p:grpSpPr>
            <a:xfrm>
              <a:off x="8105385" y="1785088"/>
              <a:ext cx="113650" cy="99750"/>
              <a:chOff x="5042000" y="1255775"/>
              <a:chExt cx="113650" cy="99750"/>
            </a:xfrm>
          </p:grpSpPr>
          <p:sp>
            <p:nvSpPr>
              <p:cNvPr id="575" name="Google Shape;575;p24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76" name="Google Shape;576;p24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77" name="Google Shape;577;p24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grpSp>
        <p:nvGrpSpPr>
          <p:cNvPr id="578" name="Google Shape;578;p24"/>
          <p:cNvGrpSpPr/>
          <p:nvPr/>
        </p:nvGrpSpPr>
        <p:grpSpPr>
          <a:xfrm>
            <a:off x="-364257" y="1716643"/>
            <a:ext cx="2640516" cy="1934470"/>
            <a:chOff x="-364257" y="1716642"/>
            <a:chExt cx="2640516" cy="1934470"/>
          </a:xfrm>
        </p:grpSpPr>
        <p:grpSp>
          <p:nvGrpSpPr>
            <p:cNvPr id="579" name="Google Shape;579;p24"/>
            <p:cNvGrpSpPr/>
            <p:nvPr/>
          </p:nvGrpSpPr>
          <p:grpSpPr>
            <a:xfrm rot="5400000">
              <a:off x="595578" y="1624046"/>
              <a:ext cx="720847" cy="2640516"/>
              <a:chOff x="1752050" y="2866875"/>
              <a:chExt cx="475775" cy="1742800"/>
            </a:xfrm>
          </p:grpSpPr>
          <p:sp>
            <p:nvSpPr>
              <p:cNvPr id="580" name="Google Shape;580;p24"/>
              <p:cNvSpPr/>
              <p:nvPr/>
            </p:nvSpPr>
            <p:spPr>
              <a:xfrm>
                <a:off x="1752050" y="2866875"/>
                <a:ext cx="475775" cy="1461625"/>
              </a:xfrm>
              <a:custGeom>
                <a:avLst/>
                <a:gdLst/>
                <a:ahLst/>
                <a:cxnLst/>
                <a:rect l="l" t="t" r="r" b="b"/>
                <a:pathLst>
                  <a:path w="19031" h="58465" extrusionOk="0">
                    <a:moveTo>
                      <a:pt x="8632" y="1"/>
                    </a:moveTo>
                    <a:cubicBezTo>
                      <a:pt x="5624" y="9483"/>
                      <a:pt x="2322" y="19325"/>
                      <a:pt x="0" y="29167"/>
                    </a:cubicBezTo>
                    <a:cubicBezTo>
                      <a:pt x="1668" y="29658"/>
                      <a:pt x="5166" y="30671"/>
                      <a:pt x="6147" y="32012"/>
                    </a:cubicBezTo>
                    <a:cubicBezTo>
                      <a:pt x="4780" y="32354"/>
                      <a:pt x="3376" y="32532"/>
                      <a:pt x="1963" y="32532"/>
                    </a:cubicBezTo>
                    <a:cubicBezTo>
                      <a:pt x="1484" y="32532"/>
                      <a:pt x="1004" y="32511"/>
                      <a:pt x="523" y="32470"/>
                    </a:cubicBezTo>
                    <a:lnTo>
                      <a:pt x="523" y="32470"/>
                    </a:lnTo>
                    <a:cubicBezTo>
                      <a:pt x="1504" y="40481"/>
                      <a:pt x="4186" y="52154"/>
                      <a:pt x="12752" y="58465"/>
                    </a:cubicBezTo>
                    <a:cubicBezTo>
                      <a:pt x="16218" y="53495"/>
                      <a:pt x="18377" y="43129"/>
                      <a:pt x="18704" y="36132"/>
                    </a:cubicBezTo>
                    <a:cubicBezTo>
                      <a:pt x="18867" y="30344"/>
                      <a:pt x="19031" y="24001"/>
                      <a:pt x="18377" y="18148"/>
                    </a:cubicBezTo>
                    <a:cubicBezTo>
                      <a:pt x="16545" y="18148"/>
                      <a:pt x="15565" y="18148"/>
                      <a:pt x="14257" y="17821"/>
                    </a:cubicBezTo>
                    <a:cubicBezTo>
                      <a:pt x="15401" y="16677"/>
                      <a:pt x="16382" y="15990"/>
                      <a:pt x="17559" y="15009"/>
                    </a:cubicBezTo>
                    <a:cubicBezTo>
                      <a:pt x="16545" y="13341"/>
                      <a:pt x="9940" y="2486"/>
                      <a:pt x="86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1" name="Google Shape;581;p24"/>
              <p:cNvSpPr/>
              <p:nvPr/>
            </p:nvSpPr>
            <p:spPr>
              <a:xfrm>
                <a:off x="1965000" y="3076850"/>
                <a:ext cx="225925" cy="1532825"/>
              </a:xfrm>
              <a:custGeom>
                <a:avLst/>
                <a:gdLst/>
                <a:ahLst/>
                <a:cxnLst/>
                <a:rect l="l" t="t" r="r" b="b"/>
                <a:pathLst>
                  <a:path w="9037" h="61313" extrusionOk="0">
                    <a:moveTo>
                      <a:pt x="243" y="1"/>
                    </a:moveTo>
                    <a:cubicBezTo>
                      <a:pt x="116" y="1"/>
                      <a:pt x="0" y="75"/>
                      <a:pt x="16" y="234"/>
                    </a:cubicBezTo>
                    <a:cubicBezTo>
                      <a:pt x="703" y="8964"/>
                      <a:pt x="311" y="17760"/>
                      <a:pt x="1488" y="26458"/>
                    </a:cubicBezTo>
                    <a:cubicBezTo>
                      <a:pt x="2044" y="30578"/>
                      <a:pt x="2959" y="34665"/>
                      <a:pt x="3482" y="38818"/>
                    </a:cubicBezTo>
                    <a:cubicBezTo>
                      <a:pt x="3777" y="40812"/>
                      <a:pt x="3907" y="42872"/>
                      <a:pt x="3907" y="44899"/>
                    </a:cubicBezTo>
                    <a:cubicBezTo>
                      <a:pt x="3907" y="46894"/>
                      <a:pt x="3482" y="48889"/>
                      <a:pt x="3613" y="50883"/>
                    </a:cubicBezTo>
                    <a:cubicBezTo>
                      <a:pt x="3809" y="54872"/>
                      <a:pt x="5771" y="58469"/>
                      <a:pt x="8518" y="61248"/>
                    </a:cubicBezTo>
                    <a:cubicBezTo>
                      <a:pt x="8577" y="61293"/>
                      <a:pt x="8639" y="61312"/>
                      <a:pt x="8696" y="61312"/>
                    </a:cubicBezTo>
                    <a:cubicBezTo>
                      <a:pt x="8890" y="61312"/>
                      <a:pt x="9037" y="61091"/>
                      <a:pt x="8910" y="60889"/>
                    </a:cubicBezTo>
                    <a:cubicBezTo>
                      <a:pt x="6360" y="58338"/>
                      <a:pt x="4496" y="55036"/>
                      <a:pt x="4136" y="51406"/>
                    </a:cubicBezTo>
                    <a:cubicBezTo>
                      <a:pt x="3973" y="49477"/>
                      <a:pt x="4333" y="47581"/>
                      <a:pt x="4398" y="45684"/>
                    </a:cubicBezTo>
                    <a:cubicBezTo>
                      <a:pt x="4431" y="43657"/>
                      <a:pt x="4333" y="41630"/>
                      <a:pt x="4104" y="39635"/>
                    </a:cubicBezTo>
                    <a:cubicBezTo>
                      <a:pt x="3646" y="35678"/>
                      <a:pt x="2796" y="31787"/>
                      <a:pt x="2207" y="27864"/>
                    </a:cubicBezTo>
                    <a:cubicBezTo>
                      <a:pt x="1586" y="23548"/>
                      <a:pt x="1226" y="19199"/>
                      <a:pt x="1128" y="14850"/>
                    </a:cubicBezTo>
                    <a:cubicBezTo>
                      <a:pt x="965" y="9978"/>
                      <a:pt x="899" y="5106"/>
                      <a:pt x="540" y="234"/>
                    </a:cubicBezTo>
                    <a:cubicBezTo>
                      <a:pt x="523" y="83"/>
                      <a:pt x="377" y="1"/>
                      <a:pt x="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2" name="Google Shape;582;p24"/>
              <p:cNvSpPr/>
              <p:nvPr/>
            </p:nvSpPr>
            <p:spPr>
              <a:xfrm>
                <a:off x="1905525" y="3168500"/>
                <a:ext cx="177975" cy="154550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6182" extrusionOk="0">
                    <a:moveTo>
                      <a:pt x="6804" y="1"/>
                    </a:moveTo>
                    <a:cubicBezTo>
                      <a:pt x="6703" y="1"/>
                      <a:pt x="6599" y="51"/>
                      <a:pt x="6548" y="165"/>
                    </a:cubicBezTo>
                    <a:cubicBezTo>
                      <a:pt x="5867" y="2208"/>
                      <a:pt x="4159" y="3636"/>
                      <a:pt x="3119" y="5476"/>
                    </a:cubicBezTo>
                    <a:lnTo>
                      <a:pt x="3119" y="5476"/>
                    </a:lnTo>
                    <a:cubicBezTo>
                      <a:pt x="2550" y="3918"/>
                      <a:pt x="1473" y="2639"/>
                      <a:pt x="564" y="1276"/>
                    </a:cubicBezTo>
                    <a:cubicBezTo>
                      <a:pt x="516" y="1200"/>
                      <a:pt x="443" y="1168"/>
                      <a:pt x="369" y="1168"/>
                    </a:cubicBezTo>
                    <a:cubicBezTo>
                      <a:pt x="189" y="1168"/>
                      <a:pt x="0" y="1353"/>
                      <a:pt x="139" y="1538"/>
                    </a:cubicBezTo>
                    <a:lnTo>
                      <a:pt x="107" y="1538"/>
                    </a:lnTo>
                    <a:cubicBezTo>
                      <a:pt x="1055" y="2977"/>
                      <a:pt x="2232" y="4317"/>
                      <a:pt x="2755" y="5985"/>
                    </a:cubicBezTo>
                    <a:cubicBezTo>
                      <a:pt x="2755" y="6083"/>
                      <a:pt x="2886" y="6148"/>
                      <a:pt x="2984" y="6181"/>
                    </a:cubicBezTo>
                    <a:lnTo>
                      <a:pt x="3147" y="6181"/>
                    </a:lnTo>
                    <a:cubicBezTo>
                      <a:pt x="3246" y="6181"/>
                      <a:pt x="3344" y="6116"/>
                      <a:pt x="3376" y="6050"/>
                    </a:cubicBezTo>
                    <a:cubicBezTo>
                      <a:pt x="4390" y="3990"/>
                      <a:pt x="6286" y="2486"/>
                      <a:pt x="7039" y="328"/>
                    </a:cubicBezTo>
                    <a:cubicBezTo>
                      <a:pt x="7119" y="127"/>
                      <a:pt x="6965" y="1"/>
                      <a:pt x="68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3" name="Google Shape;583;p24"/>
              <p:cNvSpPr/>
              <p:nvPr/>
            </p:nvSpPr>
            <p:spPr>
              <a:xfrm>
                <a:off x="1877300" y="3314425"/>
                <a:ext cx="210300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8412" h="6157" extrusionOk="0">
                    <a:moveTo>
                      <a:pt x="322" y="1"/>
                    </a:moveTo>
                    <a:cubicBezTo>
                      <a:pt x="161" y="1"/>
                      <a:pt x="1" y="173"/>
                      <a:pt x="91" y="377"/>
                    </a:cubicBezTo>
                    <a:cubicBezTo>
                      <a:pt x="1268" y="2404"/>
                      <a:pt x="2936" y="4072"/>
                      <a:pt x="4211" y="6034"/>
                    </a:cubicBezTo>
                    <a:cubicBezTo>
                      <a:pt x="4276" y="6115"/>
                      <a:pt x="4366" y="6156"/>
                      <a:pt x="4452" y="6156"/>
                    </a:cubicBezTo>
                    <a:cubicBezTo>
                      <a:pt x="4538" y="6156"/>
                      <a:pt x="4620" y="6115"/>
                      <a:pt x="4669" y="6034"/>
                    </a:cubicBezTo>
                    <a:cubicBezTo>
                      <a:pt x="5813" y="4399"/>
                      <a:pt x="7383" y="3025"/>
                      <a:pt x="8298" y="1194"/>
                    </a:cubicBezTo>
                    <a:cubicBezTo>
                      <a:pt x="8411" y="991"/>
                      <a:pt x="8228" y="804"/>
                      <a:pt x="8061" y="804"/>
                    </a:cubicBezTo>
                    <a:cubicBezTo>
                      <a:pt x="7986" y="804"/>
                      <a:pt x="7914" y="841"/>
                      <a:pt x="7873" y="933"/>
                    </a:cubicBezTo>
                    <a:cubicBezTo>
                      <a:pt x="7018" y="2643"/>
                      <a:pt x="5592" y="3954"/>
                      <a:pt x="4448" y="5453"/>
                    </a:cubicBezTo>
                    <a:lnTo>
                      <a:pt x="4448" y="5453"/>
                    </a:lnTo>
                    <a:cubicBezTo>
                      <a:pt x="3181" y="3653"/>
                      <a:pt x="1659" y="2030"/>
                      <a:pt x="516" y="115"/>
                    </a:cubicBezTo>
                    <a:cubicBezTo>
                      <a:pt x="466" y="35"/>
                      <a:pt x="394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4" name="Google Shape;584;p24"/>
              <p:cNvSpPr/>
              <p:nvPr/>
            </p:nvSpPr>
            <p:spPr>
              <a:xfrm>
                <a:off x="1843250" y="3443225"/>
                <a:ext cx="294200" cy="204375"/>
              </a:xfrm>
              <a:custGeom>
                <a:avLst/>
                <a:gdLst/>
                <a:ahLst/>
                <a:cxnLst/>
                <a:rect l="l" t="t" r="r" b="b"/>
                <a:pathLst>
                  <a:path w="11768" h="8175" extrusionOk="0">
                    <a:moveTo>
                      <a:pt x="11417" y="0"/>
                    </a:moveTo>
                    <a:cubicBezTo>
                      <a:pt x="11342" y="0"/>
                      <a:pt x="11270" y="38"/>
                      <a:pt x="11230" y="129"/>
                    </a:cubicBezTo>
                    <a:cubicBezTo>
                      <a:pt x="10001" y="2840"/>
                      <a:pt x="8042" y="5034"/>
                      <a:pt x="6438" y="7503"/>
                    </a:cubicBezTo>
                    <a:lnTo>
                      <a:pt x="6438" y="7503"/>
                    </a:lnTo>
                    <a:cubicBezTo>
                      <a:pt x="4513" y="5600"/>
                      <a:pt x="2450" y="3808"/>
                      <a:pt x="538" y="1895"/>
                    </a:cubicBezTo>
                    <a:cubicBezTo>
                      <a:pt x="486" y="1844"/>
                      <a:pt x="428" y="1822"/>
                      <a:pt x="371" y="1822"/>
                    </a:cubicBezTo>
                    <a:cubicBezTo>
                      <a:pt x="176" y="1822"/>
                      <a:pt x="1" y="2078"/>
                      <a:pt x="178" y="2255"/>
                    </a:cubicBezTo>
                    <a:cubicBezTo>
                      <a:pt x="2172" y="4249"/>
                      <a:pt x="4298" y="6113"/>
                      <a:pt x="6292" y="8108"/>
                    </a:cubicBezTo>
                    <a:cubicBezTo>
                      <a:pt x="6350" y="8151"/>
                      <a:pt x="6419" y="8175"/>
                      <a:pt x="6487" y="8175"/>
                    </a:cubicBezTo>
                    <a:cubicBezTo>
                      <a:pt x="6576" y="8175"/>
                      <a:pt x="6662" y="8135"/>
                      <a:pt x="6718" y="8042"/>
                    </a:cubicBezTo>
                    <a:cubicBezTo>
                      <a:pt x="8352" y="5459"/>
                      <a:pt x="10412" y="3203"/>
                      <a:pt x="11655" y="391"/>
                    </a:cubicBezTo>
                    <a:cubicBezTo>
                      <a:pt x="11768" y="188"/>
                      <a:pt x="11585" y="0"/>
                      <a:pt x="114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5" name="Google Shape;585;p24"/>
              <p:cNvSpPr/>
              <p:nvPr/>
            </p:nvSpPr>
            <p:spPr>
              <a:xfrm>
                <a:off x="1863700" y="3664300"/>
                <a:ext cx="294775" cy="191725"/>
              </a:xfrm>
              <a:custGeom>
                <a:avLst/>
                <a:gdLst/>
                <a:ahLst/>
                <a:cxnLst/>
                <a:rect l="l" t="t" r="r" b="b"/>
                <a:pathLst>
                  <a:path w="11791" h="7669" extrusionOk="0">
                    <a:moveTo>
                      <a:pt x="11436" y="0"/>
                    </a:moveTo>
                    <a:cubicBezTo>
                      <a:pt x="11358" y="0"/>
                      <a:pt x="11280" y="34"/>
                      <a:pt x="11229" y="115"/>
                    </a:cubicBezTo>
                    <a:cubicBezTo>
                      <a:pt x="9743" y="2424"/>
                      <a:pt x="8073" y="4610"/>
                      <a:pt x="6722" y="7030"/>
                    </a:cubicBezTo>
                    <a:lnTo>
                      <a:pt x="6722" y="7030"/>
                    </a:lnTo>
                    <a:cubicBezTo>
                      <a:pt x="4518" y="5560"/>
                      <a:pt x="2466" y="3880"/>
                      <a:pt x="537" y="2077"/>
                    </a:cubicBezTo>
                    <a:cubicBezTo>
                      <a:pt x="485" y="2025"/>
                      <a:pt x="427" y="2003"/>
                      <a:pt x="370" y="2003"/>
                    </a:cubicBezTo>
                    <a:cubicBezTo>
                      <a:pt x="176" y="2003"/>
                      <a:pt x="0" y="2259"/>
                      <a:pt x="177" y="2436"/>
                    </a:cubicBezTo>
                    <a:cubicBezTo>
                      <a:pt x="2205" y="4333"/>
                      <a:pt x="4363" y="6066"/>
                      <a:pt x="6684" y="7635"/>
                    </a:cubicBezTo>
                    <a:cubicBezTo>
                      <a:pt x="6728" y="7657"/>
                      <a:pt x="6771" y="7668"/>
                      <a:pt x="6814" y="7668"/>
                    </a:cubicBezTo>
                    <a:cubicBezTo>
                      <a:pt x="6899" y="7668"/>
                      <a:pt x="6979" y="7625"/>
                      <a:pt x="7044" y="7537"/>
                    </a:cubicBezTo>
                    <a:cubicBezTo>
                      <a:pt x="8385" y="5020"/>
                      <a:pt x="10118" y="2763"/>
                      <a:pt x="11654" y="377"/>
                    </a:cubicBezTo>
                    <a:cubicBezTo>
                      <a:pt x="11790" y="173"/>
                      <a:pt x="11613" y="0"/>
                      <a:pt x="11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6" name="Google Shape;586;p24"/>
              <p:cNvSpPr/>
              <p:nvPr/>
            </p:nvSpPr>
            <p:spPr>
              <a:xfrm>
                <a:off x="1854875" y="3855800"/>
                <a:ext cx="302475" cy="171125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6845" extrusionOk="0">
                    <a:moveTo>
                      <a:pt x="379" y="0"/>
                    </a:moveTo>
                    <a:cubicBezTo>
                      <a:pt x="171" y="0"/>
                      <a:pt x="1" y="256"/>
                      <a:pt x="203" y="433"/>
                    </a:cubicBezTo>
                    <a:cubicBezTo>
                      <a:pt x="2656" y="2722"/>
                      <a:pt x="5272" y="4847"/>
                      <a:pt x="8018" y="6809"/>
                    </a:cubicBezTo>
                    <a:cubicBezTo>
                      <a:pt x="8056" y="6834"/>
                      <a:pt x="8098" y="6845"/>
                      <a:pt x="8141" y="6845"/>
                    </a:cubicBezTo>
                    <a:cubicBezTo>
                      <a:pt x="8211" y="6845"/>
                      <a:pt x="8285" y="6817"/>
                      <a:pt x="8345" y="6777"/>
                    </a:cubicBezTo>
                    <a:cubicBezTo>
                      <a:pt x="9784" y="4946"/>
                      <a:pt x="11288" y="3049"/>
                      <a:pt x="12040" y="826"/>
                    </a:cubicBezTo>
                    <a:cubicBezTo>
                      <a:pt x="12099" y="631"/>
                      <a:pt x="11948" y="505"/>
                      <a:pt x="11796" y="505"/>
                    </a:cubicBezTo>
                    <a:cubicBezTo>
                      <a:pt x="11693" y="505"/>
                      <a:pt x="11589" y="563"/>
                      <a:pt x="11550" y="695"/>
                    </a:cubicBezTo>
                    <a:cubicBezTo>
                      <a:pt x="10854" y="2750"/>
                      <a:pt x="9456" y="4530"/>
                      <a:pt x="8122" y="6241"/>
                    </a:cubicBezTo>
                    <a:lnTo>
                      <a:pt x="8122" y="6241"/>
                    </a:lnTo>
                    <a:cubicBezTo>
                      <a:pt x="5466" y="4373"/>
                      <a:pt x="2936" y="2286"/>
                      <a:pt x="563" y="74"/>
                    </a:cubicBezTo>
                    <a:cubicBezTo>
                      <a:pt x="504" y="22"/>
                      <a:pt x="440" y="0"/>
                      <a:pt x="3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7" name="Google Shape;587;p24"/>
              <p:cNvSpPr/>
              <p:nvPr/>
            </p:nvSpPr>
            <p:spPr>
              <a:xfrm>
                <a:off x="1922275" y="4039125"/>
                <a:ext cx="23970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9588" h="5493" extrusionOk="0">
                    <a:moveTo>
                      <a:pt x="9240" y="0"/>
                    </a:moveTo>
                    <a:cubicBezTo>
                      <a:pt x="9164" y="0"/>
                      <a:pt x="9091" y="38"/>
                      <a:pt x="9050" y="130"/>
                    </a:cubicBezTo>
                    <a:cubicBezTo>
                      <a:pt x="8204" y="1791"/>
                      <a:pt x="7028" y="3301"/>
                      <a:pt x="6039" y="4921"/>
                    </a:cubicBezTo>
                    <a:lnTo>
                      <a:pt x="6039" y="4921"/>
                    </a:lnTo>
                    <a:cubicBezTo>
                      <a:pt x="3920" y="3669"/>
                      <a:pt x="2385" y="1686"/>
                      <a:pt x="450" y="196"/>
                    </a:cubicBezTo>
                    <a:cubicBezTo>
                      <a:pt x="403" y="161"/>
                      <a:pt x="358" y="145"/>
                      <a:pt x="315" y="145"/>
                    </a:cubicBezTo>
                    <a:cubicBezTo>
                      <a:pt x="121" y="145"/>
                      <a:pt x="1" y="466"/>
                      <a:pt x="189" y="653"/>
                    </a:cubicBezTo>
                    <a:cubicBezTo>
                      <a:pt x="2216" y="2158"/>
                      <a:pt x="3753" y="4250"/>
                      <a:pt x="6009" y="5460"/>
                    </a:cubicBezTo>
                    <a:cubicBezTo>
                      <a:pt x="6042" y="5482"/>
                      <a:pt x="6082" y="5493"/>
                      <a:pt x="6123" y="5493"/>
                    </a:cubicBezTo>
                    <a:cubicBezTo>
                      <a:pt x="6205" y="5493"/>
                      <a:pt x="6292" y="5449"/>
                      <a:pt x="6336" y="5362"/>
                    </a:cubicBezTo>
                    <a:cubicBezTo>
                      <a:pt x="7350" y="3694"/>
                      <a:pt x="8592" y="2125"/>
                      <a:pt x="9475" y="359"/>
                    </a:cubicBezTo>
                    <a:cubicBezTo>
                      <a:pt x="9587" y="180"/>
                      <a:pt x="9407" y="0"/>
                      <a:pt x="9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588" name="Google Shape;588;p24"/>
            <p:cNvSpPr/>
            <p:nvPr/>
          </p:nvSpPr>
          <p:spPr>
            <a:xfrm rot="4565606">
              <a:off x="642010" y="1668384"/>
              <a:ext cx="472489" cy="1996458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589" name="Google Shape;589;p24"/>
            <p:cNvGrpSpPr/>
            <p:nvPr/>
          </p:nvGrpSpPr>
          <p:grpSpPr>
            <a:xfrm rot="582567">
              <a:off x="-106165" y="1816891"/>
              <a:ext cx="1294561" cy="1244937"/>
              <a:chOff x="6624525" y="1838863"/>
              <a:chExt cx="956750" cy="920075"/>
            </a:xfrm>
          </p:grpSpPr>
          <p:sp>
            <p:nvSpPr>
              <p:cNvPr id="590" name="Google Shape;590;p24"/>
              <p:cNvSpPr/>
              <p:nvPr/>
            </p:nvSpPr>
            <p:spPr>
              <a:xfrm>
                <a:off x="6624525" y="1838863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1" name="Google Shape;591;p24"/>
              <p:cNvSpPr/>
              <p:nvPr/>
            </p:nvSpPr>
            <p:spPr>
              <a:xfrm>
                <a:off x="6749225" y="1983763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2" name="Google Shape;592;p24"/>
              <p:cNvSpPr/>
              <p:nvPr/>
            </p:nvSpPr>
            <p:spPr>
              <a:xfrm>
                <a:off x="6813650" y="2412463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3" name="Google Shape;593;p24"/>
              <p:cNvSpPr/>
              <p:nvPr/>
            </p:nvSpPr>
            <p:spPr>
              <a:xfrm>
                <a:off x="6938075" y="2231038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4" name="Google Shape;594;p24"/>
              <p:cNvSpPr/>
              <p:nvPr/>
            </p:nvSpPr>
            <p:spPr>
              <a:xfrm>
                <a:off x="7094050" y="2121688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5" name="Google Shape;595;p24"/>
              <p:cNvSpPr/>
              <p:nvPr/>
            </p:nvSpPr>
            <p:spPr>
              <a:xfrm>
                <a:off x="7206850" y="2012738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596" name="Google Shape;596;p24"/>
            <p:cNvGrpSpPr/>
            <p:nvPr/>
          </p:nvGrpSpPr>
          <p:grpSpPr>
            <a:xfrm rot="5400000">
              <a:off x="-227254" y="2783000"/>
              <a:ext cx="979622" cy="756603"/>
              <a:chOff x="5419242" y="2066029"/>
              <a:chExt cx="618800" cy="477925"/>
            </a:xfrm>
          </p:grpSpPr>
          <p:sp>
            <p:nvSpPr>
              <p:cNvPr id="597" name="Google Shape;597;p24"/>
              <p:cNvSpPr/>
              <p:nvPr/>
            </p:nvSpPr>
            <p:spPr>
              <a:xfrm>
                <a:off x="5419242" y="2066029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8" name="Google Shape;598;p24"/>
              <p:cNvSpPr/>
              <p:nvPr/>
            </p:nvSpPr>
            <p:spPr>
              <a:xfrm>
                <a:off x="5491192" y="2236904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9" name="Google Shape;599;p24"/>
              <p:cNvSpPr/>
              <p:nvPr/>
            </p:nvSpPr>
            <p:spPr>
              <a:xfrm>
                <a:off x="5551517" y="2291104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00" name="Google Shape;600;p24"/>
              <p:cNvSpPr/>
              <p:nvPr/>
            </p:nvSpPr>
            <p:spPr>
              <a:xfrm>
                <a:off x="5607592" y="2290979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01" name="Google Shape;601;p24"/>
              <p:cNvSpPr/>
              <p:nvPr/>
            </p:nvSpPr>
            <p:spPr>
              <a:xfrm>
                <a:off x="5611117" y="2372829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602" name="Google Shape;602;p24"/>
            <p:cNvGrpSpPr/>
            <p:nvPr/>
          </p:nvGrpSpPr>
          <p:grpSpPr>
            <a:xfrm>
              <a:off x="1284110" y="2035613"/>
              <a:ext cx="113650" cy="99750"/>
              <a:chOff x="5042000" y="1255775"/>
              <a:chExt cx="113650" cy="99750"/>
            </a:xfrm>
          </p:grpSpPr>
          <p:sp>
            <p:nvSpPr>
              <p:cNvPr id="603" name="Google Shape;603;p24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04" name="Google Shape;604;p24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05" name="Google Shape;605;p24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606" name="Google Shape;606;p24"/>
            <p:cNvGrpSpPr/>
            <p:nvPr/>
          </p:nvGrpSpPr>
          <p:grpSpPr>
            <a:xfrm>
              <a:off x="677660" y="3496188"/>
              <a:ext cx="113650" cy="99750"/>
              <a:chOff x="5042000" y="1255775"/>
              <a:chExt cx="113650" cy="99750"/>
            </a:xfrm>
          </p:grpSpPr>
          <p:sp>
            <p:nvSpPr>
              <p:cNvPr id="607" name="Google Shape;607;p24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08" name="Google Shape;608;p24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09" name="Google Shape;609;p24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42988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5879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dk1"/>
        </a:solidFill>
        <a:effectLst/>
      </p:bgPr>
    </p:bg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26"/>
          <p:cNvSpPr txBox="1">
            <a:spLocks noGrp="1"/>
          </p:cNvSpPr>
          <p:nvPr>
            <p:ph type="title"/>
          </p:nvPr>
        </p:nvSpPr>
        <p:spPr>
          <a:xfrm>
            <a:off x="4595650" y="407305"/>
            <a:ext cx="3698100" cy="5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endParaRPr/>
          </a:p>
        </p:txBody>
      </p:sp>
      <p:sp>
        <p:nvSpPr>
          <p:cNvPr id="613" name="Google Shape;613;p26"/>
          <p:cNvSpPr txBox="1">
            <a:spLocks noGrp="1"/>
          </p:cNvSpPr>
          <p:nvPr>
            <p:ph type="title" idx="2"/>
          </p:nvPr>
        </p:nvSpPr>
        <p:spPr>
          <a:xfrm>
            <a:off x="4595650" y="953000"/>
            <a:ext cx="36981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9pPr>
          </a:lstStyle>
          <a:p>
            <a:endParaRPr/>
          </a:p>
        </p:txBody>
      </p:sp>
      <p:sp>
        <p:nvSpPr>
          <p:cNvPr id="614" name="Google Shape;614;p26"/>
          <p:cNvSpPr txBox="1">
            <a:spLocks noGrp="1"/>
          </p:cNvSpPr>
          <p:nvPr>
            <p:ph type="subTitle" idx="1"/>
          </p:nvPr>
        </p:nvSpPr>
        <p:spPr>
          <a:xfrm>
            <a:off x="1241038" y="1234737"/>
            <a:ext cx="3045900" cy="22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38098"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R="38098"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R="38098"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marR="38098"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marR="38098"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marR="38098"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marR="38098"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marR="38098"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marR="38098"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15" name="Google Shape;615;p26"/>
          <p:cNvSpPr/>
          <p:nvPr/>
        </p:nvSpPr>
        <p:spPr>
          <a:xfrm flipH="1">
            <a:off x="-771624" y="953002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6" name="Google Shape;616;p26"/>
          <p:cNvSpPr/>
          <p:nvPr/>
        </p:nvSpPr>
        <p:spPr>
          <a:xfrm>
            <a:off x="-8550" y="3730803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7" name="Google Shape;617;p26"/>
          <p:cNvSpPr/>
          <p:nvPr/>
        </p:nvSpPr>
        <p:spPr>
          <a:xfrm flipH="1">
            <a:off x="1958087" y="-30820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8" name="Google Shape;618;p26"/>
          <p:cNvSpPr/>
          <p:nvPr/>
        </p:nvSpPr>
        <p:spPr>
          <a:xfrm flipH="1">
            <a:off x="8518583" y="1850640"/>
            <a:ext cx="1055819" cy="481250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9" name="Google Shape;619;p26"/>
          <p:cNvSpPr/>
          <p:nvPr/>
        </p:nvSpPr>
        <p:spPr>
          <a:xfrm>
            <a:off x="4595651" y="4687878"/>
            <a:ext cx="803065" cy="36604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5730820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bg>
      <p:bgPr>
        <a:solidFill>
          <a:schemeClr val="dk1"/>
        </a:solidFill>
        <a:effectLst/>
      </p:bgPr>
    </p:bg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27"/>
          <p:cNvSpPr txBox="1">
            <a:spLocks noGrp="1"/>
          </p:cNvSpPr>
          <p:nvPr>
            <p:ph type="title"/>
          </p:nvPr>
        </p:nvSpPr>
        <p:spPr>
          <a:xfrm>
            <a:off x="824613" y="3142867"/>
            <a:ext cx="3698100" cy="5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endParaRPr/>
          </a:p>
        </p:txBody>
      </p:sp>
      <p:sp>
        <p:nvSpPr>
          <p:cNvPr id="622" name="Google Shape;622;p27"/>
          <p:cNvSpPr txBox="1">
            <a:spLocks noGrp="1"/>
          </p:cNvSpPr>
          <p:nvPr>
            <p:ph type="title" idx="2"/>
          </p:nvPr>
        </p:nvSpPr>
        <p:spPr>
          <a:xfrm>
            <a:off x="824600" y="3688574"/>
            <a:ext cx="3698100" cy="9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9pPr>
          </a:lstStyle>
          <a:p>
            <a:endParaRPr/>
          </a:p>
        </p:txBody>
      </p:sp>
      <p:sp>
        <p:nvSpPr>
          <p:cNvPr id="623" name="Google Shape;623;p27"/>
          <p:cNvSpPr txBox="1">
            <a:spLocks noGrp="1"/>
          </p:cNvSpPr>
          <p:nvPr>
            <p:ph type="subTitle" idx="1"/>
          </p:nvPr>
        </p:nvSpPr>
        <p:spPr>
          <a:xfrm>
            <a:off x="4887538" y="1234737"/>
            <a:ext cx="3045900" cy="22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24" name="Google Shape;624;p27"/>
          <p:cNvSpPr/>
          <p:nvPr/>
        </p:nvSpPr>
        <p:spPr>
          <a:xfrm>
            <a:off x="4950489" y="4567179"/>
            <a:ext cx="803065" cy="36604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5" name="Google Shape;625;p27"/>
          <p:cNvSpPr/>
          <p:nvPr/>
        </p:nvSpPr>
        <p:spPr>
          <a:xfrm flipH="1">
            <a:off x="4278677" y="-73058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6" name="Google Shape;626;p27"/>
          <p:cNvSpPr/>
          <p:nvPr/>
        </p:nvSpPr>
        <p:spPr>
          <a:xfrm flipH="1">
            <a:off x="53832" y="1530165"/>
            <a:ext cx="1055819" cy="481250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7" name="Google Shape;627;p27"/>
          <p:cNvSpPr/>
          <p:nvPr/>
        </p:nvSpPr>
        <p:spPr>
          <a:xfrm>
            <a:off x="8298252" y="3688578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1238151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bg>
      <p:bgPr>
        <a:solidFill>
          <a:schemeClr val="dk1"/>
        </a:solidFill>
        <a:effectLst/>
      </p:bgPr>
    </p:bg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28"/>
          <p:cNvSpPr txBox="1">
            <a:spLocks noGrp="1"/>
          </p:cNvSpPr>
          <p:nvPr>
            <p:ph type="title"/>
          </p:nvPr>
        </p:nvSpPr>
        <p:spPr>
          <a:xfrm>
            <a:off x="951350" y="411480"/>
            <a:ext cx="3698100" cy="5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endParaRPr/>
          </a:p>
        </p:txBody>
      </p:sp>
      <p:sp>
        <p:nvSpPr>
          <p:cNvPr id="630" name="Google Shape;630;p28"/>
          <p:cNvSpPr txBox="1">
            <a:spLocks noGrp="1"/>
          </p:cNvSpPr>
          <p:nvPr>
            <p:ph type="title" idx="2"/>
          </p:nvPr>
        </p:nvSpPr>
        <p:spPr>
          <a:xfrm>
            <a:off x="951338" y="1023540"/>
            <a:ext cx="3698100" cy="85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9pPr>
          </a:lstStyle>
          <a:p>
            <a:endParaRPr/>
          </a:p>
        </p:txBody>
      </p:sp>
      <p:sp>
        <p:nvSpPr>
          <p:cNvPr id="631" name="Google Shape;631;p28"/>
          <p:cNvSpPr txBox="1">
            <a:spLocks noGrp="1"/>
          </p:cNvSpPr>
          <p:nvPr>
            <p:ph type="subTitle" idx="1"/>
          </p:nvPr>
        </p:nvSpPr>
        <p:spPr>
          <a:xfrm>
            <a:off x="4887538" y="1234737"/>
            <a:ext cx="3045900" cy="22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32" name="Google Shape;632;p28"/>
          <p:cNvSpPr/>
          <p:nvPr/>
        </p:nvSpPr>
        <p:spPr>
          <a:xfrm flipH="1">
            <a:off x="3719477" y="4449952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3" name="Google Shape;633;p28"/>
          <p:cNvSpPr/>
          <p:nvPr/>
        </p:nvSpPr>
        <p:spPr>
          <a:xfrm>
            <a:off x="5175990" y="-107374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4" name="Google Shape;634;p28"/>
          <p:cNvSpPr/>
          <p:nvPr/>
        </p:nvSpPr>
        <p:spPr>
          <a:xfrm flipH="1">
            <a:off x="185320" y="2249140"/>
            <a:ext cx="1055819" cy="481250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5" name="Google Shape;635;p28"/>
          <p:cNvSpPr/>
          <p:nvPr/>
        </p:nvSpPr>
        <p:spPr>
          <a:xfrm>
            <a:off x="8717451" y="911354"/>
            <a:ext cx="803065" cy="36604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6" name="Google Shape;636;p28"/>
          <p:cNvSpPr/>
          <p:nvPr/>
        </p:nvSpPr>
        <p:spPr>
          <a:xfrm>
            <a:off x="8085126" y="4450154"/>
            <a:ext cx="803065" cy="36604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591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Google Shape;1411;p23"/>
          <p:cNvSpPr/>
          <p:nvPr/>
        </p:nvSpPr>
        <p:spPr>
          <a:xfrm rot="5062382" flipH="1">
            <a:off x="6228113" y="-916395"/>
            <a:ext cx="5086533" cy="5069836"/>
          </a:xfrm>
          <a:custGeom>
            <a:avLst/>
            <a:gdLst/>
            <a:ahLst/>
            <a:cxnLst/>
            <a:rect l="l" t="t" r="r" b="b"/>
            <a:pathLst>
              <a:path w="61535" h="61333" extrusionOk="0">
                <a:moveTo>
                  <a:pt x="25312" y="0"/>
                </a:moveTo>
                <a:lnTo>
                  <a:pt x="24384" y="40"/>
                </a:lnTo>
                <a:lnTo>
                  <a:pt x="23618" y="101"/>
                </a:lnTo>
                <a:lnTo>
                  <a:pt x="22851" y="182"/>
                </a:lnTo>
                <a:lnTo>
                  <a:pt x="22065" y="303"/>
                </a:lnTo>
                <a:lnTo>
                  <a:pt x="21298" y="464"/>
                </a:lnTo>
                <a:lnTo>
                  <a:pt x="20532" y="625"/>
                </a:lnTo>
                <a:lnTo>
                  <a:pt x="19766" y="847"/>
                </a:lnTo>
                <a:lnTo>
                  <a:pt x="18979" y="1069"/>
                </a:lnTo>
                <a:lnTo>
                  <a:pt x="18213" y="1331"/>
                </a:lnTo>
                <a:lnTo>
                  <a:pt x="17446" y="1593"/>
                </a:lnTo>
                <a:lnTo>
                  <a:pt x="16700" y="1896"/>
                </a:lnTo>
                <a:lnTo>
                  <a:pt x="15934" y="2219"/>
                </a:lnTo>
                <a:lnTo>
                  <a:pt x="15187" y="2561"/>
                </a:lnTo>
                <a:lnTo>
                  <a:pt x="14441" y="2945"/>
                </a:lnTo>
                <a:lnTo>
                  <a:pt x="13695" y="3328"/>
                </a:lnTo>
                <a:lnTo>
                  <a:pt x="12969" y="3711"/>
                </a:lnTo>
                <a:lnTo>
                  <a:pt x="12243" y="4135"/>
                </a:lnTo>
                <a:lnTo>
                  <a:pt x="11517" y="4578"/>
                </a:lnTo>
                <a:lnTo>
                  <a:pt x="10811" y="5022"/>
                </a:lnTo>
                <a:lnTo>
                  <a:pt x="10125" y="5486"/>
                </a:lnTo>
                <a:lnTo>
                  <a:pt x="9439" y="5970"/>
                </a:lnTo>
                <a:lnTo>
                  <a:pt x="8753" y="6454"/>
                </a:lnTo>
                <a:lnTo>
                  <a:pt x="8088" y="6958"/>
                </a:lnTo>
                <a:lnTo>
                  <a:pt x="7443" y="7483"/>
                </a:lnTo>
                <a:lnTo>
                  <a:pt x="6817" y="8007"/>
                </a:lnTo>
                <a:lnTo>
                  <a:pt x="6192" y="8531"/>
                </a:lnTo>
                <a:lnTo>
                  <a:pt x="5587" y="9076"/>
                </a:lnTo>
                <a:lnTo>
                  <a:pt x="4982" y="9620"/>
                </a:lnTo>
                <a:lnTo>
                  <a:pt x="4417" y="10185"/>
                </a:lnTo>
                <a:lnTo>
                  <a:pt x="3852" y="10730"/>
                </a:lnTo>
                <a:lnTo>
                  <a:pt x="3308" y="11294"/>
                </a:lnTo>
                <a:lnTo>
                  <a:pt x="2784" y="11859"/>
                </a:lnTo>
                <a:lnTo>
                  <a:pt x="2279" y="12424"/>
                </a:lnTo>
                <a:lnTo>
                  <a:pt x="2057" y="12686"/>
                </a:lnTo>
                <a:lnTo>
                  <a:pt x="1856" y="12968"/>
                </a:lnTo>
                <a:lnTo>
                  <a:pt x="1654" y="13231"/>
                </a:lnTo>
                <a:lnTo>
                  <a:pt x="1473" y="13513"/>
                </a:lnTo>
                <a:lnTo>
                  <a:pt x="1311" y="13795"/>
                </a:lnTo>
                <a:lnTo>
                  <a:pt x="1150" y="14078"/>
                </a:lnTo>
                <a:lnTo>
                  <a:pt x="868" y="14663"/>
                </a:lnTo>
                <a:lnTo>
                  <a:pt x="625" y="15268"/>
                </a:lnTo>
                <a:lnTo>
                  <a:pt x="424" y="15873"/>
                </a:lnTo>
                <a:lnTo>
                  <a:pt x="262" y="16518"/>
                </a:lnTo>
                <a:lnTo>
                  <a:pt x="141" y="17143"/>
                </a:lnTo>
                <a:lnTo>
                  <a:pt x="61" y="17809"/>
                </a:lnTo>
                <a:lnTo>
                  <a:pt x="20" y="18454"/>
                </a:lnTo>
                <a:lnTo>
                  <a:pt x="0" y="19140"/>
                </a:lnTo>
                <a:lnTo>
                  <a:pt x="20" y="19806"/>
                </a:lnTo>
                <a:lnTo>
                  <a:pt x="81" y="20491"/>
                </a:lnTo>
                <a:lnTo>
                  <a:pt x="162" y="21157"/>
                </a:lnTo>
                <a:lnTo>
                  <a:pt x="283" y="21843"/>
                </a:lnTo>
                <a:lnTo>
                  <a:pt x="424" y="22528"/>
                </a:lnTo>
                <a:lnTo>
                  <a:pt x="605" y="23214"/>
                </a:lnTo>
                <a:lnTo>
                  <a:pt x="807" y="23880"/>
                </a:lnTo>
                <a:lnTo>
                  <a:pt x="1029" y="24545"/>
                </a:lnTo>
                <a:lnTo>
                  <a:pt x="1271" y="25211"/>
                </a:lnTo>
                <a:lnTo>
                  <a:pt x="1533" y="25876"/>
                </a:lnTo>
                <a:lnTo>
                  <a:pt x="1815" y="26522"/>
                </a:lnTo>
                <a:lnTo>
                  <a:pt x="2118" y="27167"/>
                </a:lnTo>
                <a:lnTo>
                  <a:pt x="2441" y="27792"/>
                </a:lnTo>
                <a:lnTo>
                  <a:pt x="2784" y="28397"/>
                </a:lnTo>
                <a:lnTo>
                  <a:pt x="3147" y="29003"/>
                </a:lnTo>
                <a:lnTo>
                  <a:pt x="3510" y="29567"/>
                </a:lnTo>
                <a:lnTo>
                  <a:pt x="3893" y="30132"/>
                </a:lnTo>
                <a:lnTo>
                  <a:pt x="4276" y="30677"/>
                </a:lnTo>
                <a:lnTo>
                  <a:pt x="4679" y="31201"/>
                </a:lnTo>
                <a:lnTo>
                  <a:pt x="5083" y="31685"/>
                </a:lnTo>
                <a:lnTo>
                  <a:pt x="5486" y="32169"/>
                </a:lnTo>
                <a:lnTo>
                  <a:pt x="5890" y="32613"/>
                </a:lnTo>
                <a:lnTo>
                  <a:pt x="6313" y="33036"/>
                </a:lnTo>
                <a:lnTo>
                  <a:pt x="6737" y="33440"/>
                </a:lnTo>
                <a:lnTo>
                  <a:pt x="7180" y="33843"/>
                </a:lnTo>
                <a:lnTo>
                  <a:pt x="7624" y="34226"/>
                </a:lnTo>
                <a:lnTo>
                  <a:pt x="8088" y="34589"/>
                </a:lnTo>
                <a:lnTo>
                  <a:pt x="8572" y="34952"/>
                </a:lnTo>
                <a:lnTo>
                  <a:pt x="9056" y="35315"/>
                </a:lnTo>
                <a:lnTo>
                  <a:pt x="9540" y="35638"/>
                </a:lnTo>
                <a:lnTo>
                  <a:pt x="10044" y="35961"/>
                </a:lnTo>
                <a:lnTo>
                  <a:pt x="10548" y="36263"/>
                </a:lnTo>
                <a:lnTo>
                  <a:pt x="11073" y="36566"/>
                </a:lnTo>
                <a:lnTo>
                  <a:pt x="11597" y="36828"/>
                </a:lnTo>
                <a:lnTo>
                  <a:pt x="12122" y="37090"/>
                </a:lnTo>
                <a:lnTo>
                  <a:pt x="12666" y="37352"/>
                </a:lnTo>
                <a:lnTo>
                  <a:pt x="13211" y="37574"/>
                </a:lnTo>
                <a:lnTo>
                  <a:pt x="13775" y="37796"/>
                </a:lnTo>
                <a:lnTo>
                  <a:pt x="14340" y="37998"/>
                </a:lnTo>
                <a:lnTo>
                  <a:pt x="14905" y="38179"/>
                </a:lnTo>
                <a:lnTo>
                  <a:pt x="15470" y="38361"/>
                </a:lnTo>
                <a:lnTo>
                  <a:pt x="16034" y="38522"/>
                </a:lnTo>
                <a:lnTo>
                  <a:pt x="16619" y="38663"/>
                </a:lnTo>
                <a:lnTo>
                  <a:pt x="17204" y="38784"/>
                </a:lnTo>
                <a:lnTo>
                  <a:pt x="17789" y="38885"/>
                </a:lnTo>
                <a:lnTo>
                  <a:pt x="18374" y="38986"/>
                </a:lnTo>
                <a:lnTo>
                  <a:pt x="18959" y="39067"/>
                </a:lnTo>
                <a:lnTo>
                  <a:pt x="19564" y="39107"/>
                </a:lnTo>
                <a:lnTo>
                  <a:pt x="20149" y="39168"/>
                </a:lnTo>
                <a:lnTo>
                  <a:pt x="20754" y="39188"/>
                </a:lnTo>
                <a:lnTo>
                  <a:pt x="21924" y="39188"/>
                </a:lnTo>
                <a:lnTo>
                  <a:pt x="22529" y="39147"/>
                </a:lnTo>
                <a:lnTo>
                  <a:pt x="23255" y="39107"/>
                </a:lnTo>
                <a:lnTo>
                  <a:pt x="23961" y="39026"/>
                </a:lnTo>
                <a:lnTo>
                  <a:pt x="25413" y="38865"/>
                </a:lnTo>
                <a:lnTo>
                  <a:pt x="26865" y="38683"/>
                </a:lnTo>
                <a:lnTo>
                  <a:pt x="27591" y="38603"/>
                </a:lnTo>
                <a:lnTo>
                  <a:pt x="28317" y="38562"/>
                </a:lnTo>
                <a:lnTo>
                  <a:pt x="29043" y="38522"/>
                </a:lnTo>
                <a:lnTo>
                  <a:pt x="29749" y="38522"/>
                </a:lnTo>
                <a:lnTo>
                  <a:pt x="30455" y="38542"/>
                </a:lnTo>
                <a:lnTo>
                  <a:pt x="31141" y="38623"/>
                </a:lnTo>
                <a:lnTo>
                  <a:pt x="31484" y="38663"/>
                </a:lnTo>
                <a:lnTo>
                  <a:pt x="31826" y="38724"/>
                </a:lnTo>
                <a:lnTo>
                  <a:pt x="32169" y="38805"/>
                </a:lnTo>
                <a:lnTo>
                  <a:pt x="32512" y="38905"/>
                </a:lnTo>
                <a:lnTo>
                  <a:pt x="32835" y="39006"/>
                </a:lnTo>
                <a:lnTo>
                  <a:pt x="33178" y="39127"/>
                </a:lnTo>
                <a:lnTo>
                  <a:pt x="33500" y="39248"/>
                </a:lnTo>
                <a:lnTo>
                  <a:pt x="33823" y="39410"/>
                </a:lnTo>
                <a:lnTo>
                  <a:pt x="34186" y="39591"/>
                </a:lnTo>
                <a:lnTo>
                  <a:pt x="34529" y="39813"/>
                </a:lnTo>
                <a:lnTo>
                  <a:pt x="34872" y="40035"/>
                </a:lnTo>
                <a:lnTo>
                  <a:pt x="35174" y="40277"/>
                </a:lnTo>
                <a:lnTo>
                  <a:pt x="35497" y="40539"/>
                </a:lnTo>
                <a:lnTo>
                  <a:pt x="35780" y="40801"/>
                </a:lnTo>
                <a:lnTo>
                  <a:pt x="36062" y="41084"/>
                </a:lnTo>
                <a:lnTo>
                  <a:pt x="36324" y="41386"/>
                </a:lnTo>
                <a:lnTo>
                  <a:pt x="36586" y="41689"/>
                </a:lnTo>
                <a:lnTo>
                  <a:pt x="36808" y="42011"/>
                </a:lnTo>
                <a:lnTo>
                  <a:pt x="37050" y="42334"/>
                </a:lnTo>
                <a:lnTo>
                  <a:pt x="37272" y="42677"/>
                </a:lnTo>
                <a:lnTo>
                  <a:pt x="37474" y="43020"/>
                </a:lnTo>
                <a:lnTo>
                  <a:pt x="37675" y="43383"/>
                </a:lnTo>
                <a:lnTo>
                  <a:pt x="38038" y="44129"/>
                </a:lnTo>
                <a:lnTo>
                  <a:pt x="38381" y="44895"/>
                </a:lnTo>
                <a:lnTo>
                  <a:pt x="38684" y="45682"/>
                </a:lnTo>
                <a:lnTo>
                  <a:pt x="38966" y="46489"/>
                </a:lnTo>
                <a:lnTo>
                  <a:pt x="39228" y="47296"/>
                </a:lnTo>
                <a:lnTo>
                  <a:pt x="39450" y="48122"/>
                </a:lnTo>
                <a:lnTo>
                  <a:pt x="39672" y="48949"/>
                </a:lnTo>
                <a:lnTo>
                  <a:pt x="40075" y="50583"/>
                </a:lnTo>
                <a:lnTo>
                  <a:pt x="40277" y="51390"/>
                </a:lnTo>
                <a:lnTo>
                  <a:pt x="40499" y="52217"/>
                </a:lnTo>
                <a:lnTo>
                  <a:pt x="40761" y="53044"/>
                </a:lnTo>
                <a:lnTo>
                  <a:pt x="41023" y="53850"/>
                </a:lnTo>
                <a:lnTo>
                  <a:pt x="41326" y="54657"/>
                </a:lnTo>
                <a:lnTo>
                  <a:pt x="41649" y="55464"/>
                </a:lnTo>
                <a:lnTo>
                  <a:pt x="42012" y="56230"/>
                </a:lnTo>
                <a:lnTo>
                  <a:pt x="42415" y="56956"/>
                </a:lnTo>
                <a:lnTo>
                  <a:pt x="42637" y="57319"/>
                </a:lnTo>
                <a:lnTo>
                  <a:pt x="42859" y="57662"/>
                </a:lnTo>
                <a:lnTo>
                  <a:pt x="43081" y="58005"/>
                </a:lnTo>
                <a:lnTo>
                  <a:pt x="43343" y="58328"/>
                </a:lnTo>
                <a:lnTo>
                  <a:pt x="43585" y="58630"/>
                </a:lnTo>
                <a:lnTo>
                  <a:pt x="43847" y="58933"/>
                </a:lnTo>
                <a:lnTo>
                  <a:pt x="44129" y="59215"/>
                </a:lnTo>
                <a:lnTo>
                  <a:pt x="44412" y="59498"/>
                </a:lnTo>
                <a:lnTo>
                  <a:pt x="44714" y="59740"/>
                </a:lnTo>
                <a:lnTo>
                  <a:pt x="45017" y="59982"/>
                </a:lnTo>
                <a:lnTo>
                  <a:pt x="45360" y="60203"/>
                </a:lnTo>
                <a:lnTo>
                  <a:pt x="45682" y="60425"/>
                </a:lnTo>
                <a:lnTo>
                  <a:pt x="46045" y="60607"/>
                </a:lnTo>
                <a:lnTo>
                  <a:pt x="46408" y="60768"/>
                </a:lnTo>
                <a:lnTo>
                  <a:pt x="46771" y="60930"/>
                </a:lnTo>
                <a:lnTo>
                  <a:pt x="47175" y="61051"/>
                </a:lnTo>
                <a:lnTo>
                  <a:pt x="47598" y="61172"/>
                </a:lnTo>
                <a:lnTo>
                  <a:pt x="48042" y="61252"/>
                </a:lnTo>
                <a:lnTo>
                  <a:pt x="48486" y="61313"/>
                </a:lnTo>
                <a:lnTo>
                  <a:pt x="48929" y="61333"/>
                </a:lnTo>
                <a:lnTo>
                  <a:pt x="49393" y="61333"/>
                </a:lnTo>
                <a:lnTo>
                  <a:pt x="49837" y="61293"/>
                </a:lnTo>
                <a:lnTo>
                  <a:pt x="50281" y="61252"/>
                </a:lnTo>
                <a:lnTo>
                  <a:pt x="50725" y="61172"/>
                </a:lnTo>
                <a:lnTo>
                  <a:pt x="51168" y="61071"/>
                </a:lnTo>
                <a:lnTo>
                  <a:pt x="51612" y="60950"/>
                </a:lnTo>
                <a:lnTo>
                  <a:pt x="52056" y="60809"/>
                </a:lnTo>
                <a:lnTo>
                  <a:pt x="52479" y="60647"/>
                </a:lnTo>
                <a:lnTo>
                  <a:pt x="52903" y="60466"/>
                </a:lnTo>
                <a:lnTo>
                  <a:pt x="53306" y="60264"/>
                </a:lnTo>
                <a:lnTo>
                  <a:pt x="53709" y="60042"/>
                </a:lnTo>
                <a:lnTo>
                  <a:pt x="54093" y="59800"/>
                </a:lnTo>
                <a:lnTo>
                  <a:pt x="54718" y="59397"/>
                </a:lnTo>
                <a:lnTo>
                  <a:pt x="55303" y="58933"/>
                </a:lnTo>
                <a:lnTo>
                  <a:pt x="55847" y="58449"/>
                </a:lnTo>
                <a:lnTo>
                  <a:pt x="56372" y="57945"/>
                </a:lnTo>
                <a:lnTo>
                  <a:pt x="56876" y="57400"/>
                </a:lnTo>
                <a:lnTo>
                  <a:pt x="57360" y="56835"/>
                </a:lnTo>
                <a:lnTo>
                  <a:pt x="57804" y="56230"/>
                </a:lnTo>
                <a:lnTo>
                  <a:pt x="58207" y="55625"/>
                </a:lnTo>
                <a:lnTo>
                  <a:pt x="58590" y="54980"/>
                </a:lnTo>
                <a:lnTo>
                  <a:pt x="58953" y="54334"/>
                </a:lnTo>
                <a:lnTo>
                  <a:pt x="59296" y="53649"/>
                </a:lnTo>
                <a:lnTo>
                  <a:pt x="59599" y="52983"/>
                </a:lnTo>
                <a:lnTo>
                  <a:pt x="59881" y="52277"/>
                </a:lnTo>
                <a:lnTo>
                  <a:pt x="60143" y="51571"/>
                </a:lnTo>
                <a:lnTo>
                  <a:pt x="60365" y="50865"/>
                </a:lnTo>
                <a:lnTo>
                  <a:pt x="60567" y="50139"/>
                </a:lnTo>
                <a:lnTo>
                  <a:pt x="60728" y="49413"/>
                </a:lnTo>
                <a:lnTo>
                  <a:pt x="60890" y="48687"/>
                </a:lnTo>
                <a:lnTo>
                  <a:pt x="61031" y="47961"/>
                </a:lnTo>
                <a:lnTo>
                  <a:pt x="61132" y="47235"/>
                </a:lnTo>
                <a:lnTo>
                  <a:pt x="61232" y="46489"/>
                </a:lnTo>
                <a:lnTo>
                  <a:pt x="61313" y="45763"/>
                </a:lnTo>
                <a:lnTo>
                  <a:pt x="61374" y="45016"/>
                </a:lnTo>
                <a:lnTo>
                  <a:pt x="61434" y="44270"/>
                </a:lnTo>
                <a:lnTo>
                  <a:pt x="61495" y="42778"/>
                </a:lnTo>
                <a:lnTo>
                  <a:pt x="61535" y="41285"/>
                </a:lnTo>
                <a:lnTo>
                  <a:pt x="61535" y="39793"/>
                </a:lnTo>
                <a:lnTo>
                  <a:pt x="61515" y="38300"/>
                </a:lnTo>
                <a:lnTo>
                  <a:pt x="61495" y="36485"/>
                </a:lnTo>
                <a:lnTo>
                  <a:pt x="61434" y="34670"/>
                </a:lnTo>
                <a:lnTo>
                  <a:pt x="61353" y="32835"/>
                </a:lnTo>
                <a:lnTo>
                  <a:pt x="61232" y="30979"/>
                </a:lnTo>
                <a:lnTo>
                  <a:pt x="61172" y="30071"/>
                </a:lnTo>
                <a:lnTo>
                  <a:pt x="61071" y="29144"/>
                </a:lnTo>
                <a:lnTo>
                  <a:pt x="60970" y="28236"/>
                </a:lnTo>
                <a:lnTo>
                  <a:pt x="60849" y="27329"/>
                </a:lnTo>
                <a:lnTo>
                  <a:pt x="60728" y="26421"/>
                </a:lnTo>
                <a:lnTo>
                  <a:pt x="60567" y="25534"/>
                </a:lnTo>
                <a:lnTo>
                  <a:pt x="60405" y="24626"/>
                </a:lnTo>
                <a:lnTo>
                  <a:pt x="60224" y="23739"/>
                </a:lnTo>
                <a:lnTo>
                  <a:pt x="60022" y="22871"/>
                </a:lnTo>
                <a:lnTo>
                  <a:pt x="59800" y="22004"/>
                </a:lnTo>
                <a:lnTo>
                  <a:pt x="59558" y="21137"/>
                </a:lnTo>
                <a:lnTo>
                  <a:pt x="59296" y="20290"/>
                </a:lnTo>
                <a:lnTo>
                  <a:pt x="58994" y="19443"/>
                </a:lnTo>
                <a:lnTo>
                  <a:pt x="58691" y="18616"/>
                </a:lnTo>
                <a:lnTo>
                  <a:pt x="58348" y="17809"/>
                </a:lnTo>
                <a:lnTo>
                  <a:pt x="57985" y="17002"/>
                </a:lnTo>
                <a:lnTo>
                  <a:pt x="57582" y="16216"/>
                </a:lnTo>
                <a:lnTo>
                  <a:pt x="57158" y="15449"/>
                </a:lnTo>
                <a:lnTo>
                  <a:pt x="56715" y="14703"/>
                </a:lnTo>
                <a:lnTo>
                  <a:pt x="56231" y="13957"/>
                </a:lnTo>
                <a:lnTo>
                  <a:pt x="55726" y="13251"/>
                </a:lnTo>
                <a:lnTo>
                  <a:pt x="55182" y="12545"/>
                </a:lnTo>
                <a:lnTo>
                  <a:pt x="54617" y="11859"/>
                </a:lnTo>
                <a:lnTo>
                  <a:pt x="53992" y="11214"/>
                </a:lnTo>
                <a:lnTo>
                  <a:pt x="53609" y="10831"/>
                </a:lnTo>
                <a:lnTo>
                  <a:pt x="53225" y="10447"/>
                </a:lnTo>
                <a:lnTo>
                  <a:pt x="52822" y="10084"/>
                </a:lnTo>
                <a:lnTo>
                  <a:pt x="52419" y="9741"/>
                </a:lnTo>
                <a:lnTo>
                  <a:pt x="51995" y="9399"/>
                </a:lnTo>
                <a:lnTo>
                  <a:pt x="51572" y="9056"/>
                </a:lnTo>
                <a:lnTo>
                  <a:pt x="50704" y="8431"/>
                </a:lnTo>
                <a:lnTo>
                  <a:pt x="49817" y="7825"/>
                </a:lnTo>
                <a:lnTo>
                  <a:pt x="48889" y="7261"/>
                </a:lnTo>
                <a:lnTo>
                  <a:pt x="47941" y="6736"/>
                </a:lnTo>
                <a:lnTo>
                  <a:pt x="46973" y="6232"/>
                </a:lnTo>
                <a:lnTo>
                  <a:pt x="46005" y="5768"/>
                </a:lnTo>
                <a:lnTo>
                  <a:pt x="44997" y="5304"/>
                </a:lnTo>
                <a:lnTo>
                  <a:pt x="44008" y="4881"/>
                </a:lnTo>
                <a:lnTo>
                  <a:pt x="42980" y="4457"/>
                </a:lnTo>
                <a:lnTo>
                  <a:pt x="41971" y="4074"/>
                </a:lnTo>
                <a:lnTo>
                  <a:pt x="40943" y="3691"/>
                </a:lnTo>
                <a:lnTo>
                  <a:pt x="38885" y="2945"/>
                </a:lnTo>
                <a:lnTo>
                  <a:pt x="37111" y="2340"/>
                </a:lnTo>
                <a:lnTo>
                  <a:pt x="35336" y="1755"/>
                </a:lnTo>
                <a:lnTo>
                  <a:pt x="34448" y="1492"/>
                </a:lnTo>
                <a:lnTo>
                  <a:pt x="33541" y="1230"/>
                </a:lnTo>
                <a:lnTo>
                  <a:pt x="32633" y="988"/>
                </a:lnTo>
                <a:lnTo>
                  <a:pt x="31726" y="766"/>
                </a:lnTo>
                <a:lnTo>
                  <a:pt x="30818" y="565"/>
                </a:lnTo>
                <a:lnTo>
                  <a:pt x="29910" y="383"/>
                </a:lnTo>
                <a:lnTo>
                  <a:pt x="29003" y="242"/>
                </a:lnTo>
                <a:lnTo>
                  <a:pt x="28075" y="141"/>
                </a:lnTo>
                <a:lnTo>
                  <a:pt x="27167" y="61"/>
                </a:lnTo>
                <a:lnTo>
                  <a:pt x="262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23"/>
          <p:cNvSpPr txBox="1">
            <a:spLocks noGrp="1"/>
          </p:cNvSpPr>
          <p:nvPr>
            <p:ph type="title"/>
          </p:nvPr>
        </p:nvSpPr>
        <p:spPr>
          <a:xfrm>
            <a:off x="4381100" y="2087900"/>
            <a:ext cx="3842700" cy="12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13" name="Google Shape;1413;p23"/>
          <p:cNvSpPr txBox="1">
            <a:spLocks noGrp="1"/>
          </p:cNvSpPr>
          <p:nvPr>
            <p:ph type="title" idx="2" hasCustomPrompt="1"/>
          </p:nvPr>
        </p:nvSpPr>
        <p:spPr>
          <a:xfrm>
            <a:off x="7194588" y="806900"/>
            <a:ext cx="1008300" cy="8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14" name="Google Shape;1414;p23"/>
          <p:cNvSpPr txBox="1">
            <a:spLocks noGrp="1"/>
          </p:cNvSpPr>
          <p:nvPr>
            <p:ph type="subTitle" idx="1"/>
          </p:nvPr>
        </p:nvSpPr>
        <p:spPr>
          <a:xfrm>
            <a:off x="5667250" y="3636502"/>
            <a:ext cx="2556600" cy="53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5" name="Google Shape;1415;p23"/>
          <p:cNvSpPr/>
          <p:nvPr/>
        </p:nvSpPr>
        <p:spPr>
          <a:xfrm>
            <a:off x="5488900" y="4561775"/>
            <a:ext cx="2556600" cy="14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23"/>
          <p:cNvSpPr/>
          <p:nvPr/>
        </p:nvSpPr>
        <p:spPr>
          <a:xfrm rot="-275769">
            <a:off x="-589887" y="2863602"/>
            <a:ext cx="2475700" cy="3341850"/>
          </a:xfrm>
          <a:custGeom>
            <a:avLst/>
            <a:gdLst/>
            <a:ahLst/>
            <a:cxnLst/>
            <a:rect l="l" t="t" r="r" b="b"/>
            <a:pathLst>
              <a:path w="42254" h="57037" extrusionOk="0">
                <a:moveTo>
                  <a:pt x="6515" y="0"/>
                </a:moveTo>
                <a:lnTo>
                  <a:pt x="5507" y="20"/>
                </a:lnTo>
                <a:lnTo>
                  <a:pt x="4498" y="61"/>
                </a:lnTo>
                <a:lnTo>
                  <a:pt x="3470" y="141"/>
                </a:lnTo>
                <a:lnTo>
                  <a:pt x="2441" y="262"/>
                </a:lnTo>
                <a:lnTo>
                  <a:pt x="1432" y="383"/>
                </a:lnTo>
                <a:lnTo>
                  <a:pt x="1291" y="5869"/>
                </a:lnTo>
                <a:lnTo>
                  <a:pt x="1110" y="11375"/>
                </a:lnTo>
                <a:lnTo>
                  <a:pt x="747" y="22347"/>
                </a:lnTo>
                <a:lnTo>
                  <a:pt x="626" y="25957"/>
                </a:lnTo>
                <a:lnTo>
                  <a:pt x="525" y="29547"/>
                </a:lnTo>
                <a:lnTo>
                  <a:pt x="444" y="33137"/>
                </a:lnTo>
                <a:lnTo>
                  <a:pt x="404" y="36747"/>
                </a:lnTo>
                <a:lnTo>
                  <a:pt x="364" y="40257"/>
                </a:lnTo>
                <a:lnTo>
                  <a:pt x="343" y="43746"/>
                </a:lnTo>
                <a:lnTo>
                  <a:pt x="303" y="47255"/>
                </a:lnTo>
                <a:lnTo>
                  <a:pt x="222" y="50765"/>
                </a:lnTo>
                <a:lnTo>
                  <a:pt x="182" y="51672"/>
                </a:lnTo>
                <a:lnTo>
                  <a:pt x="122" y="52600"/>
                </a:lnTo>
                <a:lnTo>
                  <a:pt x="41" y="53507"/>
                </a:lnTo>
                <a:lnTo>
                  <a:pt x="0" y="54415"/>
                </a:lnTo>
                <a:lnTo>
                  <a:pt x="0" y="54859"/>
                </a:lnTo>
                <a:lnTo>
                  <a:pt x="0" y="55303"/>
                </a:lnTo>
                <a:lnTo>
                  <a:pt x="21" y="55524"/>
                </a:lnTo>
                <a:lnTo>
                  <a:pt x="41" y="55746"/>
                </a:lnTo>
                <a:lnTo>
                  <a:pt x="101" y="55968"/>
                </a:lnTo>
                <a:lnTo>
                  <a:pt x="142" y="56170"/>
                </a:lnTo>
                <a:lnTo>
                  <a:pt x="182" y="56271"/>
                </a:lnTo>
                <a:lnTo>
                  <a:pt x="243" y="56351"/>
                </a:lnTo>
                <a:lnTo>
                  <a:pt x="303" y="56432"/>
                </a:lnTo>
                <a:lnTo>
                  <a:pt x="384" y="56492"/>
                </a:lnTo>
                <a:lnTo>
                  <a:pt x="565" y="56593"/>
                </a:lnTo>
                <a:lnTo>
                  <a:pt x="807" y="56674"/>
                </a:lnTo>
                <a:lnTo>
                  <a:pt x="1231" y="56815"/>
                </a:lnTo>
                <a:lnTo>
                  <a:pt x="1674" y="56896"/>
                </a:lnTo>
                <a:lnTo>
                  <a:pt x="2118" y="56977"/>
                </a:lnTo>
                <a:lnTo>
                  <a:pt x="2582" y="57017"/>
                </a:lnTo>
                <a:lnTo>
                  <a:pt x="3046" y="57017"/>
                </a:lnTo>
                <a:lnTo>
                  <a:pt x="3490" y="57037"/>
                </a:lnTo>
                <a:lnTo>
                  <a:pt x="4397" y="57017"/>
                </a:lnTo>
                <a:lnTo>
                  <a:pt x="5446" y="56977"/>
                </a:lnTo>
                <a:lnTo>
                  <a:pt x="6495" y="56916"/>
                </a:lnTo>
                <a:lnTo>
                  <a:pt x="7544" y="56835"/>
                </a:lnTo>
                <a:lnTo>
                  <a:pt x="8613" y="56755"/>
                </a:lnTo>
                <a:lnTo>
                  <a:pt x="10125" y="56593"/>
                </a:lnTo>
                <a:lnTo>
                  <a:pt x="10892" y="56533"/>
                </a:lnTo>
                <a:lnTo>
                  <a:pt x="11638" y="56513"/>
                </a:lnTo>
                <a:lnTo>
                  <a:pt x="42254" y="56513"/>
                </a:lnTo>
                <a:lnTo>
                  <a:pt x="42214" y="55988"/>
                </a:lnTo>
                <a:lnTo>
                  <a:pt x="42133" y="55484"/>
                </a:lnTo>
                <a:lnTo>
                  <a:pt x="42052" y="54960"/>
                </a:lnTo>
                <a:lnTo>
                  <a:pt x="41911" y="54455"/>
                </a:lnTo>
                <a:lnTo>
                  <a:pt x="41750" y="53971"/>
                </a:lnTo>
                <a:lnTo>
                  <a:pt x="41568" y="53467"/>
                </a:lnTo>
                <a:lnTo>
                  <a:pt x="41346" y="52983"/>
                </a:lnTo>
                <a:lnTo>
                  <a:pt x="41104" y="52499"/>
                </a:lnTo>
                <a:lnTo>
                  <a:pt x="40741" y="51914"/>
                </a:lnTo>
                <a:lnTo>
                  <a:pt x="40338" y="51329"/>
                </a:lnTo>
                <a:lnTo>
                  <a:pt x="39914" y="50765"/>
                </a:lnTo>
                <a:lnTo>
                  <a:pt x="39471" y="50220"/>
                </a:lnTo>
                <a:lnTo>
                  <a:pt x="38523" y="49131"/>
                </a:lnTo>
                <a:lnTo>
                  <a:pt x="37595" y="48062"/>
                </a:lnTo>
                <a:lnTo>
                  <a:pt x="37151" y="47517"/>
                </a:lnTo>
                <a:lnTo>
                  <a:pt x="36728" y="46953"/>
                </a:lnTo>
                <a:lnTo>
                  <a:pt x="36344" y="46388"/>
                </a:lnTo>
                <a:lnTo>
                  <a:pt x="36163" y="46106"/>
                </a:lnTo>
                <a:lnTo>
                  <a:pt x="36002" y="45803"/>
                </a:lnTo>
                <a:lnTo>
                  <a:pt x="35860" y="45501"/>
                </a:lnTo>
                <a:lnTo>
                  <a:pt x="35719" y="45198"/>
                </a:lnTo>
                <a:lnTo>
                  <a:pt x="35598" y="44895"/>
                </a:lnTo>
                <a:lnTo>
                  <a:pt x="35477" y="44593"/>
                </a:lnTo>
                <a:lnTo>
                  <a:pt x="35376" y="44270"/>
                </a:lnTo>
                <a:lnTo>
                  <a:pt x="35316" y="43927"/>
                </a:lnTo>
                <a:lnTo>
                  <a:pt x="35255" y="43605"/>
                </a:lnTo>
                <a:lnTo>
                  <a:pt x="35215" y="43262"/>
                </a:lnTo>
                <a:lnTo>
                  <a:pt x="35195" y="42979"/>
                </a:lnTo>
                <a:lnTo>
                  <a:pt x="35195" y="42717"/>
                </a:lnTo>
                <a:lnTo>
                  <a:pt x="35215" y="42173"/>
                </a:lnTo>
                <a:lnTo>
                  <a:pt x="35296" y="41628"/>
                </a:lnTo>
                <a:lnTo>
                  <a:pt x="35397" y="41084"/>
                </a:lnTo>
                <a:lnTo>
                  <a:pt x="35538" y="40539"/>
                </a:lnTo>
                <a:lnTo>
                  <a:pt x="35679" y="40015"/>
                </a:lnTo>
                <a:lnTo>
                  <a:pt x="36022" y="38946"/>
                </a:lnTo>
                <a:lnTo>
                  <a:pt x="36344" y="37857"/>
                </a:lnTo>
                <a:lnTo>
                  <a:pt x="36486" y="37332"/>
                </a:lnTo>
                <a:lnTo>
                  <a:pt x="36607" y="36788"/>
                </a:lnTo>
                <a:lnTo>
                  <a:pt x="36687" y="36263"/>
                </a:lnTo>
                <a:lnTo>
                  <a:pt x="36728" y="35719"/>
                </a:lnTo>
                <a:lnTo>
                  <a:pt x="36748" y="35436"/>
                </a:lnTo>
                <a:lnTo>
                  <a:pt x="36748" y="35174"/>
                </a:lnTo>
                <a:lnTo>
                  <a:pt x="36728" y="34892"/>
                </a:lnTo>
                <a:lnTo>
                  <a:pt x="36687" y="34630"/>
                </a:lnTo>
                <a:lnTo>
                  <a:pt x="36647" y="34367"/>
                </a:lnTo>
                <a:lnTo>
                  <a:pt x="36586" y="34085"/>
                </a:lnTo>
                <a:lnTo>
                  <a:pt x="36526" y="33843"/>
                </a:lnTo>
                <a:lnTo>
                  <a:pt x="36445" y="33581"/>
                </a:lnTo>
                <a:lnTo>
                  <a:pt x="36344" y="33339"/>
                </a:lnTo>
                <a:lnTo>
                  <a:pt x="36244" y="33097"/>
                </a:lnTo>
                <a:lnTo>
                  <a:pt x="36002" y="32633"/>
                </a:lnTo>
                <a:lnTo>
                  <a:pt x="35719" y="32169"/>
                </a:lnTo>
                <a:lnTo>
                  <a:pt x="35397" y="31746"/>
                </a:lnTo>
                <a:lnTo>
                  <a:pt x="35034" y="31342"/>
                </a:lnTo>
                <a:lnTo>
                  <a:pt x="34650" y="30959"/>
                </a:lnTo>
                <a:lnTo>
                  <a:pt x="34227" y="30596"/>
                </a:lnTo>
                <a:lnTo>
                  <a:pt x="33803" y="30253"/>
                </a:lnTo>
                <a:lnTo>
                  <a:pt x="33339" y="29930"/>
                </a:lnTo>
                <a:lnTo>
                  <a:pt x="32875" y="29608"/>
                </a:lnTo>
                <a:lnTo>
                  <a:pt x="32371" y="29325"/>
                </a:lnTo>
                <a:lnTo>
                  <a:pt x="31887" y="29063"/>
                </a:lnTo>
                <a:lnTo>
                  <a:pt x="31383" y="28821"/>
                </a:lnTo>
                <a:lnTo>
                  <a:pt x="30879" y="28599"/>
                </a:lnTo>
                <a:lnTo>
                  <a:pt x="29870" y="28176"/>
                </a:lnTo>
                <a:lnTo>
                  <a:pt x="28842" y="27772"/>
                </a:lnTo>
                <a:lnTo>
                  <a:pt x="27793" y="27369"/>
                </a:lnTo>
                <a:lnTo>
                  <a:pt x="26785" y="26925"/>
                </a:lnTo>
                <a:lnTo>
                  <a:pt x="26280" y="26703"/>
                </a:lnTo>
                <a:lnTo>
                  <a:pt x="25796" y="26461"/>
                </a:lnTo>
                <a:lnTo>
                  <a:pt x="25312" y="26199"/>
                </a:lnTo>
                <a:lnTo>
                  <a:pt x="24848" y="25937"/>
                </a:lnTo>
                <a:lnTo>
                  <a:pt x="24384" y="25634"/>
                </a:lnTo>
                <a:lnTo>
                  <a:pt x="23941" y="25332"/>
                </a:lnTo>
                <a:lnTo>
                  <a:pt x="23517" y="24989"/>
                </a:lnTo>
                <a:lnTo>
                  <a:pt x="23114" y="24626"/>
                </a:lnTo>
                <a:lnTo>
                  <a:pt x="22872" y="24364"/>
                </a:lnTo>
                <a:lnTo>
                  <a:pt x="22650" y="24122"/>
                </a:lnTo>
                <a:lnTo>
                  <a:pt x="22408" y="23860"/>
                </a:lnTo>
                <a:lnTo>
                  <a:pt x="22206" y="23577"/>
                </a:lnTo>
                <a:lnTo>
                  <a:pt x="22005" y="23315"/>
                </a:lnTo>
                <a:lnTo>
                  <a:pt x="21823" y="23033"/>
                </a:lnTo>
                <a:lnTo>
                  <a:pt x="21480" y="22448"/>
                </a:lnTo>
                <a:lnTo>
                  <a:pt x="21157" y="21843"/>
                </a:lnTo>
                <a:lnTo>
                  <a:pt x="20895" y="21217"/>
                </a:lnTo>
                <a:lnTo>
                  <a:pt x="20653" y="20592"/>
                </a:lnTo>
                <a:lnTo>
                  <a:pt x="20431" y="19927"/>
                </a:lnTo>
                <a:lnTo>
                  <a:pt x="20250" y="19261"/>
                </a:lnTo>
                <a:lnTo>
                  <a:pt x="20089" y="18575"/>
                </a:lnTo>
                <a:lnTo>
                  <a:pt x="19947" y="17869"/>
                </a:lnTo>
                <a:lnTo>
                  <a:pt x="19826" y="17164"/>
                </a:lnTo>
                <a:lnTo>
                  <a:pt x="19725" y="16458"/>
                </a:lnTo>
                <a:lnTo>
                  <a:pt x="19625" y="15732"/>
                </a:lnTo>
                <a:lnTo>
                  <a:pt x="19443" y="14279"/>
                </a:lnTo>
                <a:lnTo>
                  <a:pt x="19282" y="12807"/>
                </a:lnTo>
                <a:lnTo>
                  <a:pt x="19080" y="11375"/>
                </a:lnTo>
                <a:lnTo>
                  <a:pt x="18979" y="10649"/>
                </a:lnTo>
                <a:lnTo>
                  <a:pt x="18838" y="9943"/>
                </a:lnTo>
                <a:lnTo>
                  <a:pt x="18697" y="9237"/>
                </a:lnTo>
                <a:lnTo>
                  <a:pt x="18536" y="8552"/>
                </a:lnTo>
                <a:lnTo>
                  <a:pt x="18354" y="7866"/>
                </a:lnTo>
                <a:lnTo>
                  <a:pt x="18132" y="7200"/>
                </a:lnTo>
                <a:lnTo>
                  <a:pt x="17890" y="6555"/>
                </a:lnTo>
                <a:lnTo>
                  <a:pt x="17608" y="5930"/>
                </a:lnTo>
                <a:lnTo>
                  <a:pt x="17305" y="5304"/>
                </a:lnTo>
                <a:lnTo>
                  <a:pt x="16942" y="4720"/>
                </a:lnTo>
                <a:lnTo>
                  <a:pt x="16761" y="4437"/>
                </a:lnTo>
                <a:lnTo>
                  <a:pt x="16559" y="4155"/>
                </a:lnTo>
                <a:lnTo>
                  <a:pt x="16337" y="3872"/>
                </a:lnTo>
                <a:lnTo>
                  <a:pt x="16115" y="3610"/>
                </a:lnTo>
                <a:lnTo>
                  <a:pt x="15772" y="3247"/>
                </a:lnTo>
                <a:lnTo>
                  <a:pt x="15430" y="2904"/>
                </a:lnTo>
                <a:lnTo>
                  <a:pt x="15067" y="2602"/>
                </a:lnTo>
                <a:lnTo>
                  <a:pt x="14703" y="2299"/>
                </a:lnTo>
                <a:lnTo>
                  <a:pt x="14320" y="2037"/>
                </a:lnTo>
                <a:lnTo>
                  <a:pt x="13937" y="1775"/>
                </a:lnTo>
                <a:lnTo>
                  <a:pt x="13534" y="1553"/>
                </a:lnTo>
                <a:lnTo>
                  <a:pt x="13110" y="1331"/>
                </a:lnTo>
                <a:lnTo>
                  <a:pt x="12687" y="1129"/>
                </a:lnTo>
                <a:lnTo>
                  <a:pt x="12263" y="948"/>
                </a:lnTo>
                <a:lnTo>
                  <a:pt x="11819" y="807"/>
                </a:lnTo>
                <a:lnTo>
                  <a:pt x="11355" y="645"/>
                </a:lnTo>
                <a:lnTo>
                  <a:pt x="10912" y="524"/>
                </a:lnTo>
                <a:lnTo>
                  <a:pt x="10448" y="403"/>
                </a:lnTo>
                <a:lnTo>
                  <a:pt x="9964" y="323"/>
                </a:lnTo>
                <a:lnTo>
                  <a:pt x="9500" y="222"/>
                </a:lnTo>
                <a:lnTo>
                  <a:pt x="9016" y="161"/>
                </a:lnTo>
                <a:lnTo>
                  <a:pt x="8512" y="101"/>
                </a:lnTo>
                <a:lnTo>
                  <a:pt x="8028" y="61"/>
                </a:lnTo>
                <a:lnTo>
                  <a:pt x="7523" y="40"/>
                </a:lnTo>
                <a:lnTo>
                  <a:pt x="6515" y="0"/>
                </a:lnTo>
                <a:close/>
              </a:path>
            </a:pathLst>
          </a:custGeom>
          <a:solidFill>
            <a:srgbClr val="FFE2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7" name="Google Shape;1417;p23"/>
          <p:cNvGrpSpPr/>
          <p:nvPr/>
        </p:nvGrpSpPr>
        <p:grpSpPr>
          <a:xfrm rot="5400000" flipH="1">
            <a:off x="7699816" y="3721896"/>
            <a:ext cx="970042" cy="1918341"/>
            <a:chOff x="961675" y="1958725"/>
            <a:chExt cx="563225" cy="1113825"/>
          </a:xfrm>
        </p:grpSpPr>
        <p:sp>
          <p:nvSpPr>
            <p:cNvPr id="1418" name="Google Shape;1418;p23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3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0" name="Google Shape;1420;p23"/>
          <p:cNvSpPr/>
          <p:nvPr/>
        </p:nvSpPr>
        <p:spPr>
          <a:xfrm>
            <a:off x="5438040" y="630007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23"/>
          <p:cNvSpPr/>
          <p:nvPr/>
        </p:nvSpPr>
        <p:spPr>
          <a:xfrm>
            <a:off x="5337565" y="4576407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23"/>
          <p:cNvSpPr/>
          <p:nvPr/>
        </p:nvSpPr>
        <p:spPr>
          <a:xfrm>
            <a:off x="322788" y="4176200"/>
            <a:ext cx="471223" cy="36380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3" name="Google Shape;1423;p23"/>
          <p:cNvGrpSpPr/>
          <p:nvPr/>
        </p:nvGrpSpPr>
        <p:grpSpPr>
          <a:xfrm flipH="1">
            <a:off x="-103632" y="-73189"/>
            <a:ext cx="4260475" cy="2523978"/>
            <a:chOff x="238125" y="3383650"/>
            <a:chExt cx="1287775" cy="762900"/>
          </a:xfrm>
        </p:grpSpPr>
        <p:sp>
          <p:nvSpPr>
            <p:cNvPr id="1424" name="Google Shape;1424;p23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3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3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5">
  <p:cSld name="Section header 5">
    <p:bg>
      <p:bgPr>
        <a:solidFill>
          <a:schemeClr val="dk1"/>
        </a:solidFill>
        <a:effectLst/>
      </p:bgPr>
    </p:bg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29"/>
          <p:cNvSpPr txBox="1">
            <a:spLocks noGrp="1"/>
          </p:cNvSpPr>
          <p:nvPr>
            <p:ph type="title"/>
          </p:nvPr>
        </p:nvSpPr>
        <p:spPr>
          <a:xfrm>
            <a:off x="3741141" y="1251010"/>
            <a:ext cx="3698100" cy="5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endParaRPr/>
          </a:p>
        </p:txBody>
      </p:sp>
      <p:sp>
        <p:nvSpPr>
          <p:cNvPr id="639" name="Google Shape;639;p29"/>
          <p:cNvSpPr txBox="1">
            <a:spLocks noGrp="1"/>
          </p:cNvSpPr>
          <p:nvPr>
            <p:ph type="title" idx="2"/>
          </p:nvPr>
        </p:nvSpPr>
        <p:spPr>
          <a:xfrm>
            <a:off x="3741138" y="1796712"/>
            <a:ext cx="3698100" cy="85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9pPr>
          </a:lstStyle>
          <a:p>
            <a:endParaRPr/>
          </a:p>
        </p:txBody>
      </p:sp>
      <p:sp>
        <p:nvSpPr>
          <p:cNvPr id="640" name="Google Shape;640;p29"/>
          <p:cNvSpPr txBox="1">
            <a:spLocks noGrp="1"/>
          </p:cNvSpPr>
          <p:nvPr>
            <p:ph type="subTitle" idx="1"/>
          </p:nvPr>
        </p:nvSpPr>
        <p:spPr>
          <a:xfrm>
            <a:off x="1976800" y="3326588"/>
            <a:ext cx="4894200" cy="7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41" name="Google Shape;641;p29"/>
          <p:cNvSpPr/>
          <p:nvPr/>
        </p:nvSpPr>
        <p:spPr>
          <a:xfrm>
            <a:off x="5523902" y="53077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2" name="Google Shape;642;p29"/>
          <p:cNvSpPr/>
          <p:nvPr/>
        </p:nvSpPr>
        <p:spPr>
          <a:xfrm>
            <a:off x="-68836" y="4126404"/>
            <a:ext cx="803065" cy="36604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3" name="Google Shape;643;p29"/>
          <p:cNvSpPr/>
          <p:nvPr/>
        </p:nvSpPr>
        <p:spPr>
          <a:xfrm>
            <a:off x="8087663" y="2250444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4" name="Google Shape;644;p29"/>
          <p:cNvSpPr/>
          <p:nvPr/>
        </p:nvSpPr>
        <p:spPr>
          <a:xfrm flipH="1">
            <a:off x="201358" y="1053590"/>
            <a:ext cx="1055819" cy="481250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5" name="Google Shape;645;p29"/>
          <p:cNvSpPr/>
          <p:nvPr/>
        </p:nvSpPr>
        <p:spPr>
          <a:xfrm flipH="1">
            <a:off x="5732677" y="4538677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736591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6">
  <p:cSld name="Section header 6">
    <p:bg>
      <p:bgPr>
        <a:solidFill>
          <a:schemeClr val="dk1"/>
        </a:solidFill>
        <a:effectLst/>
      </p:bgPr>
    </p:bg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30"/>
          <p:cNvSpPr txBox="1">
            <a:spLocks noGrp="1"/>
          </p:cNvSpPr>
          <p:nvPr>
            <p:ph type="title"/>
          </p:nvPr>
        </p:nvSpPr>
        <p:spPr>
          <a:xfrm>
            <a:off x="1383563" y="1246439"/>
            <a:ext cx="3111900" cy="5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endParaRPr/>
          </a:p>
        </p:txBody>
      </p:sp>
      <p:sp>
        <p:nvSpPr>
          <p:cNvPr id="648" name="Google Shape;648;p30"/>
          <p:cNvSpPr txBox="1">
            <a:spLocks noGrp="1"/>
          </p:cNvSpPr>
          <p:nvPr>
            <p:ph type="title" idx="2"/>
          </p:nvPr>
        </p:nvSpPr>
        <p:spPr>
          <a:xfrm>
            <a:off x="1383563" y="1792139"/>
            <a:ext cx="3111900" cy="85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9pPr>
          </a:lstStyle>
          <a:p>
            <a:endParaRPr/>
          </a:p>
        </p:txBody>
      </p:sp>
      <p:sp>
        <p:nvSpPr>
          <p:cNvPr id="649" name="Google Shape;649;p30"/>
          <p:cNvSpPr txBox="1">
            <a:spLocks noGrp="1"/>
          </p:cNvSpPr>
          <p:nvPr>
            <p:ph type="subTitle" idx="1"/>
          </p:nvPr>
        </p:nvSpPr>
        <p:spPr>
          <a:xfrm>
            <a:off x="1446550" y="3236825"/>
            <a:ext cx="5757000" cy="90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50" name="Google Shape;650;p30"/>
          <p:cNvSpPr/>
          <p:nvPr/>
        </p:nvSpPr>
        <p:spPr>
          <a:xfrm>
            <a:off x="-8550" y="2691978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1" name="Google Shape;651;p30"/>
          <p:cNvSpPr/>
          <p:nvPr/>
        </p:nvSpPr>
        <p:spPr>
          <a:xfrm flipH="1">
            <a:off x="7768877" y="699619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2" name="Google Shape;652;p30"/>
          <p:cNvSpPr/>
          <p:nvPr/>
        </p:nvSpPr>
        <p:spPr>
          <a:xfrm flipH="1">
            <a:off x="4001783" y="171315"/>
            <a:ext cx="1055819" cy="481250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3" name="Google Shape;653;p30"/>
          <p:cNvSpPr/>
          <p:nvPr/>
        </p:nvSpPr>
        <p:spPr>
          <a:xfrm flipH="1">
            <a:off x="7861565" y="4464078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3320599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Main point 2"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31"/>
          <p:cNvSpPr txBox="1">
            <a:spLocks noGrp="1"/>
          </p:cNvSpPr>
          <p:nvPr>
            <p:ph type="title"/>
          </p:nvPr>
        </p:nvSpPr>
        <p:spPr>
          <a:xfrm>
            <a:off x="5151850" y="1762086"/>
            <a:ext cx="3415200" cy="193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19897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ext 2">
  <p:cSld name="Only text 2"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32"/>
          <p:cNvSpPr txBox="1">
            <a:spLocks noGrp="1"/>
          </p:cNvSpPr>
          <p:nvPr>
            <p:ph type="title"/>
          </p:nvPr>
        </p:nvSpPr>
        <p:spPr>
          <a:xfrm>
            <a:off x="3568800" y="536375"/>
            <a:ext cx="2704800" cy="127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38098" lvl="0">
              <a:spcBef>
                <a:spcPts val="0"/>
              </a:spcBef>
              <a:spcAft>
                <a:spcPts val="0"/>
              </a:spcAft>
              <a:buNone/>
              <a:defRPr sz="1600" b="0">
                <a:latin typeface="Nunito"/>
                <a:ea typeface="Nunito"/>
                <a:cs typeface="Nunito"/>
                <a:sym typeface="Nunito"/>
              </a:defRPr>
            </a:lvl1pPr>
            <a:lvl2pPr marR="38098" lvl="1">
              <a:spcBef>
                <a:spcPts val="0"/>
              </a:spcBef>
              <a:spcAft>
                <a:spcPts val="0"/>
              </a:spcAft>
              <a:buNone/>
              <a:defRPr sz="1600" b="0">
                <a:latin typeface="Nunito"/>
                <a:ea typeface="Nunito"/>
                <a:cs typeface="Nunito"/>
                <a:sym typeface="Nunito"/>
              </a:defRPr>
            </a:lvl2pPr>
            <a:lvl3pPr marR="38098" lvl="2">
              <a:spcBef>
                <a:spcPts val="0"/>
              </a:spcBef>
              <a:spcAft>
                <a:spcPts val="0"/>
              </a:spcAft>
              <a:buNone/>
              <a:defRPr sz="1600" b="0">
                <a:latin typeface="Nunito"/>
                <a:ea typeface="Nunito"/>
                <a:cs typeface="Nunito"/>
                <a:sym typeface="Nunito"/>
              </a:defRPr>
            </a:lvl3pPr>
            <a:lvl4pPr marR="38098" lvl="3">
              <a:spcBef>
                <a:spcPts val="0"/>
              </a:spcBef>
              <a:spcAft>
                <a:spcPts val="0"/>
              </a:spcAft>
              <a:buNone/>
              <a:defRPr sz="1600" b="0">
                <a:latin typeface="Nunito"/>
                <a:ea typeface="Nunito"/>
                <a:cs typeface="Nunito"/>
                <a:sym typeface="Nunito"/>
              </a:defRPr>
            </a:lvl4pPr>
            <a:lvl5pPr marR="38098" lvl="4">
              <a:spcBef>
                <a:spcPts val="0"/>
              </a:spcBef>
              <a:spcAft>
                <a:spcPts val="0"/>
              </a:spcAft>
              <a:buNone/>
              <a:defRPr sz="1600" b="0">
                <a:latin typeface="Nunito"/>
                <a:ea typeface="Nunito"/>
                <a:cs typeface="Nunito"/>
                <a:sym typeface="Nunito"/>
              </a:defRPr>
            </a:lvl5pPr>
            <a:lvl6pPr marR="38098" lvl="5">
              <a:spcBef>
                <a:spcPts val="0"/>
              </a:spcBef>
              <a:spcAft>
                <a:spcPts val="0"/>
              </a:spcAft>
              <a:buNone/>
              <a:defRPr sz="1600" b="0">
                <a:latin typeface="Nunito"/>
                <a:ea typeface="Nunito"/>
                <a:cs typeface="Nunito"/>
                <a:sym typeface="Nunito"/>
              </a:defRPr>
            </a:lvl6pPr>
            <a:lvl7pPr marR="38098" lvl="6">
              <a:spcBef>
                <a:spcPts val="0"/>
              </a:spcBef>
              <a:spcAft>
                <a:spcPts val="0"/>
              </a:spcAft>
              <a:buNone/>
              <a:defRPr sz="1600" b="0">
                <a:latin typeface="Nunito"/>
                <a:ea typeface="Nunito"/>
                <a:cs typeface="Nunito"/>
                <a:sym typeface="Nunito"/>
              </a:defRPr>
            </a:lvl7pPr>
            <a:lvl8pPr marR="38098" lvl="7">
              <a:spcBef>
                <a:spcPts val="0"/>
              </a:spcBef>
              <a:spcAft>
                <a:spcPts val="0"/>
              </a:spcAft>
              <a:buNone/>
              <a:defRPr sz="1600" b="0">
                <a:latin typeface="Nunito"/>
                <a:ea typeface="Nunito"/>
                <a:cs typeface="Nunito"/>
                <a:sym typeface="Nunito"/>
              </a:defRPr>
            </a:lvl8pPr>
            <a:lvl9pPr marR="38098" lvl="8">
              <a:spcBef>
                <a:spcPts val="0"/>
              </a:spcBef>
              <a:spcAft>
                <a:spcPts val="0"/>
              </a:spcAft>
              <a:buNone/>
              <a:defRPr sz="1600" b="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20794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1FE9BC-A470-405C-BC45-FFCB0246E5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fld id="{2AFF7B66-4844-4224-AA96-431F7B1EB62C}" type="datetimeFigureOut">
              <a:rPr lang="en-US" altLang="ko-KR"/>
              <a:pPr>
                <a:defRPr/>
              </a:pPr>
              <a:t>1/4/2026</a:t>
            </a:fld>
            <a:endParaRPr lang="en-US" altLang="ko-K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D9AA0-DCBE-4B5B-B573-67435174B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30F1BE-8855-4325-9ADA-4D62C3A33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9E2A573-9B6B-4E92-B08A-B090212573A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664967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185CE-6C07-4033-961D-C69C4BF482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fld id="{6DDBC00C-BCA6-4B90-B576-F5060F026893}" type="datetimeFigureOut">
              <a:rPr lang="en-US" altLang="ko-KR"/>
              <a:pPr>
                <a:defRPr/>
              </a:pPr>
              <a:t>1/4/2026</a:t>
            </a:fld>
            <a:endParaRPr lang="en-US" altLang="ko-K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CCABE-D7AF-4CBC-A530-3C8165B20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7B1F5-F29C-4DC9-A4E8-36B6AB2E4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EA658E8-90A7-4D05-9354-44B8D0F18D7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952093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E76DC-5D2E-4CE2-A4A0-048E418EB7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fld id="{A4BCB63C-E398-4B40-A7DA-912952D5578E}" type="datetimeFigureOut">
              <a:rPr lang="en-US" altLang="ko-KR"/>
              <a:pPr>
                <a:defRPr/>
              </a:pPr>
              <a:t>1/4/2026</a:t>
            </a:fld>
            <a:endParaRPr lang="en-US" altLang="ko-K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EB701-86D5-48A1-9A95-B1E10DA38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A721C-AD6F-4D58-93F1-E84552A26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146EB7B-D9F2-447B-B7F9-4D38C7A5425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045687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4FBAB1-893A-4D86-A204-A5F58C3AD4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fld id="{64D719A9-6543-4A4E-B8A0-87BA69BC8C9C}" type="datetimeFigureOut">
              <a:rPr lang="en-US" altLang="ko-KR"/>
              <a:pPr>
                <a:defRPr/>
              </a:pPr>
              <a:t>1/4/2026</a:t>
            </a:fld>
            <a:endParaRPr lang="en-US" altLang="ko-K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9709B0-B1B3-47C8-89C0-33230201C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60FE6D-484A-456D-A5AA-4FD2271C1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3285553-41CF-47A3-99C6-753A9DD3509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951883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57D9A7-554D-4154-B72A-9FA6422360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fld id="{52DA04F9-1E95-43E5-9D93-A01324A6F6D4}" type="datetimeFigureOut">
              <a:rPr lang="en-US" altLang="ko-KR"/>
              <a:pPr>
                <a:defRPr/>
              </a:pPr>
              <a:t>1/4/2026</a:t>
            </a:fld>
            <a:endParaRPr lang="en-US" altLang="ko-K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17ED38-45EC-4892-8CEA-D4D567F5E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1DA261-3FC1-483B-97A4-4E59A20A7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D7786E2-6BF3-4756-8462-70E62C07709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03171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99FBC6-77F9-4654-984C-5F9D8D4A41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fld id="{8A3CE2F3-216C-433E-B4A4-26373D740D4D}" type="datetimeFigureOut">
              <a:rPr lang="en-US" altLang="ko-KR"/>
              <a:pPr>
                <a:defRPr/>
              </a:pPr>
              <a:t>1/4/2026</a:t>
            </a:fld>
            <a:endParaRPr lang="en-US" altLang="ko-K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5739F1-13E0-4DF2-8F91-A8CC33E44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01645D-C045-4588-99C0-94C28D944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9E752AA-33A3-4F97-B447-14D2622F1C3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76877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112800" y="768100"/>
            <a:ext cx="4312800" cy="192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000" b="1"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112800" y="2697338"/>
            <a:ext cx="4312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>
            <a:hlinkClick r:id="" action="ppaction://noaction"/>
          </p:cNvPr>
          <p:cNvSpPr txBox="1">
            <a:spLocks noGrp="1"/>
          </p:cNvSpPr>
          <p:nvPr>
            <p:ph type="subTitle" idx="2"/>
          </p:nvPr>
        </p:nvSpPr>
        <p:spPr>
          <a:xfrm>
            <a:off x="5160250" y="3675338"/>
            <a:ext cx="2217900" cy="6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-425338" y="424200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" name="Google Shape;13;p2"/>
          <p:cNvSpPr/>
          <p:nvPr/>
        </p:nvSpPr>
        <p:spPr>
          <a:xfrm>
            <a:off x="8430777" y="3833068"/>
            <a:ext cx="1023143" cy="466356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" name="Google Shape;14;p2"/>
          <p:cNvSpPr/>
          <p:nvPr/>
        </p:nvSpPr>
        <p:spPr>
          <a:xfrm>
            <a:off x="-289351" y="4406553"/>
            <a:ext cx="866331" cy="39491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" name="Google Shape;15;p2"/>
          <p:cNvSpPr/>
          <p:nvPr/>
        </p:nvSpPr>
        <p:spPr>
          <a:xfrm>
            <a:off x="7101202" y="61828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7776171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D6BBD3-DB4E-46A3-904E-259E47F63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fld id="{DDB11955-4C52-4ACE-9915-48BAA5B95DD1}" type="datetimeFigureOut">
              <a:rPr lang="en-US" altLang="ko-KR"/>
              <a:pPr>
                <a:defRPr/>
              </a:pPr>
              <a:t>1/4/2026</a:t>
            </a:fld>
            <a:endParaRPr lang="en-US" altLang="ko-K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B44734-119E-486F-9761-D8C244308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192D7-E79F-4F6D-8A21-697B834F8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93FB546-B118-4B56-AD6C-4E3FD557E57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674555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94DC74-BF9D-4BB5-959A-4A2E8258D0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fld id="{8C81F9FD-7905-44A2-A411-DB5FC83FCE46}" type="datetimeFigureOut">
              <a:rPr lang="en-US" altLang="ko-KR"/>
              <a:pPr>
                <a:defRPr/>
              </a:pPr>
              <a:t>1/4/2026</a:t>
            </a:fld>
            <a:endParaRPr lang="en-US" altLang="ko-K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E9E05C-AA37-4138-AD64-61F98F2EE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67AFB5-E1B4-4F9C-988A-37AE6B3E3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DA6AA80-8859-43C1-AC0B-54AFE506D80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379766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E675E8-0151-46D1-B1EA-6E50D5EA03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fld id="{A8D7F97F-173B-40E8-BF65-40E341EA58B8}" type="datetimeFigureOut">
              <a:rPr lang="en-US" altLang="ko-KR"/>
              <a:pPr>
                <a:defRPr/>
              </a:pPr>
              <a:t>1/4/2026</a:t>
            </a:fld>
            <a:endParaRPr lang="en-US" altLang="ko-K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55DB74-A17F-461E-A0C3-AB5E1FA69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E3E1FF-6BD9-4248-8D4C-E0346870B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A196937-D1A3-44FB-AA78-970360C06ED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749746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5D3B5-2160-412C-AC27-00FF7CCDA0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fld id="{2BA62CD6-D7FD-447C-A755-8C9E8E80283A}" type="datetimeFigureOut">
              <a:rPr lang="en-US" altLang="ko-KR"/>
              <a:pPr>
                <a:defRPr/>
              </a:pPr>
              <a:t>1/4/2026</a:t>
            </a:fld>
            <a:endParaRPr lang="en-US" altLang="ko-K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A3BB9-C9E7-4F62-8100-2E2BEEDCE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1B398-F8FF-4958-A5DA-BFB309805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36EF3D1-F3B0-499B-B780-4922AC94957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048021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E7D58-9701-40ED-91C8-6B2A76597D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fld id="{51BD2716-ADE4-46A2-A178-C3A06EE36285}" type="datetimeFigureOut">
              <a:rPr lang="en-US" altLang="ko-KR"/>
              <a:pPr>
                <a:defRPr/>
              </a:pPr>
              <a:t>1/4/2026</a:t>
            </a:fld>
            <a:endParaRPr lang="en-US" altLang="ko-K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FAF5A-2D7C-4722-A536-EBCDD51DB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>
                <a:latin typeface="Calibri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F32252-273A-4BC1-AEF6-B4E5D40AF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0" hangingPunct="1">
              <a:defRPr kumimoji="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C98D5C8-51E9-4211-B3EA-B017F19BBE3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00589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595650" y="3052625"/>
            <a:ext cx="3698100" cy="5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/>
          </p:nvPr>
        </p:nvSpPr>
        <p:spPr>
          <a:xfrm>
            <a:off x="4595650" y="3639450"/>
            <a:ext cx="3698100" cy="106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1pPr>
            <a:lvl2pPr lvl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2pPr>
            <a:lvl3pPr lvl="2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3pPr>
            <a:lvl4pPr lvl="3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4pPr>
            <a:lvl5pPr lvl="4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5pPr>
            <a:lvl6pPr lvl="5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6pPr>
            <a:lvl7pPr lvl="6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7pPr>
            <a:lvl8pPr lvl="7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8pPr>
            <a:lvl9pPr lvl="8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241038" y="1234737"/>
            <a:ext cx="3045900" cy="22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3"/>
          <p:cNvSpPr/>
          <p:nvPr/>
        </p:nvSpPr>
        <p:spPr>
          <a:xfrm flipH="1">
            <a:off x="2709602" y="4466778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" name="Google Shape;21;p3"/>
          <p:cNvSpPr/>
          <p:nvPr/>
        </p:nvSpPr>
        <p:spPr>
          <a:xfrm>
            <a:off x="64702" y="3192502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" name="Google Shape;22;p3"/>
          <p:cNvSpPr/>
          <p:nvPr/>
        </p:nvSpPr>
        <p:spPr>
          <a:xfrm flipH="1">
            <a:off x="8069525" y="2323544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" name="Google Shape;23;p3"/>
          <p:cNvSpPr/>
          <p:nvPr/>
        </p:nvSpPr>
        <p:spPr>
          <a:xfrm flipH="1">
            <a:off x="3714483" y="181165"/>
            <a:ext cx="1055819" cy="481250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193366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713309" y="1901952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5000" b="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4597000" y="2751425"/>
            <a:ext cx="2407200" cy="15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178" lvl="0" indent="-342884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>
                <a:solidFill>
                  <a:schemeClr val="accent6"/>
                </a:solidFill>
              </a:defRPr>
            </a:lvl1pPr>
            <a:lvl2pPr marL="914355" lvl="1" indent="-31748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532" lvl="2" indent="-317484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09" lvl="3" indent="-317484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886" lvl="4" indent="-317484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064" lvl="5" indent="-317484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240" lvl="6" indent="-317484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418" lvl="7" indent="-317484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595" lvl="8" indent="-317484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9565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5504688" y="2139696"/>
            <a:ext cx="23682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178" lvl="0" indent="-31748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marL="914355" lvl="1" indent="-30478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532" lvl="2" indent="-304786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709" lvl="3" indent="-304786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5886" lvl="4" indent="-304786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064" lvl="5" indent="-304786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240" lvl="6" indent="-304786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418" lvl="7" indent="-304786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595" lvl="8" indent="-304786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1709928" y="2139696"/>
            <a:ext cx="23682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178" lvl="0" indent="-31748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marL="914355" lvl="1" indent="-30478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532" lvl="2" indent="-304786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709" lvl="3" indent="-304786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5886" lvl="4" indent="-304786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064" lvl="5" indent="-304786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240" lvl="6" indent="-304786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418" lvl="7" indent="-304786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595" lvl="8" indent="-304786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title" idx="3"/>
          </p:nvPr>
        </p:nvSpPr>
        <p:spPr>
          <a:xfrm>
            <a:off x="1453896" y="1271016"/>
            <a:ext cx="2432400" cy="37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title" idx="4"/>
          </p:nvPr>
        </p:nvSpPr>
        <p:spPr>
          <a:xfrm>
            <a:off x="5252796" y="1271016"/>
            <a:ext cx="2432400" cy="37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4160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1381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2292813" y="1450913"/>
            <a:ext cx="2313300" cy="178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178" lvl="0" indent="-304786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000"/>
            </a:lvl1pPr>
            <a:lvl2pPr marL="914355" lvl="1" indent="-304786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32" lvl="2" indent="-304786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09" lvl="3" indent="-304786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886" lvl="4" indent="-304786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064" lvl="5" indent="-304786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240" lvl="6" indent="-304786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418" lvl="7" indent="-304786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595" lvl="8" indent="-304786" algn="ctr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73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26" Type="http://schemas.openxmlformats.org/officeDocument/2006/relationships/slideLayout" Target="../slideLayouts/slideLayout29.xml"/><Relationship Id="rId3" Type="http://schemas.openxmlformats.org/officeDocument/2006/relationships/slideLayout" Target="../slideLayouts/slideLayout6.xml"/><Relationship Id="rId21" Type="http://schemas.openxmlformats.org/officeDocument/2006/relationships/slideLayout" Target="../slideLayouts/slideLayout24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5" Type="http://schemas.openxmlformats.org/officeDocument/2006/relationships/slideLayout" Target="../slideLayouts/slideLayout28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29" Type="http://schemas.openxmlformats.org/officeDocument/2006/relationships/slideLayout" Target="../slideLayouts/slideLayout3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2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23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●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○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■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●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○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■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●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○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Exo 2"/>
              <a:buChar char="■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69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anum Pen Script"/>
              <a:buNone/>
              <a:defRPr sz="6000" b="1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/>
              <a:buChar char="●"/>
              <a:defRPr sz="180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869975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715" r:id="rId27"/>
    <p:sldLayoutId id="2147483716" r:id="rId28"/>
    <p:sldLayoutId id="2147483717" r:id="rId29"/>
    <p:sldLayoutId id="2147483718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4130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892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783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675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566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68" indent="-25716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2" name="Google Shape;2502;p41"/>
          <p:cNvSpPr txBox="1">
            <a:spLocks noGrp="1"/>
          </p:cNvSpPr>
          <p:nvPr>
            <p:ph type="ctrTitle"/>
          </p:nvPr>
        </p:nvSpPr>
        <p:spPr>
          <a:xfrm>
            <a:off x="365208" y="1192551"/>
            <a:ext cx="8713887" cy="154202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lt1"/>
                </a:solidFill>
              </a:rPr>
              <a:t>My birthday party</a:t>
            </a:r>
            <a:endParaRPr sz="6000" dirty="0">
              <a:solidFill>
                <a:schemeClr val="lt1"/>
              </a:solidFill>
            </a:endParaRPr>
          </a:p>
        </p:txBody>
      </p:sp>
      <p:sp>
        <p:nvSpPr>
          <p:cNvPr id="2503" name="Google Shape;2503;p41"/>
          <p:cNvSpPr txBox="1">
            <a:spLocks noGrp="1"/>
          </p:cNvSpPr>
          <p:nvPr>
            <p:ph type="subTitle" idx="1"/>
          </p:nvPr>
        </p:nvSpPr>
        <p:spPr>
          <a:xfrm>
            <a:off x="2622575" y="3190600"/>
            <a:ext cx="3898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/>
              <a:t>Lesson 1 – Period 1</a:t>
            </a:r>
            <a:endParaRPr sz="2800" b="1" dirty="0"/>
          </a:p>
        </p:txBody>
      </p:sp>
      <p:sp>
        <p:nvSpPr>
          <p:cNvPr id="2504" name="Google Shape;2504;p41"/>
          <p:cNvSpPr/>
          <p:nvPr/>
        </p:nvSpPr>
        <p:spPr>
          <a:xfrm rot="10800000">
            <a:off x="3794446" y="2946177"/>
            <a:ext cx="1555119" cy="174751"/>
          </a:xfrm>
          <a:custGeom>
            <a:avLst/>
            <a:gdLst/>
            <a:ahLst/>
            <a:cxnLst/>
            <a:rect l="l" t="t" r="r" b="b"/>
            <a:pathLst>
              <a:path w="20452" h="2623" extrusionOk="0">
                <a:moveTo>
                  <a:pt x="19806" y="1"/>
                </a:moveTo>
                <a:lnTo>
                  <a:pt x="19342" y="41"/>
                </a:lnTo>
                <a:lnTo>
                  <a:pt x="18757" y="142"/>
                </a:lnTo>
                <a:lnTo>
                  <a:pt x="18051" y="283"/>
                </a:lnTo>
                <a:lnTo>
                  <a:pt x="17325" y="384"/>
                </a:lnTo>
                <a:lnTo>
                  <a:pt x="16539" y="505"/>
                </a:lnTo>
                <a:lnTo>
                  <a:pt x="15712" y="586"/>
                </a:lnTo>
                <a:lnTo>
                  <a:pt x="14824" y="666"/>
                </a:lnTo>
                <a:lnTo>
                  <a:pt x="13896" y="727"/>
                </a:lnTo>
                <a:lnTo>
                  <a:pt x="12928" y="787"/>
                </a:lnTo>
                <a:lnTo>
                  <a:pt x="11920" y="807"/>
                </a:lnTo>
                <a:lnTo>
                  <a:pt x="10851" y="828"/>
                </a:lnTo>
                <a:lnTo>
                  <a:pt x="9742" y="828"/>
                </a:lnTo>
                <a:lnTo>
                  <a:pt x="8592" y="807"/>
                </a:lnTo>
                <a:lnTo>
                  <a:pt x="7382" y="767"/>
                </a:lnTo>
                <a:lnTo>
                  <a:pt x="6152" y="707"/>
                </a:lnTo>
                <a:lnTo>
                  <a:pt x="4861" y="606"/>
                </a:lnTo>
                <a:lnTo>
                  <a:pt x="3530" y="505"/>
                </a:lnTo>
                <a:lnTo>
                  <a:pt x="2158" y="384"/>
                </a:lnTo>
                <a:lnTo>
                  <a:pt x="1614" y="344"/>
                </a:lnTo>
                <a:lnTo>
                  <a:pt x="1150" y="344"/>
                </a:lnTo>
                <a:lnTo>
                  <a:pt x="767" y="384"/>
                </a:lnTo>
                <a:lnTo>
                  <a:pt x="444" y="444"/>
                </a:lnTo>
                <a:lnTo>
                  <a:pt x="323" y="505"/>
                </a:lnTo>
                <a:lnTo>
                  <a:pt x="222" y="545"/>
                </a:lnTo>
                <a:lnTo>
                  <a:pt x="141" y="606"/>
                </a:lnTo>
                <a:lnTo>
                  <a:pt x="61" y="666"/>
                </a:lnTo>
                <a:lnTo>
                  <a:pt x="20" y="747"/>
                </a:lnTo>
                <a:lnTo>
                  <a:pt x="0" y="807"/>
                </a:lnTo>
                <a:lnTo>
                  <a:pt x="0" y="888"/>
                </a:lnTo>
                <a:lnTo>
                  <a:pt x="20" y="969"/>
                </a:lnTo>
                <a:lnTo>
                  <a:pt x="41" y="1050"/>
                </a:lnTo>
                <a:lnTo>
                  <a:pt x="101" y="1130"/>
                </a:lnTo>
                <a:lnTo>
                  <a:pt x="182" y="1211"/>
                </a:lnTo>
                <a:lnTo>
                  <a:pt x="283" y="1292"/>
                </a:lnTo>
                <a:lnTo>
                  <a:pt x="404" y="1372"/>
                </a:lnTo>
                <a:lnTo>
                  <a:pt x="545" y="1453"/>
                </a:lnTo>
                <a:lnTo>
                  <a:pt x="888" y="1614"/>
                </a:lnTo>
                <a:lnTo>
                  <a:pt x="1331" y="1776"/>
                </a:lnTo>
                <a:lnTo>
                  <a:pt x="1856" y="1897"/>
                </a:lnTo>
                <a:lnTo>
                  <a:pt x="2461" y="2018"/>
                </a:lnTo>
                <a:lnTo>
                  <a:pt x="3167" y="2098"/>
                </a:lnTo>
                <a:lnTo>
                  <a:pt x="4659" y="2260"/>
                </a:lnTo>
                <a:lnTo>
                  <a:pt x="6172" y="2401"/>
                </a:lnTo>
                <a:lnTo>
                  <a:pt x="7685" y="2522"/>
                </a:lnTo>
                <a:lnTo>
                  <a:pt x="9197" y="2603"/>
                </a:lnTo>
                <a:lnTo>
                  <a:pt x="9964" y="2623"/>
                </a:lnTo>
                <a:lnTo>
                  <a:pt x="11517" y="2623"/>
                </a:lnTo>
                <a:lnTo>
                  <a:pt x="12303" y="2582"/>
                </a:lnTo>
                <a:lnTo>
                  <a:pt x="13090" y="2542"/>
                </a:lnTo>
                <a:lnTo>
                  <a:pt x="13876" y="2481"/>
                </a:lnTo>
                <a:lnTo>
                  <a:pt x="14683" y="2381"/>
                </a:lnTo>
                <a:lnTo>
                  <a:pt x="15490" y="2280"/>
                </a:lnTo>
                <a:lnTo>
                  <a:pt x="16276" y="2139"/>
                </a:lnTo>
                <a:lnTo>
                  <a:pt x="17023" y="1957"/>
                </a:lnTo>
                <a:lnTo>
                  <a:pt x="17708" y="1776"/>
                </a:lnTo>
                <a:lnTo>
                  <a:pt x="18334" y="1554"/>
                </a:lnTo>
                <a:lnTo>
                  <a:pt x="18898" y="1332"/>
                </a:lnTo>
                <a:lnTo>
                  <a:pt x="19362" y="1110"/>
                </a:lnTo>
                <a:lnTo>
                  <a:pt x="19766" y="888"/>
                </a:lnTo>
                <a:lnTo>
                  <a:pt x="20088" y="686"/>
                </a:lnTo>
                <a:lnTo>
                  <a:pt x="20310" y="485"/>
                </a:lnTo>
                <a:lnTo>
                  <a:pt x="20371" y="404"/>
                </a:lnTo>
                <a:lnTo>
                  <a:pt x="20431" y="323"/>
                </a:lnTo>
                <a:lnTo>
                  <a:pt x="20451" y="243"/>
                </a:lnTo>
                <a:lnTo>
                  <a:pt x="20451" y="182"/>
                </a:lnTo>
                <a:lnTo>
                  <a:pt x="20411" y="122"/>
                </a:lnTo>
                <a:lnTo>
                  <a:pt x="20350" y="81"/>
                </a:lnTo>
                <a:lnTo>
                  <a:pt x="20270" y="41"/>
                </a:lnTo>
                <a:lnTo>
                  <a:pt x="20149" y="21"/>
                </a:lnTo>
                <a:lnTo>
                  <a:pt x="1998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05" name="Google Shape;2505;p41"/>
          <p:cNvGrpSpPr/>
          <p:nvPr/>
        </p:nvGrpSpPr>
        <p:grpSpPr>
          <a:xfrm>
            <a:off x="6753608" y="2291907"/>
            <a:ext cx="1918307" cy="2376248"/>
            <a:chOff x="1652450" y="2386825"/>
            <a:chExt cx="1066200" cy="1320725"/>
          </a:xfrm>
        </p:grpSpPr>
        <p:sp>
          <p:nvSpPr>
            <p:cNvPr id="2506" name="Google Shape;2506;p41"/>
            <p:cNvSpPr/>
            <p:nvPr/>
          </p:nvSpPr>
          <p:spPr>
            <a:xfrm>
              <a:off x="1840950" y="2437250"/>
              <a:ext cx="877700" cy="871675"/>
            </a:xfrm>
            <a:custGeom>
              <a:avLst/>
              <a:gdLst/>
              <a:ahLst/>
              <a:cxnLst/>
              <a:rect l="l" t="t" r="r" b="b"/>
              <a:pathLst>
                <a:path w="35108" h="34867" extrusionOk="0">
                  <a:moveTo>
                    <a:pt x="17578" y="1"/>
                  </a:moveTo>
                  <a:lnTo>
                    <a:pt x="16809" y="49"/>
                  </a:lnTo>
                  <a:lnTo>
                    <a:pt x="16041" y="97"/>
                  </a:lnTo>
                  <a:lnTo>
                    <a:pt x="14552" y="289"/>
                  </a:lnTo>
                  <a:lnTo>
                    <a:pt x="13112" y="577"/>
                  </a:lnTo>
                  <a:lnTo>
                    <a:pt x="11767" y="913"/>
                  </a:lnTo>
                  <a:lnTo>
                    <a:pt x="10470" y="1345"/>
                  </a:lnTo>
                  <a:lnTo>
                    <a:pt x="9318" y="1778"/>
                  </a:lnTo>
                  <a:lnTo>
                    <a:pt x="8309" y="2210"/>
                  </a:lnTo>
                  <a:lnTo>
                    <a:pt x="7349" y="2642"/>
                  </a:lnTo>
                  <a:lnTo>
                    <a:pt x="6580" y="3026"/>
                  </a:lnTo>
                  <a:lnTo>
                    <a:pt x="5524" y="3603"/>
                  </a:lnTo>
                  <a:lnTo>
                    <a:pt x="5139" y="3843"/>
                  </a:lnTo>
                  <a:lnTo>
                    <a:pt x="4275" y="4659"/>
                  </a:lnTo>
                  <a:lnTo>
                    <a:pt x="3458" y="5572"/>
                  </a:lnTo>
                  <a:lnTo>
                    <a:pt x="2498" y="6628"/>
                  </a:lnTo>
                  <a:lnTo>
                    <a:pt x="1537" y="7781"/>
                  </a:lnTo>
                  <a:lnTo>
                    <a:pt x="1105" y="8357"/>
                  </a:lnTo>
                  <a:lnTo>
                    <a:pt x="721" y="8981"/>
                  </a:lnTo>
                  <a:lnTo>
                    <a:pt x="385" y="9510"/>
                  </a:lnTo>
                  <a:lnTo>
                    <a:pt x="193" y="10038"/>
                  </a:lnTo>
                  <a:lnTo>
                    <a:pt x="49" y="10566"/>
                  </a:lnTo>
                  <a:lnTo>
                    <a:pt x="1" y="10758"/>
                  </a:lnTo>
                  <a:lnTo>
                    <a:pt x="1" y="10998"/>
                  </a:lnTo>
                  <a:lnTo>
                    <a:pt x="97" y="11431"/>
                  </a:lnTo>
                  <a:lnTo>
                    <a:pt x="241" y="11911"/>
                  </a:lnTo>
                  <a:lnTo>
                    <a:pt x="433" y="12439"/>
                  </a:lnTo>
                  <a:lnTo>
                    <a:pt x="673" y="13016"/>
                  </a:lnTo>
                  <a:lnTo>
                    <a:pt x="1249" y="14168"/>
                  </a:lnTo>
                  <a:lnTo>
                    <a:pt x="1874" y="15321"/>
                  </a:lnTo>
                  <a:lnTo>
                    <a:pt x="2498" y="16377"/>
                  </a:lnTo>
                  <a:lnTo>
                    <a:pt x="3074" y="17242"/>
                  </a:lnTo>
                  <a:lnTo>
                    <a:pt x="3603" y="18010"/>
                  </a:lnTo>
                  <a:lnTo>
                    <a:pt x="3555" y="18634"/>
                  </a:lnTo>
                  <a:lnTo>
                    <a:pt x="3458" y="20171"/>
                  </a:lnTo>
                  <a:lnTo>
                    <a:pt x="3410" y="21228"/>
                  </a:lnTo>
                  <a:lnTo>
                    <a:pt x="3458" y="22428"/>
                  </a:lnTo>
                  <a:lnTo>
                    <a:pt x="3506" y="23725"/>
                  </a:lnTo>
                  <a:lnTo>
                    <a:pt x="3651" y="25118"/>
                  </a:lnTo>
                  <a:lnTo>
                    <a:pt x="3843" y="26511"/>
                  </a:lnTo>
                  <a:lnTo>
                    <a:pt x="4131" y="27903"/>
                  </a:lnTo>
                  <a:lnTo>
                    <a:pt x="4323" y="28624"/>
                  </a:lnTo>
                  <a:lnTo>
                    <a:pt x="4515" y="29296"/>
                  </a:lnTo>
                  <a:lnTo>
                    <a:pt x="4755" y="29920"/>
                  </a:lnTo>
                  <a:lnTo>
                    <a:pt x="5043" y="30545"/>
                  </a:lnTo>
                  <a:lnTo>
                    <a:pt x="5379" y="31169"/>
                  </a:lnTo>
                  <a:lnTo>
                    <a:pt x="5716" y="31745"/>
                  </a:lnTo>
                  <a:lnTo>
                    <a:pt x="6100" y="32274"/>
                  </a:lnTo>
                  <a:lnTo>
                    <a:pt x="6532" y="32754"/>
                  </a:lnTo>
                  <a:lnTo>
                    <a:pt x="6964" y="33186"/>
                  </a:lnTo>
                  <a:lnTo>
                    <a:pt x="7493" y="33570"/>
                  </a:lnTo>
                  <a:lnTo>
                    <a:pt x="8069" y="33906"/>
                  </a:lnTo>
                  <a:lnTo>
                    <a:pt x="8645" y="34195"/>
                  </a:lnTo>
                  <a:lnTo>
                    <a:pt x="9270" y="34435"/>
                  </a:lnTo>
                  <a:lnTo>
                    <a:pt x="9942" y="34627"/>
                  </a:lnTo>
                  <a:lnTo>
                    <a:pt x="10662" y="34723"/>
                  </a:lnTo>
                  <a:lnTo>
                    <a:pt x="11335" y="34819"/>
                  </a:lnTo>
                  <a:lnTo>
                    <a:pt x="12103" y="34867"/>
                  </a:lnTo>
                  <a:lnTo>
                    <a:pt x="13592" y="34867"/>
                  </a:lnTo>
                  <a:lnTo>
                    <a:pt x="14360" y="34819"/>
                  </a:lnTo>
                  <a:lnTo>
                    <a:pt x="15129" y="34723"/>
                  </a:lnTo>
                  <a:lnTo>
                    <a:pt x="15897" y="34579"/>
                  </a:lnTo>
                  <a:lnTo>
                    <a:pt x="17482" y="34243"/>
                  </a:lnTo>
                  <a:lnTo>
                    <a:pt x="19019" y="33858"/>
                  </a:lnTo>
                  <a:lnTo>
                    <a:pt x="20507" y="33378"/>
                  </a:lnTo>
                  <a:lnTo>
                    <a:pt x="21900" y="32802"/>
                  </a:lnTo>
                  <a:lnTo>
                    <a:pt x="23245" y="32226"/>
                  </a:lnTo>
                  <a:lnTo>
                    <a:pt x="24445" y="31649"/>
                  </a:lnTo>
                  <a:lnTo>
                    <a:pt x="25550" y="31025"/>
                  </a:lnTo>
                  <a:lnTo>
                    <a:pt x="26415" y="30449"/>
                  </a:lnTo>
                  <a:lnTo>
                    <a:pt x="27135" y="29920"/>
                  </a:lnTo>
                  <a:lnTo>
                    <a:pt x="27663" y="29392"/>
                  </a:lnTo>
                  <a:lnTo>
                    <a:pt x="27807" y="29200"/>
                  </a:lnTo>
                  <a:lnTo>
                    <a:pt x="27903" y="29008"/>
                  </a:lnTo>
                  <a:lnTo>
                    <a:pt x="28191" y="29008"/>
                  </a:lnTo>
                  <a:lnTo>
                    <a:pt x="28864" y="29056"/>
                  </a:lnTo>
                  <a:lnTo>
                    <a:pt x="29344" y="29008"/>
                  </a:lnTo>
                  <a:lnTo>
                    <a:pt x="29872" y="28960"/>
                  </a:lnTo>
                  <a:lnTo>
                    <a:pt x="30449" y="28864"/>
                  </a:lnTo>
                  <a:lnTo>
                    <a:pt x="31073" y="28720"/>
                  </a:lnTo>
                  <a:lnTo>
                    <a:pt x="31697" y="28528"/>
                  </a:lnTo>
                  <a:lnTo>
                    <a:pt x="32322" y="28239"/>
                  </a:lnTo>
                  <a:lnTo>
                    <a:pt x="32946" y="27855"/>
                  </a:lnTo>
                  <a:lnTo>
                    <a:pt x="33474" y="27375"/>
                  </a:lnTo>
                  <a:lnTo>
                    <a:pt x="33762" y="27087"/>
                  </a:lnTo>
                  <a:lnTo>
                    <a:pt x="34003" y="26799"/>
                  </a:lnTo>
                  <a:lnTo>
                    <a:pt x="34243" y="26463"/>
                  </a:lnTo>
                  <a:lnTo>
                    <a:pt x="34435" y="26078"/>
                  </a:lnTo>
                  <a:lnTo>
                    <a:pt x="34675" y="25694"/>
                  </a:lnTo>
                  <a:lnTo>
                    <a:pt x="34819" y="25262"/>
                  </a:lnTo>
                  <a:lnTo>
                    <a:pt x="34963" y="24782"/>
                  </a:lnTo>
                  <a:lnTo>
                    <a:pt x="35107" y="24301"/>
                  </a:lnTo>
                  <a:lnTo>
                    <a:pt x="29968" y="21036"/>
                  </a:lnTo>
                  <a:lnTo>
                    <a:pt x="30016" y="20219"/>
                  </a:lnTo>
                  <a:lnTo>
                    <a:pt x="30016" y="18154"/>
                  </a:lnTo>
                  <a:lnTo>
                    <a:pt x="30016" y="16761"/>
                  </a:lnTo>
                  <a:lnTo>
                    <a:pt x="29920" y="15225"/>
                  </a:lnTo>
                  <a:lnTo>
                    <a:pt x="29776" y="13496"/>
                  </a:lnTo>
                  <a:lnTo>
                    <a:pt x="29488" y="11767"/>
                  </a:lnTo>
                  <a:lnTo>
                    <a:pt x="29152" y="9942"/>
                  </a:lnTo>
                  <a:lnTo>
                    <a:pt x="28960" y="9029"/>
                  </a:lnTo>
                  <a:lnTo>
                    <a:pt x="28720" y="8165"/>
                  </a:lnTo>
                  <a:lnTo>
                    <a:pt x="28432" y="7301"/>
                  </a:lnTo>
                  <a:lnTo>
                    <a:pt x="28095" y="6436"/>
                  </a:lnTo>
                  <a:lnTo>
                    <a:pt x="27759" y="5620"/>
                  </a:lnTo>
                  <a:lnTo>
                    <a:pt x="27327" y="4851"/>
                  </a:lnTo>
                  <a:lnTo>
                    <a:pt x="26895" y="4131"/>
                  </a:lnTo>
                  <a:lnTo>
                    <a:pt x="26415" y="3410"/>
                  </a:lnTo>
                  <a:lnTo>
                    <a:pt x="25886" y="2786"/>
                  </a:lnTo>
                  <a:lnTo>
                    <a:pt x="25310" y="2210"/>
                  </a:lnTo>
                  <a:lnTo>
                    <a:pt x="24686" y="1730"/>
                  </a:lnTo>
                  <a:lnTo>
                    <a:pt x="23965" y="1249"/>
                  </a:lnTo>
                  <a:lnTo>
                    <a:pt x="23245" y="913"/>
                  </a:lnTo>
                  <a:lnTo>
                    <a:pt x="22428" y="625"/>
                  </a:lnTo>
                  <a:lnTo>
                    <a:pt x="21612" y="433"/>
                  </a:lnTo>
                  <a:lnTo>
                    <a:pt x="20796" y="289"/>
                  </a:lnTo>
                  <a:lnTo>
                    <a:pt x="19979" y="145"/>
                  </a:lnTo>
                  <a:lnTo>
                    <a:pt x="19163" y="49"/>
                  </a:lnTo>
                  <a:lnTo>
                    <a:pt x="18394" y="49"/>
                  </a:lnTo>
                  <a:lnTo>
                    <a:pt x="17578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41"/>
            <p:cNvSpPr/>
            <p:nvPr/>
          </p:nvSpPr>
          <p:spPr>
            <a:xfrm>
              <a:off x="1840950" y="2437250"/>
              <a:ext cx="877700" cy="871675"/>
            </a:xfrm>
            <a:custGeom>
              <a:avLst/>
              <a:gdLst/>
              <a:ahLst/>
              <a:cxnLst/>
              <a:rect l="l" t="t" r="r" b="b"/>
              <a:pathLst>
                <a:path w="35108" h="34867" fill="none" extrusionOk="0">
                  <a:moveTo>
                    <a:pt x="5139" y="3843"/>
                  </a:moveTo>
                  <a:lnTo>
                    <a:pt x="5139" y="3843"/>
                  </a:lnTo>
                  <a:lnTo>
                    <a:pt x="4275" y="4659"/>
                  </a:lnTo>
                  <a:lnTo>
                    <a:pt x="3458" y="5572"/>
                  </a:lnTo>
                  <a:lnTo>
                    <a:pt x="2498" y="6628"/>
                  </a:lnTo>
                  <a:lnTo>
                    <a:pt x="1537" y="7781"/>
                  </a:lnTo>
                  <a:lnTo>
                    <a:pt x="1105" y="8357"/>
                  </a:lnTo>
                  <a:lnTo>
                    <a:pt x="721" y="8981"/>
                  </a:lnTo>
                  <a:lnTo>
                    <a:pt x="385" y="9510"/>
                  </a:lnTo>
                  <a:lnTo>
                    <a:pt x="193" y="10038"/>
                  </a:lnTo>
                  <a:lnTo>
                    <a:pt x="49" y="10566"/>
                  </a:lnTo>
                  <a:lnTo>
                    <a:pt x="1" y="10758"/>
                  </a:lnTo>
                  <a:lnTo>
                    <a:pt x="1" y="10998"/>
                  </a:lnTo>
                  <a:lnTo>
                    <a:pt x="1" y="10998"/>
                  </a:lnTo>
                  <a:lnTo>
                    <a:pt x="97" y="11431"/>
                  </a:lnTo>
                  <a:lnTo>
                    <a:pt x="241" y="11911"/>
                  </a:lnTo>
                  <a:lnTo>
                    <a:pt x="433" y="12439"/>
                  </a:lnTo>
                  <a:lnTo>
                    <a:pt x="673" y="13016"/>
                  </a:lnTo>
                  <a:lnTo>
                    <a:pt x="1249" y="14168"/>
                  </a:lnTo>
                  <a:lnTo>
                    <a:pt x="1874" y="15321"/>
                  </a:lnTo>
                  <a:lnTo>
                    <a:pt x="2498" y="16377"/>
                  </a:lnTo>
                  <a:lnTo>
                    <a:pt x="3074" y="17242"/>
                  </a:lnTo>
                  <a:lnTo>
                    <a:pt x="3603" y="18010"/>
                  </a:lnTo>
                  <a:lnTo>
                    <a:pt x="3603" y="18010"/>
                  </a:lnTo>
                  <a:lnTo>
                    <a:pt x="3555" y="18634"/>
                  </a:lnTo>
                  <a:lnTo>
                    <a:pt x="3458" y="20171"/>
                  </a:lnTo>
                  <a:lnTo>
                    <a:pt x="3410" y="21228"/>
                  </a:lnTo>
                  <a:lnTo>
                    <a:pt x="3458" y="22428"/>
                  </a:lnTo>
                  <a:lnTo>
                    <a:pt x="3506" y="23725"/>
                  </a:lnTo>
                  <a:lnTo>
                    <a:pt x="3651" y="25118"/>
                  </a:lnTo>
                  <a:lnTo>
                    <a:pt x="3843" y="26511"/>
                  </a:lnTo>
                  <a:lnTo>
                    <a:pt x="4131" y="27903"/>
                  </a:lnTo>
                  <a:lnTo>
                    <a:pt x="4323" y="28624"/>
                  </a:lnTo>
                  <a:lnTo>
                    <a:pt x="4515" y="29296"/>
                  </a:lnTo>
                  <a:lnTo>
                    <a:pt x="4755" y="29920"/>
                  </a:lnTo>
                  <a:lnTo>
                    <a:pt x="5043" y="30545"/>
                  </a:lnTo>
                  <a:lnTo>
                    <a:pt x="5379" y="31169"/>
                  </a:lnTo>
                  <a:lnTo>
                    <a:pt x="5716" y="31745"/>
                  </a:lnTo>
                  <a:lnTo>
                    <a:pt x="6100" y="32274"/>
                  </a:lnTo>
                  <a:lnTo>
                    <a:pt x="6532" y="32754"/>
                  </a:lnTo>
                  <a:lnTo>
                    <a:pt x="6964" y="33186"/>
                  </a:lnTo>
                  <a:lnTo>
                    <a:pt x="7493" y="33570"/>
                  </a:lnTo>
                  <a:lnTo>
                    <a:pt x="8069" y="33906"/>
                  </a:lnTo>
                  <a:lnTo>
                    <a:pt x="8645" y="34195"/>
                  </a:lnTo>
                  <a:lnTo>
                    <a:pt x="8645" y="34195"/>
                  </a:lnTo>
                  <a:lnTo>
                    <a:pt x="9270" y="34435"/>
                  </a:lnTo>
                  <a:lnTo>
                    <a:pt x="9942" y="34627"/>
                  </a:lnTo>
                  <a:lnTo>
                    <a:pt x="10662" y="34723"/>
                  </a:lnTo>
                  <a:lnTo>
                    <a:pt x="11335" y="34819"/>
                  </a:lnTo>
                  <a:lnTo>
                    <a:pt x="12103" y="34867"/>
                  </a:lnTo>
                  <a:lnTo>
                    <a:pt x="12823" y="34867"/>
                  </a:lnTo>
                  <a:lnTo>
                    <a:pt x="13592" y="34867"/>
                  </a:lnTo>
                  <a:lnTo>
                    <a:pt x="14360" y="34819"/>
                  </a:lnTo>
                  <a:lnTo>
                    <a:pt x="15129" y="34723"/>
                  </a:lnTo>
                  <a:lnTo>
                    <a:pt x="15897" y="34579"/>
                  </a:lnTo>
                  <a:lnTo>
                    <a:pt x="17482" y="34243"/>
                  </a:lnTo>
                  <a:lnTo>
                    <a:pt x="19019" y="33858"/>
                  </a:lnTo>
                  <a:lnTo>
                    <a:pt x="20507" y="33378"/>
                  </a:lnTo>
                  <a:lnTo>
                    <a:pt x="21900" y="32802"/>
                  </a:lnTo>
                  <a:lnTo>
                    <a:pt x="23245" y="32226"/>
                  </a:lnTo>
                  <a:lnTo>
                    <a:pt x="24445" y="31649"/>
                  </a:lnTo>
                  <a:lnTo>
                    <a:pt x="25550" y="31025"/>
                  </a:lnTo>
                  <a:lnTo>
                    <a:pt x="26415" y="30449"/>
                  </a:lnTo>
                  <a:lnTo>
                    <a:pt x="27135" y="29920"/>
                  </a:lnTo>
                  <a:lnTo>
                    <a:pt x="27663" y="29392"/>
                  </a:lnTo>
                  <a:lnTo>
                    <a:pt x="27807" y="29200"/>
                  </a:lnTo>
                  <a:lnTo>
                    <a:pt x="27903" y="29008"/>
                  </a:lnTo>
                  <a:lnTo>
                    <a:pt x="27903" y="29008"/>
                  </a:lnTo>
                  <a:lnTo>
                    <a:pt x="28191" y="29008"/>
                  </a:lnTo>
                  <a:lnTo>
                    <a:pt x="28864" y="29056"/>
                  </a:lnTo>
                  <a:lnTo>
                    <a:pt x="29344" y="29008"/>
                  </a:lnTo>
                  <a:lnTo>
                    <a:pt x="29872" y="28960"/>
                  </a:lnTo>
                  <a:lnTo>
                    <a:pt x="30449" y="28864"/>
                  </a:lnTo>
                  <a:lnTo>
                    <a:pt x="31073" y="28720"/>
                  </a:lnTo>
                  <a:lnTo>
                    <a:pt x="31697" y="28528"/>
                  </a:lnTo>
                  <a:lnTo>
                    <a:pt x="32322" y="28239"/>
                  </a:lnTo>
                  <a:lnTo>
                    <a:pt x="32946" y="27855"/>
                  </a:lnTo>
                  <a:lnTo>
                    <a:pt x="33474" y="27375"/>
                  </a:lnTo>
                  <a:lnTo>
                    <a:pt x="33762" y="27087"/>
                  </a:lnTo>
                  <a:lnTo>
                    <a:pt x="34003" y="26799"/>
                  </a:lnTo>
                  <a:lnTo>
                    <a:pt x="34243" y="26463"/>
                  </a:lnTo>
                  <a:lnTo>
                    <a:pt x="34435" y="26078"/>
                  </a:lnTo>
                  <a:lnTo>
                    <a:pt x="34675" y="25694"/>
                  </a:lnTo>
                  <a:lnTo>
                    <a:pt x="34819" y="25262"/>
                  </a:lnTo>
                  <a:lnTo>
                    <a:pt x="34963" y="24782"/>
                  </a:lnTo>
                  <a:lnTo>
                    <a:pt x="35107" y="24301"/>
                  </a:lnTo>
                  <a:lnTo>
                    <a:pt x="29968" y="21036"/>
                  </a:lnTo>
                  <a:lnTo>
                    <a:pt x="29968" y="21036"/>
                  </a:lnTo>
                  <a:lnTo>
                    <a:pt x="30016" y="20219"/>
                  </a:lnTo>
                  <a:lnTo>
                    <a:pt x="30016" y="18154"/>
                  </a:lnTo>
                  <a:lnTo>
                    <a:pt x="30016" y="16761"/>
                  </a:lnTo>
                  <a:lnTo>
                    <a:pt x="29920" y="15225"/>
                  </a:lnTo>
                  <a:lnTo>
                    <a:pt x="29776" y="13496"/>
                  </a:lnTo>
                  <a:lnTo>
                    <a:pt x="29488" y="11767"/>
                  </a:lnTo>
                  <a:lnTo>
                    <a:pt x="29152" y="9942"/>
                  </a:lnTo>
                  <a:lnTo>
                    <a:pt x="28960" y="9029"/>
                  </a:lnTo>
                  <a:lnTo>
                    <a:pt x="28720" y="8165"/>
                  </a:lnTo>
                  <a:lnTo>
                    <a:pt x="28432" y="7301"/>
                  </a:lnTo>
                  <a:lnTo>
                    <a:pt x="28095" y="6436"/>
                  </a:lnTo>
                  <a:lnTo>
                    <a:pt x="27759" y="5620"/>
                  </a:lnTo>
                  <a:lnTo>
                    <a:pt x="27327" y="4851"/>
                  </a:lnTo>
                  <a:lnTo>
                    <a:pt x="26895" y="4131"/>
                  </a:lnTo>
                  <a:lnTo>
                    <a:pt x="26415" y="3410"/>
                  </a:lnTo>
                  <a:lnTo>
                    <a:pt x="25886" y="2786"/>
                  </a:lnTo>
                  <a:lnTo>
                    <a:pt x="25310" y="2210"/>
                  </a:lnTo>
                  <a:lnTo>
                    <a:pt x="24686" y="1730"/>
                  </a:lnTo>
                  <a:lnTo>
                    <a:pt x="23965" y="1249"/>
                  </a:lnTo>
                  <a:lnTo>
                    <a:pt x="23245" y="913"/>
                  </a:lnTo>
                  <a:lnTo>
                    <a:pt x="22428" y="625"/>
                  </a:lnTo>
                  <a:lnTo>
                    <a:pt x="22428" y="625"/>
                  </a:lnTo>
                  <a:lnTo>
                    <a:pt x="21612" y="433"/>
                  </a:lnTo>
                  <a:lnTo>
                    <a:pt x="20796" y="289"/>
                  </a:lnTo>
                  <a:lnTo>
                    <a:pt x="19979" y="145"/>
                  </a:lnTo>
                  <a:lnTo>
                    <a:pt x="19163" y="49"/>
                  </a:lnTo>
                  <a:lnTo>
                    <a:pt x="18394" y="49"/>
                  </a:lnTo>
                  <a:lnTo>
                    <a:pt x="17578" y="1"/>
                  </a:lnTo>
                  <a:lnTo>
                    <a:pt x="16809" y="49"/>
                  </a:lnTo>
                  <a:lnTo>
                    <a:pt x="16041" y="97"/>
                  </a:lnTo>
                  <a:lnTo>
                    <a:pt x="14552" y="289"/>
                  </a:lnTo>
                  <a:lnTo>
                    <a:pt x="13112" y="577"/>
                  </a:lnTo>
                  <a:lnTo>
                    <a:pt x="11767" y="913"/>
                  </a:lnTo>
                  <a:lnTo>
                    <a:pt x="10470" y="1345"/>
                  </a:lnTo>
                  <a:lnTo>
                    <a:pt x="9318" y="1778"/>
                  </a:lnTo>
                  <a:lnTo>
                    <a:pt x="8309" y="2210"/>
                  </a:lnTo>
                  <a:lnTo>
                    <a:pt x="7349" y="2642"/>
                  </a:lnTo>
                  <a:lnTo>
                    <a:pt x="6580" y="3026"/>
                  </a:lnTo>
                  <a:lnTo>
                    <a:pt x="5524" y="3603"/>
                  </a:lnTo>
                  <a:lnTo>
                    <a:pt x="5139" y="3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41"/>
            <p:cNvSpPr/>
            <p:nvPr/>
          </p:nvSpPr>
          <p:spPr>
            <a:xfrm>
              <a:off x="2204750" y="3356925"/>
              <a:ext cx="416650" cy="176525"/>
            </a:xfrm>
            <a:custGeom>
              <a:avLst/>
              <a:gdLst/>
              <a:ahLst/>
              <a:cxnLst/>
              <a:rect l="l" t="t" r="r" b="b"/>
              <a:pathLst>
                <a:path w="16666" h="7061" extrusionOk="0">
                  <a:moveTo>
                    <a:pt x="0" y="1"/>
                  </a:moveTo>
                  <a:lnTo>
                    <a:pt x="817" y="1106"/>
                  </a:lnTo>
                  <a:lnTo>
                    <a:pt x="1729" y="2210"/>
                  </a:lnTo>
                  <a:lnTo>
                    <a:pt x="2882" y="3507"/>
                  </a:lnTo>
                  <a:lnTo>
                    <a:pt x="3506" y="4131"/>
                  </a:lnTo>
                  <a:lnTo>
                    <a:pt x="4130" y="4755"/>
                  </a:lnTo>
                  <a:lnTo>
                    <a:pt x="4803" y="5380"/>
                  </a:lnTo>
                  <a:lnTo>
                    <a:pt x="5475" y="5908"/>
                  </a:lnTo>
                  <a:lnTo>
                    <a:pt x="6099" y="6340"/>
                  </a:lnTo>
                  <a:lnTo>
                    <a:pt x="6724" y="6725"/>
                  </a:lnTo>
                  <a:lnTo>
                    <a:pt x="7300" y="6965"/>
                  </a:lnTo>
                  <a:lnTo>
                    <a:pt x="7588" y="7013"/>
                  </a:lnTo>
                  <a:lnTo>
                    <a:pt x="7828" y="7061"/>
                  </a:lnTo>
                  <a:lnTo>
                    <a:pt x="8357" y="7013"/>
                  </a:lnTo>
                  <a:lnTo>
                    <a:pt x="8885" y="6869"/>
                  </a:lnTo>
                  <a:lnTo>
                    <a:pt x="9461" y="6628"/>
                  </a:lnTo>
                  <a:lnTo>
                    <a:pt x="9990" y="6340"/>
                  </a:lnTo>
                  <a:lnTo>
                    <a:pt x="10566" y="6004"/>
                  </a:lnTo>
                  <a:lnTo>
                    <a:pt x="11094" y="5572"/>
                  </a:lnTo>
                  <a:lnTo>
                    <a:pt x="11622" y="5140"/>
                  </a:lnTo>
                  <a:lnTo>
                    <a:pt x="12151" y="4707"/>
                  </a:lnTo>
                  <a:lnTo>
                    <a:pt x="13063" y="3795"/>
                  </a:lnTo>
                  <a:lnTo>
                    <a:pt x="13784" y="3027"/>
                  </a:lnTo>
                  <a:lnTo>
                    <a:pt x="14408" y="2258"/>
                  </a:lnTo>
                  <a:lnTo>
                    <a:pt x="14744" y="2450"/>
                  </a:lnTo>
                  <a:lnTo>
                    <a:pt x="15512" y="2834"/>
                  </a:lnTo>
                  <a:lnTo>
                    <a:pt x="15945" y="3027"/>
                  </a:lnTo>
                  <a:lnTo>
                    <a:pt x="16329" y="3123"/>
                  </a:lnTo>
                  <a:lnTo>
                    <a:pt x="16569" y="3123"/>
                  </a:lnTo>
                  <a:lnTo>
                    <a:pt x="16617" y="3075"/>
                  </a:lnTo>
                  <a:lnTo>
                    <a:pt x="16665" y="2979"/>
                  </a:lnTo>
                  <a:lnTo>
                    <a:pt x="16617" y="2834"/>
                  </a:lnTo>
                  <a:lnTo>
                    <a:pt x="16569" y="2690"/>
                  </a:lnTo>
                  <a:lnTo>
                    <a:pt x="16233" y="2258"/>
                  </a:lnTo>
                  <a:lnTo>
                    <a:pt x="15753" y="1826"/>
                  </a:lnTo>
                  <a:lnTo>
                    <a:pt x="15224" y="1346"/>
                  </a:lnTo>
                  <a:lnTo>
                    <a:pt x="14216" y="529"/>
                  </a:lnTo>
                  <a:lnTo>
                    <a:pt x="13784" y="193"/>
                  </a:lnTo>
                  <a:lnTo>
                    <a:pt x="9365" y="3027"/>
                  </a:lnTo>
                  <a:lnTo>
                    <a:pt x="5283" y="1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41"/>
            <p:cNvSpPr/>
            <p:nvPr/>
          </p:nvSpPr>
          <p:spPr>
            <a:xfrm>
              <a:off x="2204750" y="3356925"/>
              <a:ext cx="416650" cy="176525"/>
            </a:xfrm>
            <a:custGeom>
              <a:avLst/>
              <a:gdLst/>
              <a:ahLst/>
              <a:cxnLst/>
              <a:rect l="l" t="t" r="r" b="b"/>
              <a:pathLst>
                <a:path w="16666" h="706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817" y="1106"/>
                  </a:lnTo>
                  <a:lnTo>
                    <a:pt x="1729" y="2210"/>
                  </a:lnTo>
                  <a:lnTo>
                    <a:pt x="2882" y="3507"/>
                  </a:lnTo>
                  <a:lnTo>
                    <a:pt x="3506" y="4131"/>
                  </a:lnTo>
                  <a:lnTo>
                    <a:pt x="4130" y="4755"/>
                  </a:lnTo>
                  <a:lnTo>
                    <a:pt x="4803" y="5380"/>
                  </a:lnTo>
                  <a:lnTo>
                    <a:pt x="5475" y="5908"/>
                  </a:lnTo>
                  <a:lnTo>
                    <a:pt x="6099" y="6340"/>
                  </a:lnTo>
                  <a:lnTo>
                    <a:pt x="6724" y="6725"/>
                  </a:lnTo>
                  <a:lnTo>
                    <a:pt x="7300" y="6965"/>
                  </a:lnTo>
                  <a:lnTo>
                    <a:pt x="7588" y="7013"/>
                  </a:lnTo>
                  <a:lnTo>
                    <a:pt x="7828" y="7061"/>
                  </a:lnTo>
                  <a:lnTo>
                    <a:pt x="7828" y="7061"/>
                  </a:lnTo>
                  <a:lnTo>
                    <a:pt x="8357" y="7013"/>
                  </a:lnTo>
                  <a:lnTo>
                    <a:pt x="8885" y="6869"/>
                  </a:lnTo>
                  <a:lnTo>
                    <a:pt x="9461" y="6628"/>
                  </a:lnTo>
                  <a:lnTo>
                    <a:pt x="9990" y="6340"/>
                  </a:lnTo>
                  <a:lnTo>
                    <a:pt x="10566" y="6004"/>
                  </a:lnTo>
                  <a:lnTo>
                    <a:pt x="11094" y="5572"/>
                  </a:lnTo>
                  <a:lnTo>
                    <a:pt x="11622" y="5140"/>
                  </a:lnTo>
                  <a:lnTo>
                    <a:pt x="12151" y="4707"/>
                  </a:lnTo>
                  <a:lnTo>
                    <a:pt x="13063" y="3795"/>
                  </a:lnTo>
                  <a:lnTo>
                    <a:pt x="13784" y="3027"/>
                  </a:lnTo>
                  <a:lnTo>
                    <a:pt x="14408" y="2258"/>
                  </a:lnTo>
                  <a:lnTo>
                    <a:pt x="14408" y="2258"/>
                  </a:lnTo>
                  <a:lnTo>
                    <a:pt x="14744" y="2450"/>
                  </a:lnTo>
                  <a:lnTo>
                    <a:pt x="15512" y="2834"/>
                  </a:lnTo>
                  <a:lnTo>
                    <a:pt x="15945" y="3027"/>
                  </a:lnTo>
                  <a:lnTo>
                    <a:pt x="16329" y="3123"/>
                  </a:lnTo>
                  <a:lnTo>
                    <a:pt x="16473" y="3123"/>
                  </a:lnTo>
                  <a:lnTo>
                    <a:pt x="16569" y="3123"/>
                  </a:lnTo>
                  <a:lnTo>
                    <a:pt x="16617" y="3075"/>
                  </a:lnTo>
                  <a:lnTo>
                    <a:pt x="16665" y="2979"/>
                  </a:lnTo>
                  <a:lnTo>
                    <a:pt x="16665" y="2979"/>
                  </a:lnTo>
                  <a:lnTo>
                    <a:pt x="16617" y="2834"/>
                  </a:lnTo>
                  <a:lnTo>
                    <a:pt x="16569" y="2690"/>
                  </a:lnTo>
                  <a:lnTo>
                    <a:pt x="16233" y="2258"/>
                  </a:lnTo>
                  <a:lnTo>
                    <a:pt x="15753" y="1826"/>
                  </a:lnTo>
                  <a:lnTo>
                    <a:pt x="15224" y="1346"/>
                  </a:lnTo>
                  <a:lnTo>
                    <a:pt x="14216" y="529"/>
                  </a:lnTo>
                  <a:lnTo>
                    <a:pt x="13784" y="193"/>
                  </a:lnTo>
                  <a:lnTo>
                    <a:pt x="9365" y="3027"/>
                  </a:lnTo>
                  <a:lnTo>
                    <a:pt x="5283" y="14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41"/>
            <p:cNvSpPr/>
            <p:nvPr/>
          </p:nvSpPr>
          <p:spPr>
            <a:xfrm>
              <a:off x="2498900" y="3361750"/>
              <a:ext cx="104475" cy="84050"/>
            </a:xfrm>
            <a:custGeom>
              <a:avLst/>
              <a:gdLst/>
              <a:ahLst/>
              <a:cxnLst/>
              <a:rect l="l" t="t" r="r" b="b"/>
              <a:pathLst>
                <a:path w="4179" h="3362" extrusionOk="0">
                  <a:moveTo>
                    <a:pt x="2018" y="0"/>
                  </a:moveTo>
                  <a:lnTo>
                    <a:pt x="0" y="1297"/>
                  </a:lnTo>
                  <a:lnTo>
                    <a:pt x="1489" y="3362"/>
                  </a:lnTo>
                  <a:lnTo>
                    <a:pt x="2354" y="2449"/>
                  </a:lnTo>
                  <a:lnTo>
                    <a:pt x="2642" y="2065"/>
                  </a:lnTo>
                  <a:lnTo>
                    <a:pt x="3170" y="2353"/>
                  </a:lnTo>
                  <a:lnTo>
                    <a:pt x="3650" y="2593"/>
                  </a:lnTo>
                  <a:lnTo>
                    <a:pt x="4179" y="2834"/>
                  </a:lnTo>
                  <a:lnTo>
                    <a:pt x="3891" y="1537"/>
                  </a:lnTo>
                  <a:lnTo>
                    <a:pt x="3218" y="961"/>
                  </a:lnTo>
                  <a:lnTo>
                    <a:pt x="2642" y="480"/>
                  </a:lnTo>
                  <a:lnTo>
                    <a:pt x="2018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41"/>
            <p:cNvSpPr/>
            <p:nvPr/>
          </p:nvSpPr>
          <p:spPr>
            <a:xfrm>
              <a:off x="2498900" y="3361750"/>
              <a:ext cx="104475" cy="84050"/>
            </a:xfrm>
            <a:custGeom>
              <a:avLst/>
              <a:gdLst/>
              <a:ahLst/>
              <a:cxnLst/>
              <a:rect l="l" t="t" r="r" b="b"/>
              <a:pathLst>
                <a:path w="4179" h="3362" fill="none" extrusionOk="0">
                  <a:moveTo>
                    <a:pt x="0" y="1297"/>
                  </a:moveTo>
                  <a:lnTo>
                    <a:pt x="1489" y="3362"/>
                  </a:lnTo>
                  <a:lnTo>
                    <a:pt x="1489" y="3362"/>
                  </a:lnTo>
                  <a:lnTo>
                    <a:pt x="2354" y="2449"/>
                  </a:lnTo>
                  <a:lnTo>
                    <a:pt x="2642" y="2065"/>
                  </a:lnTo>
                  <a:lnTo>
                    <a:pt x="2642" y="2065"/>
                  </a:lnTo>
                  <a:lnTo>
                    <a:pt x="3170" y="2353"/>
                  </a:lnTo>
                  <a:lnTo>
                    <a:pt x="3650" y="2593"/>
                  </a:lnTo>
                  <a:lnTo>
                    <a:pt x="4179" y="2834"/>
                  </a:lnTo>
                  <a:lnTo>
                    <a:pt x="3891" y="1537"/>
                  </a:lnTo>
                  <a:lnTo>
                    <a:pt x="3891" y="1537"/>
                  </a:lnTo>
                  <a:lnTo>
                    <a:pt x="3218" y="961"/>
                  </a:lnTo>
                  <a:lnTo>
                    <a:pt x="2642" y="480"/>
                  </a:lnTo>
                  <a:lnTo>
                    <a:pt x="2018" y="0"/>
                  </a:lnTo>
                  <a:lnTo>
                    <a:pt x="0" y="12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41"/>
            <p:cNvSpPr/>
            <p:nvPr/>
          </p:nvSpPr>
          <p:spPr>
            <a:xfrm>
              <a:off x="2518100" y="3340125"/>
              <a:ext cx="126100" cy="114100"/>
            </a:xfrm>
            <a:custGeom>
              <a:avLst/>
              <a:gdLst/>
              <a:ahLst/>
              <a:cxnLst/>
              <a:rect l="l" t="t" r="r" b="b"/>
              <a:pathLst>
                <a:path w="5044" h="4564" extrusionOk="0">
                  <a:moveTo>
                    <a:pt x="865" y="1"/>
                  </a:moveTo>
                  <a:lnTo>
                    <a:pt x="721" y="97"/>
                  </a:lnTo>
                  <a:lnTo>
                    <a:pt x="433" y="337"/>
                  </a:lnTo>
                  <a:lnTo>
                    <a:pt x="145" y="673"/>
                  </a:lnTo>
                  <a:lnTo>
                    <a:pt x="1" y="913"/>
                  </a:lnTo>
                  <a:lnTo>
                    <a:pt x="1" y="961"/>
                  </a:lnTo>
                  <a:lnTo>
                    <a:pt x="97" y="1057"/>
                  </a:lnTo>
                  <a:lnTo>
                    <a:pt x="337" y="1345"/>
                  </a:lnTo>
                  <a:lnTo>
                    <a:pt x="1250" y="2114"/>
                  </a:lnTo>
                  <a:lnTo>
                    <a:pt x="2498" y="3170"/>
                  </a:lnTo>
                  <a:lnTo>
                    <a:pt x="2498" y="3170"/>
                  </a:lnTo>
                  <a:lnTo>
                    <a:pt x="2402" y="3122"/>
                  </a:lnTo>
                  <a:lnTo>
                    <a:pt x="2162" y="3026"/>
                  </a:lnTo>
                  <a:lnTo>
                    <a:pt x="1778" y="2930"/>
                  </a:lnTo>
                  <a:lnTo>
                    <a:pt x="1634" y="2930"/>
                  </a:lnTo>
                  <a:lnTo>
                    <a:pt x="1442" y="2978"/>
                  </a:lnTo>
                  <a:lnTo>
                    <a:pt x="1298" y="3074"/>
                  </a:lnTo>
                  <a:lnTo>
                    <a:pt x="1250" y="3170"/>
                  </a:lnTo>
                  <a:lnTo>
                    <a:pt x="1202" y="3314"/>
                  </a:lnTo>
                  <a:lnTo>
                    <a:pt x="1153" y="3458"/>
                  </a:lnTo>
                  <a:lnTo>
                    <a:pt x="1202" y="3843"/>
                  </a:lnTo>
                  <a:lnTo>
                    <a:pt x="1298" y="4179"/>
                  </a:lnTo>
                  <a:lnTo>
                    <a:pt x="1298" y="4227"/>
                  </a:lnTo>
                  <a:lnTo>
                    <a:pt x="1394" y="4275"/>
                  </a:lnTo>
                  <a:lnTo>
                    <a:pt x="1538" y="4323"/>
                  </a:lnTo>
                  <a:lnTo>
                    <a:pt x="1778" y="4371"/>
                  </a:lnTo>
                  <a:lnTo>
                    <a:pt x="2018" y="4371"/>
                  </a:lnTo>
                  <a:lnTo>
                    <a:pt x="2498" y="4275"/>
                  </a:lnTo>
                  <a:lnTo>
                    <a:pt x="2690" y="4227"/>
                  </a:lnTo>
                  <a:lnTo>
                    <a:pt x="3026" y="4323"/>
                  </a:lnTo>
                  <a:lnTo>
                    <a:pt x="3747" y="4515"/>
                  </a:lnTo>
                  <a:lnTo>
                    <a:pt x="4131" y="4563"/>
                  </a:lnTo>
                  <a:lnTo>
                    <a:pt x="4515" y="4563"/>
                  </a:lnTo>
                  <a:lnTo>
                    <a:pt x="4803" y="4467"/>
                  </a:lnTo>
                  <a:lnTo>
                    <a:pt x="4947" y="4419"/>
                  </a:lnTo>
                  <a:lnTo>
                    <a:pt x="4995" y="4323"/>
                  </a:lnTo>
                  <a:lnTo>
                    <a:pt x="5044" y="4179"/>
                  </a:lnTo>
                  <a:lnTo>
                    <a:pt x="4947" y="3939"/>
                  </a:lnTo>
                  <a:lnTo>
                    <a:pt x="4803" y="3699"/>
                  </a:lnTo>
                  <a:lnTo>
                    <a:pt x="4563" y="3362"/>
                  </a:lnTo>
                  <a:lnTo>
                    <a:pt x="3939" y="2690"/>
                  </a:lnTo>
                  <a:lnTo>
                    <a:pt x="3219" y="1922"/>
                  </a:lnTo>
                  <a:lnTo>
                    <a:pt x="2450" y="1201"/>
                  </a:lnTo>
                  <a:lnTo>
                    <a:pt x="1730" y="577"/>
                  </a:lnTo>
                  <a:lnTo>
                    <a:pt x="1202" y="145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41"/>
            <p:cNvSpPr/>
            <p:nvPr/>
          </p:nvSpPr>
          <p:spPr>
            <a:xfrm>
              <a:off x="2518100" y="3340125"/>
              <a:ext cx="126100" cy="114100"/>
            </a:xfrm>
            <a:custGeom>
              <a:avLst/>
              <a:gdLst/>
              <a:ahLst/>
              <a:cxnLst/>
              <a:rect l="l" t="t" r="r" b="b"/>
              <a:pathLst>
                <a:path w="5044" h="4564" fill="none" extrusionOk="0">
                  <a:moveTo>
                    <a:pt x="1298" y="4179"/>
                  </a:moveTo>
                  <a:lnTo>
                    <a:pt x="1298" y="4179"/>
                  </a:lnTo>
                  <a:lnTo>
                    <a:pt x="1202" y="3843"/>
                  </a:lnTo>
                  <a:lnTo>
                    <a:pt x="1153" y="3458"/>
                  </a:lnTo>
                  <a:lnTo>
                    <a:pt x="1202" y="3314"/>
                  </a:lnTo>
                  <a:lnTo>
                    <a:pt x="1250" y="3170"/>
                  </a:lnTo>
                  <a:lnTo>
                    <a:pt x="1298" y="3074"/>
                  </a:lnTo>
                  <a:lnTo>
                    <a:pt x="1442" y="2978"/>
                  </a:lnTo>
                  <a:lnTo>
                    <a:pt x="1442" y="2978"/>
                  </a:lnTo>
                  <a:lnTo>
                    <a:pt x="1634" y="2930"/>
                  </a:lnTo>
                  <a:lnTo>
                    <a:pt x="1778" y="2930"/>
                  </a:lnTo>
                  <a:lnTo>
                    <a:pt x="2162" y="3026"/>
                  </a:lnTo>
                  <a:lnTo>
                    <a:pt x="2402" y="3122"/>
                  </a:lnTo>
                  <a:lnTo>
                    <a:pt x="2498" y="3170"/>
                  </a:lnTo>
                  <a:lnTo>
                    <a:pt x="2498" y="3170"/>
                  </a:lnTo>
                  <a:lnTo>
                    <a:pt x="1250" y="2114"/>
                  </a:lnTo>
                  <a:lnTo>
                    <a:pt x="337" y="1345"/>
                  </a:lnTo>
                  <a:lnTo>
                    <a:pt x="97" y="1057"/>
                  </a:lnTo>
                  <a:lnTo>
                    <a:pt x="1" y="961"/>
                  </a:lnTo>
                  <a:lnTo>
                    <a:pt x="1" y="913"/>
                  </a:lnTo>
                  <a:lnTo>
                    <a:pt x="1" y="913"/>
                  </a:lnTo>
                  <a:lnTo>
                    <a:pt x="145" y="673"/>
                  </a:lnTo>
                  <a:lnTo>
                    <a:pt x="433" y="337"/>
                  </a:lnTo>
                  <a:lnTo>
                    <a:pt x="721" y="97"/>
                  </a:lnTo>
                  <a:lnTo>
                    <a:pt x="865" y="1"/>
                  </a:lnTo>
                  <a:lnTo>
                    <a:pt x="961" y="1"/>
                  </a:lnTo>
                  <a:lnTo>
                    <a:pt x="961" y="1"/>
                  </a:lnTo>
                  <a:lnTo>
                    <a:pt x="1202" y="145"/>
                  </a:lnTo>
                  <a:lnTo>
                    <a:pt x="1730" y="577"/>
                  </a:lnTo>
                  <a:lnTo>
                    <a:pt x="2450" y="1201"/>
                  </a:lnTo>
                  <a:lnTo>
                    <a:pt x="3219" y="1922"/>
                  </a:lnTo>
                  <a:lnTo>
                    <a:pt x="3939" y="2690"/>
                  </a:lnTo>
                  <a:lnTo>
                    <a:pt x="4563" y="3362"/>
                  </a:lnTo>
                  <a:lnTo>
                    <a:pt x="4803" y="3699"/>
                  </a:lnTo>
                  <a:lnTo>
                    <a:pt x="4947" y="3939"/>
                  </a:lnTo>
                  <a:lnTo>
                    <a:pt x="5044" y="4179"/>
                  </a:lnTo>
                  <a:lnTo>
                    <a:pt x="4995" y="4323"/>
                  </a:lnTo>
                  <a:lnTo>
                    <a:pt x="4995" y="4323"/>
                  </a:lnTo>
                  <a:lnTo>
                    <a:pt x="4947" y="4419"/>
                  </a:lnTo>
                  <a:lnTo>
                    <a:pt x="4803" y="4467"/>
                  </a:lnTo>
                  <a:lnTo>
                    <a:pt x="4515" y="4563"/>
                  </a:lnTo>
                  <a:lnTo>
                    <a:pt x="4131" y="4563"/>
                  </a:lnTo>
                  <a:lnTo>
                    <a:pt x="3747" y="4515"/>
                  </a:lnTo>
                  <a:lnTo>
                    <a:pt x="3026" y="4323"/>
                  </a:lnTo>
                  <a:lnTo>
                    <a:pt x="2690" y="4227"/>
                  </a:lnTo>
                  <a:lnTo>
                    <a:pt x="2690" y="4227"/>
                  </a:lnTo>
                  <a:lnTo>
                    <a:pt x="2498" y="4275"/>
                  </a:lnTo>
                  <a:lnTo>
                    <a:pt x="2018" y="4371"/>
                  </a:lnTo>
                  <a:lnTo>
                    <a:pt x="1778" y="4371"/>
                  </a:lnTo>
                  <a:lnTo>
                    <a:pt x="1538" y="4323"/>
                  </a:lnTo>
                  <a:lnTo>
                    <a:pt x="1394" y="4275"/>
                  </a:lnTo>
                  <a:lnTo>
                    <a:pt x="1298" y="4227"/>
                  </a:lnTo>
                  <a:lnTo>
                    <a:pt x="1298" y="41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41"/>
            <p:cNvSpPr/>
            <p:nvPr/>
          </p:nvSpPr>
          <p:spPr>
            <a:xfrm>
              <a:off x="2518100" y="3360550"/>
              <a:ext cx="67275" cy="88850"/>
            </a:xfrm>
            <a:custGeom>
              <a:avLst/>
              <a:gdLst/>
              <a:ahLst/>
              <a:cxnLst/>
              <a:rect l="l" t="t" r="r" b="b"/>
              <a:pathLst>
                <a:path w="2691" h="3554" extrusionOk="0">
                  <a:moveTo>
                    <a:pt x="1778" y="3554"/>
                  </a:moveTo>
                  <a:lnTo>
                    <a:pt x="1778" y="3554"/>
                  </a:lnTo>
                  <a:lnTo>
                    <a:pt x="1778" y="3554"/>
                  </a:lnTo>
                  <a:lnTo>
                    <a:pt x="1778" y="3554"/>
                  </a:lnTo>
                  <a:lnTo>
                    <a:pt x="1778" y="3554"/>
                  </a:lnTo>
                  <a:lnTo>
                    <a:pt x="1778" y="3554"/>
                  </a:lnTo>
                  <a:close/>
                  <a:moveTo>
                    <a:pt x="2690" y="3410"/>
                  </a:moveTo>
                  <a:lnTo>
                    <a:pt x="2690" y="3410"/>
                  </a:lnTo>
                  <a:lnTo>
                    <a:pt x="2354" y="3506"/>
                  </a:lnTo>
                  <a:lnTo>
                    <a:pt x="1826" y="3554"/>
                  </a:lnTo>
                  <a:lnTo>
                    <a:pt x="1826" y="3554"/>
                  </a:lnTo>
                  <a:lnTo>
                    <a:pt x="2354" y="3506"/>
                  </a:lnTo>
                  <a:lnTo>
                    <a:pt x="2690" y="3410"/>
                  </a:lnTo>
                  <a:close/>
                  <a:moveTo>
                    <a:pt x="1" y="96"/>
                  </a:move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close/>
                  <a:moveTo>
                    <a:pt x="1" y="96"/>
                  </a:move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96"/>
                  </a:lnTo>
                  <a:close/>
                  <a:moveTo>
                    <a:pt x="49" y="48"/>
                  </a:moveTo>
                  <a:lnTo>
                    <a:pt x="49" y="48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49" y="48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48"/>
                  </a:lnTo>
                  <a:lnTo>
                    <a:pt x="49" y="48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41"/>
            <p:cNvSpPr/>
            <p:nvPr/>
          </p:nvSpPr>
          <p:spPr>
            <a:xfrm>
              <a:off x="2562525" y="3449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41"/>
            <p:cNvSpPr/>
            <p:nvPr/>
          </p:nvSpPr>
          <p:spPr>
            <a:xfrm>
              <a:off x="2563725" y="3445775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fill="none" extrusionOk="0">
                  <a:moveTo>
                    <a:pt x="865" y="1"/>
                  </a:moveTo>
                  <a:lnTo>
                    <a:pt x="865" y="1"/>
                  </a:lnTo>
                  <a:lnTo>
                    <a:pt x="529" y="97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529" y="97"/>
                  </a:lnTo>
                  <a:lnTo>
                    <a:pt x="86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41"/>
            <p:cNvSpPr/>
            <p:nvPr/>
          </p:nvSpPr>
          <p:spPr>
            <a:xfrm>
              <a:off x="2518100" y="3362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41"/>
            <p:cNvSpPr/>
            <p:nvPr/>
          </p:nvSpPr>
          <p:spPr>
            <a:xfrm>
              <a:off x="2518100" y="3362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41"/>
            <p:cNvSpPr/>
            <p:nvPr/>
          </p:nvSpPr>
          <p:spPr>
            <a:xfrm>
              <a:off x="2518100" y="3361750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fill="none" extrusionOk="0">
                  <a:moveTo>
                    <a:pt x="49" y="0"/>
                  </a:moveTo>
                  <a:lnTo>
                    <a:pt x="49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41"/>
            <p:cNvSpPr/>
            <p:nvPr/>
          </p:nvSpPr>
          <p:spPr>
            <a:xfrm>
              <a:off x="2519300" y="33605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41"/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41"/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41"/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41"/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41"/>
            <p:cNvSpPr/>
            <p:nvPr/>
          </p:nvSpPr>
          <p:spPr>
            <a:xfrm>
              <a:off x="2519300" y="336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41"/>
            <p:cNvSpPr/>
            <p:nvPr/>
          </p:nvSpPr>
          <p:spPr>
            <a:xfrm>
              <a:off x="2546925" y="3413375"/>
              <a:ext cx="13225" cy="14425"/>
            </a:xfrm>
            <a:custGeom>
              <a:avLst/>
              <a:gdLst/>
              <a:ahLst/>
              <a:cxnLst/>
              <a:rect l="l" t="t" r="r" b="b"/>
              <a:pathLst>
                <a:path w="529" h="577" extrusionOk="0">
                  <a:moveTo>
                    <a:pt x="529" y="0"/>
                  </a:moveTo>
                  <a:lnTo>
                    <a:pt x="529" y="0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145" y="144"/>
                  </a:lnTo>
                  <a:lnTo>
                    <a:pt x="49" y="240"/>
                  </a:lnTo>
                  <a:lnTo>
                    <a:pt x="0" y="432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0" y="432"/>
                  </a:lnTo>
                  <a:lnTo>
                    <a:pt x="49" y="240"/>
                  </a:lnTo>
                  <a:lnTo>
                    <a:pt x="145" y="144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529" y="0"/>
                  </a:lnTo>
                  <a:close/>
                  <a:moveTo>
                    <a:pt x="529" y="0"/>
                  </a:moveTo>
                  <a:lnTo>
                    <a:pt x="529" y="0"/>
                  </a:lnTo>
                  <a:lnTo>
                    <a:pt x="529" y="0"/>
                  </a:lnTo>
                  <a:lnTo>
                    <a:pt x="529" y="0"/>
                  </a:lnTo>
                  <a:lnTo>
                    <a:pt x="529" y="0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41"/>
            <p:cNvSpPr/>
            <p:nvPr/>
          </p:nvSpPr>
          <p:spPr>
            <a:xfrm>
              <a:off x="2546925" y="3413375"/>
              <a:ext cx="13225" cy="14425"/>
            </a:xfrm>
            <a:custGeom>
              <a:avLst/>
              <a:gdLst/>
              <a:ahLst/>
              <a:cxnLst/>
              <a:rect l="l" t="t" r="r" b="b"/>
              <a:pathLst>
                <a:path w="529" h="577" fill="none" extrusionOk="0">
                  <a:moveTo>
                    <a:pt x="529" y="0"/>
                  </a:moveTo>
                  <a:lnTo>
                    <a:pt x="529" y="0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145" y="144"/>
                  </a:lnTo>
                  <a:lnTo>
                    <a:pt x="49" y="240"/>
                  </a:lnTo>
                  <a:lnTo>
                    <a:pt x="0" y="432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0" y="432"/>
                  </a:lnTo>
                  <a:lnTo>
                    <a:pt x="49" y="240"/>
                  </a:lnTo>
                  <a:lnTo>
                    <a:pt x="145" y="144"/>
                  </a:lnTo>
                  <a:lnTo>
                    <a:pt x="289" y="48"/>
                  </a:lnTo>
                  <a:lnTo>
                    <a:pt x="289" y="48"/>
                  </a:lnTo>
                  <a:lnTo>
                    <a:pt x="52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41"/>
            <p:cNvSpPr/>
            <p:nvPr/>
          </p:nvSpPr>
          <p:spPr>
            <a:xfrm>
              <a:off x="2560125" y="3413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41"/>
            <p:cNvSpPr/>
            <p:nvPr/>
          </p:nvSpPr>
          <p:spPr>
            <a:xfrm>
              <a:off x="2518100" y="3344925"/>
              <a:ext cx="120100" cy="109300"/>
            </a:xfrm>
            <a:custGeom>
              <a:avLst/>
              <a:gdLst/>
              <a:ahLst/>
              <a:cxnLst/>
              <a:rect l="l" t="t" r="r" b="b"/>
              <a:pathLst>
                <a:path w="4804" h="4372" extrusionOk="0">
                  <a:moveTo>
                    <a:pt x="577" y="1"/>
                  </a:moveTo>
                  <a:lnTo>
                    <a:pt x="289" y="337"/>
                  </a:lnTo>
                  <a:lnTo>
                    <a:pt x="49" y="625"/>
                  </a:lnTo>
                  <a:lnTo>
                    <a:pt x="49" y="673"/>
                  </a:lnTo>
                  <a:lnTo>
                    <a:pt x="1" y="721"/>
                  </a:lnTo>
                  <a:lnTo>
                    <a:pt x="97" y="913"/>
                  </a:lnTo>
                  <a:lnTo>
                    <a:pt x="385" y="1201"/>
                  </a:lnTo>
                  <a:lnTo>
                    <a:pt x="1250" y="1970"/>
                  </a:lnTo>
                  <a:lnTo>
                    <a:pt x="2498" y="2978"/>
                  </a:lnTo>
                  <a:lnTo>
                    <a:pt x="2210" y="2834"/>
                  </a:lnTo>
                  <a:lnTo>
                    <a:pt x="1970" y="2786"/>
                  </a:lnTo>
                  <a:lnTo>
                    <a:pt x="1682" y="2738"/>
                  </a:lnTo>
                  <a:lnTo>
                    <a:pt x="1442" y="2786"/>
                  </a:lnTo>
                  <a:lnTo>
                    <a:pt x="1298" y="2882"/>
                  </a:lnTo>
                  <a:lnTo>
                    <a:pt x="1202" y="2978"/>
                  </a:lnTo>
                  <a:lnTo>
                    <a:pt x="1153" y="3170"/>
                  </a:lnTo>
                  <a:lnTo>
                    <a:pt x="1153" y="3314"/>
                  </a:lnTo>
                  <a:lnTo>
                    <a:pt x="1202" y="3651"/>
                  </a:lnTo>
                  <a:lnTo>
                    <a:pt x="1298" y="3987"/>
                  </a:lnTo>
                  <a:lnTo>
                    <a:pt x="1346" y="4083"/>
                  </a:lnTo>
                  <a:lnTo>
                    <a:pt x="1442" y="4131"/>
                  </a:lnTo>
                  <a:lnTo>
                    <a:pt x="1778" y="4179"/>
                  </a:lnTo>
                  <a:lnTo>
                    <a:pt x="1826" y="4179"/>
                  </a:lnTo>
                  <a:lnTo>
                    <a:pt x="2354" y="4131"/>
                  </a:lnTo>
                  <a:lnTo>
                    <a:pt x="2690" y="4035"/>
                  </a:lnTo>
                  <a:lnTo>
                    <a:pt x="3267" y="4227"/>
                  </a:lnTo>
                  <a:lnTo>
                    <a:pt x="3795" y="4323"/>
                  </a:lnTo>
                  <a:lnTo>
                    <a:pt x="4323" y="4371"/>
                  </a:lnTo>
                  <a:lnTo>
                    <a:pt x="4563" y="4323"/>
                  </a:lnTo>
                  <a:lnTo>
                    <a:pt x="4803" y="4275"/>
                  </a:lnTo>
                  <a:lnTo>
                    <a:pt x="4467" y="3795"/>
                  </a:lnTo>
                  <a:lnTo>
                    <a:pt x="3987" y="3218"/>
                  </a:lnTo>
                  <a:lnTo>
                    <a:pt x="3411" y="2594"/>
                  </a:lnTo>
                  <a:lnTo>
                    <a:pt x="2786" y="1970"/>
                  </a:lnTo>
                  <a:lnTo>
                    <a:pt x="1490" y="769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41"/>
            <p:cNvSpPr/>
            <p:nvPr/>
          </p:nvSpPr>
          <p:spPr>
            <a:xfrm>
              <a:off x="2518100" y="3344925"/>
              <a:ext cx="120100" cy="109300"/>
            </a:xfrm>
            <a:custGeom>
              <a:avLst/>
              <a:gdLst/>
              <a:ahLst/>
              <a:cxnLst/>
              <a:rect l="l" t="t" r="r" b="b"/>
              <a:pathLst>
                <a:path w="4804" h="4372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337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49" y="673"/>
                  </a:lnTo>
                  <a:lnTo>
                    <a:pt x="49" y="673"/>
                  </a:lnTo>
                  <a:lnTo>
                    <a:pt x="49" y="673"/>
                  </a:lnTo>
                  <a:lnTo>
                    <a:pt x="49" y="673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1" y="721"/>
                  </a:lnTo>
                  <a:lnTo>
                    <a:pt x="97" y="913"/>
                  </a:lnTo>
                  <a:lnTo>
                    <a:pt x="385" y="1201"/>
                  </a:lnTo>
                  <a:lnTo>
                    <a:pt x="1250" y="1970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498" y="2978"/>
                  </a:lnTo>
                  <a:lnTo>
                    <a:pt x="2210" y="2834"/>
                  </a:lnTo>
                  <a:lnTo>
                    <a:pt x="1970" y="2786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682" y="2738"/>
                  </a:lnTo>
                  <a:lnTo>
                    <a:pt x="1442" y="2786"/>
                  </a:lnTo>
                  <a:lnTo>
                    <a:pt x="1442" y="2786"/>
                  </a:lnTo>
                  <a:lnTo>
                    <a:pt x="1298" y="2882"/>
                  </a:lnTo>
                  <a:lnTo>
                    <a:pt x="1202" y="2978"/>
                  </a:lnTo>
                  <a:lnTo>
                    <a:pt x="1153" y="3170"/>
                  </a:lnTo>
                  <a:lnTo>
                    <a:pt x="1153" y="3314"/>
                  </a:lnTo>
                  <a:lnTo>
                    <a:pt x="1153" y="3314"/>
                  </a:lnTo>
                  <a:lnTo>
                    <a:pt x="1202" y="3651"/>
                  </a:lnTo>
                  <a:lnTo>
                    <a:pt x="1298" y="3987"/>
                  </a:lnTo>
                  <a:lnTo>
                    <a:pt x="1298" y="3987"/>
                  </a:lnTo>
                  <a:lnTo>
                    <a:pt x="1346" y="4083"/>
                  </a:lnTo>
                  <a:lnTo>
                    <a:pt x="1442" y="4131"/>
                  </a:lnTo>
                  <a:lnTo>
                    <a:pt x="1778" y="4179"/>
                  </a:lnTo>
                  <a:lnTo>
                    <a:pt x="1778" y="4179"/>
                  </a:lnTo>
                  <a:lnTo>
                    <a:pt x="1778" y="4179"/>
                  </a:lnTo>
                  <a:lnTo>
                    <a:pt x="1778" y="4179"/>
                  </a:lnTo>
                  <a:lnTo>
                    <a:pt x="1826" y="4179"/>
                  </a:lnTo>
                  <a:lnTo>
                    <a:pt x="1826" y="4179"/>
                  </a:lnTo>
                  <a:lnTo>
                    <a:pt x="2354" y="4131"/>
                  </a:lnTo>
                  <a:lnTo>
                    <a:pt x="2690" y="4035"/>
                  </a:lnTo>
                  <a:lnTo>
                    <a:pt x="2690" y="4035"/>
                  </a:lnTo>
                  <a:lnTo>
                    <a:pt x="2690" y="4035"/>
                  </a:lnTo>
                  <a:lnTo>
                    <a:pt x="2690" y="4035"/>
                  </a:lnTo>
                  <a:lnTo>
                    <a:pt x="3267" y="4227"/>
                  </a:lnTo>
                  <a:lnTo>
                    <a:pt x="3795" y="4323"/>
                  </a:lnTo>
                  <a:lnTo>
                    <a:pt x="4323" y="4371"/>
                  </a:lnTo>
                  <a:lnTo>
                    <a:pt x="4323" y="4371"/>
                  </a:lnTo>
                  <a:lnTo>
                    <a:pt x="4563" y="4323"/>
                  </a:lnTo>
                  <a:lnTo>
                    <a:pt x="4803" y="4275"/>
                  </a:lnTo>
                  <a:lnTo>
                    <a:pt x="4803" y="4275"/>
                  </a:lnTo>
                  <a:lnTo>
                    <a:pt x="4467" y="3795"/>
                  </a:lnTo>
                  <a:lnTo>
                    <a:pt x="3987" y="3218"/>
                  </a:lnTo>
                  <a:lnTo>
                    <a:pt x="3411" y="2594"/>
                  </a:lnTo>
                  <a:lnTo>
                    <a:pt x="2786" y="1970"/>
                  </a:lnTo>
                  <a:lnTo>
                    <a:pt x="1490" y="769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41"/>
            <p:cNvSpPr/>
            <p:nvPr/>
          </p:nvSpPr>
          <p:spPr>
            <a:xfrm>
              <a:off x="2318800" y="3414575"/>
              <a:ext cx="104475" cy="87675"/>
            </a:xfrm>
            <a:custGeom>
              <a:avLst/>
              <a:gdLst/>
              <a:ahLst/>
              <a:cxnLst/>
              <a:rect l="l" t="t" r="r" b="b"/>
              <a:pathLst>
                <a:path w="4179" h="3507" extrusionOk="0">
                  <a:moveTo>
                    <a:pt x="3795" y="0"/>
                  </a:moveTo>
                  <a:lnTo>
                    <a:pt x="2018" y="1393"/>
                  </a:lnTo>
                  <a:lnTo>
                    <a:pt x="1" y="2882"/>
                  </a:lnTo>
                  <a:lnTo>
                    <a:pt x="769" y="3506"/>
                  </a:lnTo>
                  <a:lnTo>
                    <a:pt x="4179" y="288"/>
                  </a:lnTo>
                  <a:lnTo>
                    <a:pt x="3795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41"/>
            <p:cNvSpPr/>
            <p:nvPr/>
          </p:nvSpPr>
          <p:spPr>
            <a:xfrm>
              <a:off x="2318800" y="3414575"/>
              <a:ext cx="104475" cy="87675"/>
            </a:xfrm>
            <a:custGeom>
              <a:avLst/>
              <a:gdLst/>
              <a:ahLst/>
              <a:cxnLst/>
              <a:rect l="l" t="t" r="r" b="b"/>
              <a:pathLst>
                <a:path w="4179" h="3507" fill="none" extrusionOk="0">
                  <a:moveTo>
                    <a:pt x="3795" y="0"/>
                  </a:moveTo>
                  <a:lnTo>
                    <a:pt x="3795" y="0"/>
                  </a:lnTo>
                  <a:lnTo>
                    <a:pt x="2018" y="1393"/>
                  </a:lnTo>
                  <a:lnTo>
                    <a:pt x="1" y="2882"/>
                  </a:lnTo>
                  <a:lnTo>
                    <a:pt x="1" y="2882"/>
                  </a:lnTo>
                  <a:lnTo>
                    <a:pt x="769" y="3506"/>
                  </a:lnTo>
                  <a:lnTo>
                    <a:pt x="4179" y="288"/>
                  </a:lnTo>
                  <a:lnTo>
                    <a:pt x="37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41"/>
            <p:cNvSpPr/>
            <p:nvPr/>
          </p:nvSpPr>
          <p:spPr>
            <a:xfrm>
              <a:off x="2095500" y="3340125"/>
              <a:ext cx="344600" cy="360225"/>
            </a:xfrm>
            <a:custGeom>
              <a:avLst/>
              <a:gdLst/>
              <a:ahLst/>
              <a:cxnLst/>
              <a:rect l="l" t="t" r="r" b="b"/>
              <a:pathLst>
                <a:path w="13784" h="14409" extrusionOk="0">
                  <a:moveTo>
                    <a:pt x="0" y="1"/>
                  </a:moveTo>
                  <a:lnTo>
                    <a:pt x="144" y="1778"/>
                  </a:lnTo>
                  <a:lnTo>
                    <a:pt x="336" y="3651"/>
                  </a:lnTo>
                  <a:lnTo>
                    <a:pt x="672" y="5812"/>
                  </a:lnTo>
                  <a:lnTo>
                    <a:pt x="864" y="6916"/>
                  </a:lnTo>
                  <a:lnTo>
                    <a:pt x="1105" y="7973"/>
                  </a:lnTo>
                  <a:lnTo>
                    <a:pt x="1393" y="8981"/>
                  </a:lnTo>
                  <a:lnTo>
                    <a:pt x="1681" y="9942"/>
                  </a:lnTo>
                  <a:lnTo>
                    <a:pt x="2017" y="10710"/>
                  </a:lnTo>
                  <a:lnTo>
                    <a:pt x="2209" y="11046"/>
                  </a:lnTo>
                  <a:lnTo>
                    <a:pt x="2449" y="11383"/>
                  </a:lnTo>
                  <a:lnTo>
                    <a:pt x="2641" y="11623"/>
                  </a:lnTo>
                  <a:lnTo>
                    <a:pt x="2882" y="11815"/>
                  </a:lnTo>
                  <a:lnTo>
                    <a:pt x="3122" y="11959"/>
                  </a:lnTo>
                  <a:lnTo>
                    <a:pt x="3362" y="12055"/>
                  </a:lnTo>
                  <a:lnTo>
                    <a:pt x="3890" y="12151"/>
                  </a:lnTo>
                  <a:lnTo>
                    <a:pt x="4466" y="12247"/>
                  </a:lnTo>
                  <a:lnTo>
                    <a:pt x="5715" y="12343"/>
                  </a:lnTo>
                  <a:lnTo>
                    <a:pt x="7012" y="12391"/>
                  </a:lnTo>
                  <a:lnTo>
                    <a:pt x="8308" y="12391"/>
                  </a:lnTo>
                  <a:lnTo>
                    <a:pt x="10373" y="12295"/>
                  </a:lnTo>
                  <a:lnTo>
                    <a:pt x="11238" y="12247"/>
                  </a:lnTo>
                  <a:lnTo>
                    <a:pt x="11574" y="12679"/>
                  </a:lnTo>
                  <a:lnTo>
                    <a:pt x="12342" y="13496"/>
                  </a:lnTo>
                  <a:lnTo>
                    <a:pt x="12775" y="13928"/>
                  </a:lnTo>
                  <a:lnTo>
                    <a:pt x="13159" y="14264"/>
                  </a:lnTo>
                  <a:lnTo>
                    <a:pt x="13351" y="14360"/>
                  </a:lnTo>
                  <a:lnTo>
                    <a:pt x="13495" y="14408"/>
                  </a:lnTo>
                  <a:lnTo>
                    <a:pt x="13639" y="14408"/>
                  </a:lnTo>
                  <a:lnTo>
                    <a:pt x="13735" y="14360"/>
                  </a:lnTo>
                  <a:lnTo>
                    <a:pt x="13783" y="14216"/>
                  </a:lnTo>
                  <a:lnTo>
                    <a:pt x="13783" y="13976"/>
                  </a:lnTo>
                  <a:lnTo>
                    <a:pt x="13639" y="13352"/>
                  </a:lnTo>
                  <a:lnTo>
                    <a:pt x="13351" y="12583"/>
                  </a:lnTo>
                  <a:lnTo>
                    <a:pt x="13015" y="11719"/>
                  </a:lnTo>
                  <a:lnTo>
                    <a:pt x="12391" y="10182"/>
                  </a:lnTo>
                  <a:lnTo>
                    <a:pt x="12054" y="9510"/>
                  </a:lnTo>
                  <a:lnTo>
                    <a:pt x="11286" y="9510"/>
                  </a:lnTo>
                  <a:lnTo>
                    <a:pt x="9509" y="9414"/>
                  </a:lnTo>
                  <a:lnTo>
                    <a:pt x="8548" y="9269"/>
                  </a:lnTo>
                  <a:lnTo>
                    <a:pt x="7636" y="9125"/>
                  </a:lnTo>
                  <a:lnTo>
                    <a:pt x="7252" y="9029"/>
                  </a:lnTo>
                  <a:lnTo>
                    <a:pt x="6916" y="8933"/>
                  </a:lnTo>
                  <a:lnTo>
                    <a:pt x="6627" y="8789"/>
                  </a:lnTo>
                  <a:lnTo>
                    <a:pt x="6483" y="8645"/>
                  </a:lnTo>
                  <a:lnTo>
                    <a:pt x="6339" y="8453"/>
                  </a:lnTo>
                  <a:lnTo>
                    <a:pt x="6195" y="8069"/>
                  </a:lnTo>
                  <a:lnTo>
                    <a:pt x="5859" y="7012"/>
                  </a:lnTo>
                  <a:lnTo>
                    <a:pt x="5523" y="5716"/>
                  </a:lnTo>
                  <a:lnTo>
                    <a:pt x="5187" y="4227"/>
                  </a:lnTo>
                  <a:lnTo>
                    <a:pt x="4658" y="1585"/>
                  </a:lnTo>
                  <a:lnTo>
                    <a:pt x="4466" y="43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41"/>
            <p:cNvSpPr/>
            <p:nvPr/>
          </p:nvSpPr>
          <p:spPr>
            <a:xfrm>
              <a:off x="2095500" y="3340125"/>
              <a:ext cx="344600" cy="360225"/>
            </a:xfrm>
            <a:custGeom>
              <a:avLst/>
              <a:gdLst/>
              <a:ahLst/>
              <a:cxnLst/>
              <a:rect l="l" t="t" r="r" b="b"/>
              <a:pathLst>
                <a:path w="13784" h="1440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44" y="1778"/>
                  </a:lnTo>
                  <a:lnTo>
                    <a:pt x="336" y="3651"/>
                  </a:lnTo>
                  <a:lnTo>
                    <a:pt x="672" y="5812"/>
                  </a:lnTo>
                  <a:lnTo>
                    <a:pt x="864" y="6916"/>
                  </a:lnTo>
                  <a:lnTo>
                    <a:pt x="1105" y="7973"/>
                  </a:lnTo>
                  <a:lnTo>
                    <a:pt x="1393" y="8981"/>
                  </a:lnTo>
                  <a:lnTo>
                    <a:pt x="1681" y="9942"/>
                  </a:lnTo>
                  <a:lnTo>
                    <a:pt x="2017" y="10710"/>
                  </a:lnTo>
                  <a:lnTo>
                    <a:pt x="2209" y="11046"/>
                  </a:lnTo>
                  <a:lnTo>
                    <a:pt x="2449" y="11383"/>
                  </a:lnTo>
                  <a:lnTo>
                    <a:pt x="2641" y="11623"/>
                  </a:lnTo>
                  <a:lnTo>
                    <a:pt x="2882" y="11815"/>
                  </a:lnTo>
                  <a:lnTo>
                    <a:pt x="3122" y="11959"/>
                  </a:lnTo>
                  <a:lnTo>
                    <a:pt x="3362" y="12055"/>
                  </a:lnTo>
                  <a:lnTo>
                    <a:pt x="3362" y="12055"/>
                  </a:lnTo>
                  <a:lnTo>
                    <a:pt x="3890" y="12151"/>
                  </a:lnTo>
                  <a:lnTo>
                    <a:pt x="4466" y="12247"/>
                  </a:lnTo>
                  <a:lnTo>
                    <a:pt x="5715" y="12343"/>
                  </a:lnTo>
                  <a:lnTo>
                    <a:pt x="7012" y="12391"/>
                  </a:lnTo>
                  <a:lnTo>
                    <a:pt x="8308" y="12391"/>
                  </a:lnTo>
                  <a:lnTo>
                    <a:pt x="10373" y="12295"/>
                  </a:lnTo>
                  <a:lnTo>
                    <a:pt x="11238" y="12247"/>
                  </a:lnTo>
                  <a:lnTo>
                    <a:pt x="11238" y="12247"/>
                  </a:lnTo>
                  <a:lnTo>
                    <a:pt x="11574" y="12679"/>
                  </a:lnTo>
                  <a:lnTo>
                    <a:pt x="12342" y="13496"/>
                  </a:lnTo>
                  <a:lnTo>
                    <a:pt x="12775" y="13928"/>
                  </a:lnTo>
                  <a:lnTo>
                    <a:pt x="13159" y="14264"/>
                  </a:lnTo>
                  <a:lnTo>
                    <a:pt x="13351" y="14360"/>
                  </a:lnTo>
                  <a:lnTo>
                    <a:pt x="13495" y="14408"/>
                  </a:lnTo>
                  <a:lnTo>
                    <a:pt x="13639" y="14408"/>
                  </a:lnTo>
                  <a:lnTo>
                    <a:pt x="13735" y="14360"/>
                  </a:lnTo>
                  <a:lnTo>
                    <a:pt x="13735" y="14360"/>
                  </a:lnTo>
                  <a:lnTo>
                    <a:pt x="13783" y="14216"/>
                  </a:lnTo>
                  <a:lnTo>
                    <a:pt x="13783" y="13976"/>
                  </a:lnTo>
                  <a:lnTo>
                    <a:pt x="13639" y="13352"/>
                  </a:lnTo>
                  <a:lnTo>
                    <a:pt x="13351" y="12583"/>
                  </a:lnTo>
                  <a:lnTo>
                    <a:pt x="13015" y="11719"/>
                  </a:lnTo>
                  <a:lnTo>
                    <a:pt x="12391" y="10182"/>
                  </a:lnTo>
                  <a:lnTo>
                    <a:pt x="12054" y="9510"/>
                  </a:lnTo>
                  <a:lnTo>
                    <a:pt x="12054" y="9510"/>
                  </a:lnTo>
                  <a:lnTo>
                    <a:pt x="11286" y="9510"/>
                  </a:lnTo>
                  <a:lnTo>
                    <a:pt x="9509" y="9414"/>
                  </a:lnTo>
                  <a:lnTo>
                    <a:pt x="8548" y="9269"/>
                  </a:lnTo>
                  <a:lnTo>
                    <a:pt x="7636" y="9125"/>
                  </a:lnTo>
                  <a:lnTo>
                    <a:pt x="7252" y="9029"/>
                  </a:lnTo>
                  <a:lnTo>
                    <a:pt x="6916" y="8933"/>
                  </a:lnTo>
                  <a:lnTo>
                    <a:pt x="6627" y="8789"/>
                  </a:lnTo>
                  <a:lnTo>
                    <a:pt x="6483" y="8645"/>
                  </a:lnTo>
                  <a:lnTo>
                    <a:pt x="6483" y="8645"/>
                  </a:lnTo>
                  <a:lnTo>
                    <a:pt x="6339" y="8453"/>
                  </a:lnTo>
                  <a:lnTo>
                    <a:pt x="6195" y="8069"/>
                  </a:lnTo>
                  <a:lnTo>
                    <a:pt x="5859" y="7012"/>
                  </a:lnTo>
                  <a:lnTo>
                    <a:pt x="5523" y="5716"/>
                  </a:lnTo>
                  <a:lnTo>
                    <a:pt x="5187" y="4227"/>
                  </a:lnTo>
                  <a:lnTo>
                    <a:pt x="4658" y="1585"/>
                  </a:lnTo>
                  <a:lnTo>
                    <a:pt x="4466" y="433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41"/>
            <p:cNvSpPr/>
            <p:nvPr/>
          </p:nvSpPr>
          <p:spPr>
            <a:xfrm>
              <a:off x="2338025" y="3575450"/>
              <a:ext cx="91275" cy="112875"/>
            </a:xfrm>
            <a:custGeom>
              <a:avLst/>
              <a:gdLst/>
              <a:ahLst/>
              <a:cxnLst/>
              <a:rect l="l" t="t" r="r" b="b"/>
              <a:pathLst>
                <a:path w="3651" h="4515" extrusionOk="0">
                  <a:moveTo>
                    <a:pt x="0" y="1"/>
                  </a:moveTo>
                  <a:lnTo>
                    <a:pt x="192" y="2930"/>
                  </a:lnTo>
                  <a:lnTo>
                    <a:pt x="1537" y="2834"/>
                  </a:lnTo>
                  <a:lnTo>
                    <a:pt x="2017" y="3410"/>
                  </a:lnTo>
                  <a:lnTo>
                    <a:pt x="2545" y="3987"/>
                  </a:lnTo>
                  <a:lnTo>
                    <a:pt x="3074" y="4515"/>
                  </a:lnTo>
                  <a:lnTo>
                    <a:pt x="3650" y="3170"/>
                  </a:lnTo>
                  <a:lnTo>
                    <a:pt x="3266" y="2066"/>
                  </a:lnTo>
                  <a:lnTo>
                    <a:pt x="2834" y="1105"/>
                  </a:lnTo>
                  <a:lnTo>
                    <a:pt x="2353" y="97"/>
                  </a:lnTo>
                  <a:lnTo>
                    <a:pt x="1633" y="9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41"/>
            <p:cNvSpPr/>
            <p:nvPr/>
          </p:nvSpPr>
          <p:spPr>
            <a:xfrm>
              <a:off x="2338025" y="3575450"/>
              <a:ext cx="91275" cy="112875"/>
            </a:xfrm>
            <a:custGeom>
              <a:avLst/>
              <a:gdLst/>
              <a:ahLst/>
              <a:cxnLst/>
              <a:rect l="l" t="t" r="r" b="b"/>
              <a:pathLst>
                <a:path w="3651" h="4515" fill="none" extrusionOk="0">
                  <a:moveTo>
                    <a:pt x="3650" y="3170"/>
                  </a:moveTo>
                  <a:lnTo>
                    <a:pt x="3650" y="3170"/>
                  </a:lnTo>
                  <a:lnTo>
                    <a:pt x="3266" y="2066"/>
                  </a:lnTo>
                  <a:lnTo>
                    <a:pt x="2834" y="1105"/>
                  </a:lnTo>
                  <a:lnTo>
                    <a:pt x="2353" y="97"/>
                  </a:lnTo>
                  <a:lnTo>
                    <a:pt x="2353" y="97"/>
                  </a:lnTo>
                  <a:lnTo>
                    <a:pt x="1633" y="97"/>
                  </a:lnTo>
                  <a:lnTo>
                    <a:pt x="0" y="1"/>
                  </a:lnTo>
                  <a:lnTo>
                    <a:pt x="192" y="2930"/>
                  </a:lnTo>
                  <a:lnTo>
                    <a:pt x="192" y="2930"/>
                  </a:lnTo>
                  <a:lnTo>
                    <a:pt x="1537" y="2834"/>
                  </a:lnTo>
                  <a:lnTo>
                    <a:pt x="1537" y="2834"/>
                  </a:lnTo>
                  <a:lnTo>
                    <a:pt x="2017" y="3410"/>
                  </a:lnTo>
                  <a:lnTo>
                    <a:pt x="2545" y="3987"/>
                  </a:lnTo>
                  <a:lnTo>
                    <a:pt x="3074" y="4515"/>
                  </a:lnTo>
                  <a:lnTo>
                    <a:pt x="3650" y="317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41"/>
            <p:cNvSpPr/>
            <p:nvPr/>
          </p:nvSpPr>
          <p:spPr>
            <a:xfrm>
              <a:off x="2364425" y="3561050"/>
              <a:ext cx="82875" cy="146500"/>
            </a:xfrm>
            <a:custGeom>
              <a:avLst/>
              <a:gdLst/>
              <a:ahLst/>
              <a:cxnLst/>
              <a:rect l="l" t="t" r="r" b="b"/>
              <a:pathLst>
                <a:path w="3315" h="5860" extrusionOk="0">
                  <a:moveTo>
                    <a:pt x="1537" y="0"/>
                  </a:moveTo>
                  <a:lnTo>
                    <a:pt x="1153" y="96"/>
                  </a:lnTo>
                  <a:lnTo>
                    <a:pt x="769" y="240"/>
                  </a:lnTo>
                  <a:lnTo>
                    <a:pt x="481" y="384"/>
                  </a:lnTo>
                  <a:lnTo>
                    <a:pt x="481" y="432"/>
                  </a:lnTo>
                  <a:lnTo>
                    <a:pt x="481" y="529"/>
                  </a:lnTo>
                  <a:lnTo>
                    <a:pt x="577" y="913"/>
                  </a:lnTo>
                  <a:lnTo>
                    <a:pt x="961" y="2017"/>
                  </a:lnTo>
                  <a:lnTo>
                    <a:pt x="1585" y="3602"/>
                  </a:lnTo>
                  <a:lnTo>
                    <a:pt x="1489" y="3458"/>
                  </a:lnTo>
                  <a:lnTo>
                    <a:pt x="1297" y="3266"/>
                  </a:lnTo>
                  <a:lnTo>
                    <a:pt x="1057" y="3026"/>
                  </a:lnTo>
                  <a:lnTo>
                    <a:pt x="913" y="2930"/>
                  </a:lnTo>
                  <a:lnTo>
                    <a:pt x="721" y="2882"/>
                  </a:lnTo>
                  <a:lnTo>
                    <a:pt x="577" y="2882"/>
                  </a:lnTo>
                  <a:lnTo>
                    <a:pt x="433" y="2930"/>
                  </a:lnTo>
                  <a:lnTo>
                    <a:pt x="337" y="3026"/>
                  </a:lnTo>
                  <a:lnTo>
                    <a:pt x="241" y="3170"/>
                  </a:lnTo>
                  <a:lnTo>
                    <a:pt x="97" y="3506"/>
                  </a:lnTo>
                  <a:lnTo>
                    <a:pt x="1" y="3794"/>
                  </a:lnTo>
                  <a:lnTo>
                    <a:pt x="1" y="3890"/>
                  </a:lnTo>
                  <a:lnTo>
                    <a:pt x="49" y="3986"/>
                  </a:lnTo>
                  <a:lnTo>
                    <a:pt x="145" y="4130"/>
                  </a:lnTo>
                  <a:lnTo>
                    <a:pt x="337" y="4226"/>
                  </a:lnTo>
                  <a:lnTo>
                    <a:pt x="577" y="4371"/>
                  </a:lnTo>
                  <a:lnTo>
                    <a:pt x="1009" y="4515"/>
                  </a:lnTo>
                  <a:lnTo>
                    <a:pt x="1201" y="4611"/>
                  </a:lnTo>
                  <a:lnTo>
                    <a:pt x="1441" y="4803"/>
                  </a:lnTo>
                  <a:lnTo>
                    <a:pt x="1970" y="5331"/>
                  </a:lnTo>
                  <a:lnTo>
                    <a:pt x="2306" y="5571"/>
                  </a:lnTo>
                  <a:lnTo>
                    <a:pt x="2642" y="5763"/>
                  </a:lnTo>
                  <a:lnTo>
                    <a:pt x="2930" y="5859"/>
                  </a:lnTo>
                  <a:lnTo>
                    <a:pt x="3074" y="5859"/>
                  </a:lnTo>
                  <a:lnTo>
                    <a:pt x="3170" y="5811"/>
                  </a:lnTo>
                  <a:lnTo>
                    <a:pt x="3266" y="5667"/>
                  </a:lnTo>
                  <a:lnTo>
                    <a:pt x="3314" y="5475"/>
                  </a:lnTo>
                  <a:lnTo>
                    <a:pt x="3314" y="5139"/>
                  </a:lnTo>
                  <a:lnTo>
                    <a:pt x="3266" y="4755"/>
                  </a:lnTo>
                  <a:lnTo>
                    <a:pt x="3074" y="3842"/>
                  </a:lnTo>
                  <a:lnTo>
                    <a:pt x="2786" y="2834"/>
                  </a:lnTo>
                  <a:lnTo>
                    <a:pt x="2498" y="1825"/>
                  </a:lnTo>
                  <a:lnTo>
                    <a:pt x="2162" y="961"/>
                  </a:lnTo>
                  <a:lnTo>
                    <a:pt x="1922" y="288"/>
                  </a:lnTo>
                  <a:lnTo>
                    <a:pt x="1778" y="48"/>
                  </a:lnTo>
                  <a:lnTo>
                    <a:pt x="1682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41"/>
            <p:cNvSpPr/>
            <p:nvPr/>
          </p:nvSpPr>
          <p:spPr>
            <a:xfrm>
              <a:off x="2364425" y="3561050"/>
              <a:ext cx="82875" cy="146500"/>
            </a:xfrm>
            <a:custGeom>
              <a:avLst/>
              <a:gdLst/>
              <a:ahLst/>
              <a:cxnLst/>
              <a:rect l="l" t="t" r="r" b="b"/>
              <a:pathLst>
                <a:path w="3315" h="5860" fill="none" extrusionOk="0">
                  <a:moveTo>
                    <a:pt x="1" y="3794"/>
                  </a:moveTo>
                  <a:lnTo>
                    <a:pt x="1" y="3794"/>
                  </a:lnTo>
                  <a:lnTo>
                    <a:pt x="97" y="3506"/>
                  </a:lnTo>
                  <a:lnTo>
                    <a:pt x="241" y="3170"/>
                  </a:lnTo>
                  <a:lnTo>
                    <a:pt x="337" y="3026"/>
                  </a:lnTo>
                  <a:lnTo>
                    <a:pt x="433" y="2930"/>
                  </a:lnTo>
                  <a:lnTo>
                    <a:pt x="577" y="2882"/>
                  </a:lnTo>
                  <a:lnTo>
                    <a:pt x="721" y="2882"/>
                  </a:lnTo>
                  <a:lnTo>
                    <a:pt x="721" y="2882"/>
                  </a:lnTo>
                  <a:lnTo>
                    <a:pt x="913" y="2930"/>
                  </a:lnTo>
                  <a:lnTo>
                    <a:pt x="1057" y="3026"/>
                  </a:lnTo>
                  <a:lnTo>
                    <a:pt x="1297" y="3266"/>
                  </a:lnTo>
                  <a:lnTo>
                    <a:pt x="1489" y="3458"/>
                  </a:lnTo>
                  <a:lnTo>
                    <a:pt x="1585" y="3602"/>
                  </a:lnTo>
                  <a:lnTo>
                    <a:pt x="1585" y="3602"/>
                  </a:lnTo>
                  <a:lnTo>
                    <a:pt x="961" y="2017"/>
                  </a:lnTo>
                  <a:lnTo>
                    <a:pt x="577" y="913"/>
                  </a:lnTo>
                  <a:lnTo>
                    <a:pt x="481" y="529"/>
                  </a:lnTo>
                  <a:lnTo>
                    <a:pt x="481" y="432"/>
                  </a:lnTo>
                  <a:lnTo>
                    <a:pt x="481" y="384"/>
                  </a:lnTo>
                  <a:lnTo>
                    <a:pt x="481" y="384"/>
                  </a:lnTo>
                  <a:lnTo>
                    <a:pt x="769" y="240"/>
                  </a:lnTo>
                  <a:lnTo>
                    <a:pt x="1153" y="96"/>
                  </a:lnTo>
                  <a:lnTo>
                    <a:pt x="1537" y="0"/>
                  </a:lnTo>
                  <a:lnTo>
                    <a:pt x="1682" y="0"/>
                  </a:lnTo>
                  <a:lnTo>
                    <a:pt x="1778" y="48"/>
                  </a:lnTo>
                  <a:lnTo>
                    <a:pt x="1778" y="48"/>
                  </a:lnTo>
                  <a:lnTo>
                    <a:pt x="1922" y="288"/>
                  </a:lnTo>
                  <a:lnTo>
                    <a:pt x="2162" y="961"/>
                  </a:lnTo>
                  <a:lnTo>
                    <a:pt x="2498" y="1825"/>
                  </a:lnTo>
                  <a:lnTo>
                    <a:pt x="2786" y="2834"/>
                  </a:lnTo>
                  <a:lnTo>
                    <a:pt x="3074" y="3842"/>
                  </a:lnTo>
                  <a:lnTo>
                    <a:pt x="3266" y="4755"/>
                  </a:lnTo>
                  <a:lnTo>
                    <a:pt x="3314" y="5139"/>
                  </a:lnTo>
                  <a:lnTo>
                    <a:pt x="3314" y="5475"/>
                  </a:lnTo>
                  <a:lnTo>
                    <a:pt x="3266" y="5667"/>
                  </a:lnTo>
                  <a:lnTo>
                    <a:pt x="3170" y="5811"/>
                  </a:lnTo>
                  <a:lnTo>
                    <a:pt x="3170" y="5811"/>
                  </a:lnTo>
                  <a:lnTo>
                    <a:pt x="3074" y="5859"/>
                  </a:lnTo>
                  <a:lnTo>
                    <a:pt x="2930" y="5859"/>
                  </a:lnTo>
                  <a:lnTo>
                    <a:pt x="2642" y="5763"/>
                  </a:lnTo>
                  <a:lnTo>
                    <a:pt x="2306" y="5571"/>
                  </a:lnTo>
                  <a:lnTo>
                    <a:pt x="1970" y="5331"/>
                  </a:lnTo>
                  <a:lnTo>
                    <a:pt x="1441" y="4803"/>
                  </a:lnTo>
                  <a:lnTo>
                    <a:pt x="1201" y="4611"/>
                  </a:lnTo>
                  <a:lnTo>
                    <a:pt x="1201" y="4611"/>
                  </a:lnTo>
                  <a:lnTo>
                    <a:pt x="1009" y="4515"/>
                  </a:lnTo>
                  <a:lnTo>
                    <a:pt x="577" y="4371"/>
                  </a:lnTo>
                  <a:lnTo>
                    <a:pt x="337" y="4226"/>
                  </a:lnTo>
                  <a:lnTo>
                    <a:pt x="145" y="4130"/>
                  </a:lnTo>
                  <a:lnTo>
                    <a:pt x="49" y="3986"/>
                  </a:lnTo>
                  <a:lnTo>
                    <a:pt x="1" y="3890"/>
                  </a:lnTo>
                  <a:lnTo>
                    <a:pt x="1" y="37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41"/>
            <p:cNvSpPr/>
            <p:nvPr/>
          </p:nvSpPr>
          <p:spPr>
            <a:xfrm>
              <a:off x="2364425" y="3568250"/>
              <a:ext cx="16825" cy="87675"/>
            </a:xfrm>
            <a:custGeom>
              <a:avLst/>
              <a:gdLst/>
              <a:ahLst/>
              <a:cxnLst/>
              <a:rect l="l" t="t" r="r" b="b"/>
              <a:pathLst>
                <a:path w="673" h="3507" extrusionOk="0">
                  <a:moveTo>
                    <a:pt x="97" y="3170"/>
                  </a:moveTo>
                  <a:lnTo>
                    <a:pt x="97" y="3170"/>
                  </a:lnTo>
                  <a:lnTo>
                    <a:pt x="97" y="3170"/>
                  </a:lnTo>
                  <a:lnTo>
                    <a:pt x="1" y="3506"/>
                  </a:lnTo>
                  <a:lnTo>
                    <a:pt x="1" y="3506"/>
                  </a:lnTo>
                  <a:lnTo>
                    <a:pt x="97" y="3170"/>
                  </a:lnTo>
                  <a:close/>
                  <a:moveTo>
                    <a:pt x="673" y="0"/>
                  </a:moveTo>
                  <a:lnTo>
                    <a:pt x="673" y="0"/>
                  </a:lnTo>
                  <a:lnTo>
                    <a:pt x="481" y="96"/>
                  </a:lnTo>
                  <a:lnTo>
                    <a:pt x="481" y="96"/>
                  </a:lnTo>
                  <a:lnTo>
                    <a:pt x="481" y="193"/>
                  </a:lnTo>
                  <a:lnTo>
                    <a:pt x="529" y="385"/>
                  </a:lnTo>
                  <a:lnTo>
                    <a:pt x="529" y="385"/>
                  </a:lnTo>
                  <a:lnTo>
                    <a:pt x="529" y="385"/>
                  </a:lnTo>
                  <a:lnTo>
                    <a:pt x="529" y="385"/>
                  </a:lnTo>
                  <a:lnTo>
                    <a:pt x="481" y="193"/>
                  </a:lnTo>
                  <a:lnTo>
                    <a:pt x="481" y="96"/>
                  </a:lnTo>
                  <a:lnTo>
                    <a:pt x="481" y="96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41"/>
            <p:cNvSpPr/>
            <p:nvPr/>
          </p:nvSpPr>
          <p:spPr>
            <a:xfrm>
              <a:off x="2376425" y="3568250"/>
              <a:ext cx="4825" cy="9625"/>
            </a:xfrm>
            <a:custGeom>
              <a:avLst/>
              <a:gdLst/>
              <a:ahLst/>
              <a:cxnLst/>
              <a:rect l="l" t="t" r="r" b="b"/>
              <a:pathLst>
                <a:path w="193" h="385" fill="none" extrusionOk="0">
                  <a:moveTo>
                    <a:pt x="193" y="0"/>
                  </a:moveTo>
                  <a:lnTo>
                    <a:pt x="193" y="0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" y="193"/>
                  </a:lnTo>
                  <a:lnTo>
                    <a:pt x="49" y="385"/>
                  </a:lnTo>
                  <a:lnTo>
                    <a:pt x="49" y="385"/>
                  </a:lnTo>
                  <a:lnTo>
                    <a:pt x="49" y="385"/>
                  </a:lnTo>
                  <a:lnTo>
                    <a:pt x="49" y="385"/>
                  </a:lnTo>
                  <a:lnTo>
                    <a:pt x="1" y="193"/>
                  </a:lnTo>
                  <a:lnTo>
                    <a:pt x="1" y="96"/>
                  </a:lnTo>
                  <a:lnTo>
                    <a:pt x="1" y="96"/>
                  </a:lnTo>
                  <a:lnTo>
                    <a:pt x="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41"/>
            <p:cNvSpPr/>
            <p:nvPr/>
          </p:nvSpPr>
          <p:spPr>
            <a:xfrm>
              <a:off x="2366825" y="3577850"/>
              <a:ext cx="36050" cy="69675"/>
            </a:xfrm>
            <a:custGeom>
              <a:avLst/>
              <a:gdLst/>
              <a:ahLst/>
              <a:cxnLst/>
              <a:rect l="l" t="t" r="r" b="b"/>
              <a:pathLst>
                <a:path w="1442" h="2787" extrusionOk="0">
                  <a:moveTo>
                    <a:pt x="577" y="2210"/>
                  </a:moveTo>
                  <a:lnTo>
                    <a:pt x="577" y="2210"/>
                  </a:lnTo>
                  <a:lnTo>
                    <a:pt x="385" y="2258"/>
                  </a:lnTo>
                  <a:lnTo>
                    <a:pt x="241" y="2354"/>
                  </a:lnTo>
                  <a:lnTo>
                    <a:pt x="97" y="2546"/>
                  </a:lnTo>
                  <a:lnTo>
                    <a:pt x="1" y="2786"/>
                  </a:lnTo>
                  <a:lnTo>
                    <a:pt x="1" y="2786"/>
                  </a:lnTo>
                  <a:lnTo>
                    <a:pt x="1" y="2786"/>
                  </a:lnTo>
                  <a:lnTo>
                    <a:pt x="1" y="2786"/>
                  </a:lnTo>
                  <a:lnTo>
                    <a:pt x="97" y="2546"/>
                  </a:lnTo>
                  <a:lnTo>
                    <a:pt x="241" y="2354"/>
                  </a:lnTo>
                  <a:lnTo>
                    <a:pt x="385" y="2258"/>
                  </a:lnTo>
                  <a:lnTo>
                    <a:pt x="577" y="2210"/>
                  </a:lnTo>
                  <a:close/>
                  <a:moveTo>
                    <a:pt x="577" y="2210"/>
                  </a:moveTo>
                  <a:lnTo>
                    <a:pt x="577" y="2210"/>
                  </a:lnTo>
                  <a:lnTo>
                    <a:pt x="577" y="2210"/>
                  </a:lnTo>
                  <a:lnTo>
                    <a:pt x="577" y="2210"/>
                  </a:lnTo>
                  <a:lnTo>
                    <a:pt x="577" y="2210"/>
                  </a:lnTo>
                  <a:lnTo>
                    <a:pt x="577" y="2210"/>
                  </a:lnTo>
                  <a:close/>
                  <a:moveTo>
                    <a:pt x="433" y="1"/>
                  </a:moveTo>
                  <a:lnTo>
                    <a:pt x="433" y="1"/>
                  </a:lnTo>
                  <a:lnTo>
                    <a:pt x="625" y="673"/>
                  </a:lnTo>
                  <a:lnTo>
                    <a:pt x="913" y="1489"/>
                  </a:lnTo>
                  <a:lnTo>
                    <a:pt x="1441" y="2786"/>
                  </a:lnTo>
                  <a:lnTo>
                    <a:pt x="1441" y="2786"/>
                  </a:lnTo>
                  <a:lnTo>
                    <a:pt x="913" y="1489"/>
                  </a:lnTo>
                  <a:lnTo>
                    <a:pt x="625" y="673"/>
                  </a:lnTo>
                  <a:lnTo>
                    <a:pt x="433" y="1"/>
                  </a:lnTo>
                  <a:lnTo>
                    <a:pt x="433" y="1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41"/>
            <p:cNvSpPr/>
            <p:nvPr/>
          </p:nvSpPr>
          <p:spPr>
            <a:xfrm>
              <a:off x="2377625" y="3577850"/>
              <a:ext cx="25250" cy="69675"/>
            </a:xfrm>
            <a:custGeom>
              <a:avLst/>
              <a:gdLst/>
              <a:ahLst/>
              <a:cxnLst/>
              <a:rect l="l" t="t" r="r" b="b"/>
              <a:pathLst>
                <a:path w="1010" h="278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93" y="673"/>
                  </a:lnTo>
                  <a:lnTo>
                    <a:pt x="481" y="1489"/>
                  </a:lnTo>
                  <a:lnTo>
                    <a:pt x="1009" y="2786"/>
                  </a:lnTo>
                  <a:lnTo>
                    <a:pt x="1009" y="2786"/>
                  </a:lnTo>
                  <a:lnTo>
                    <a:pt x="481" y="1489"/>
                  </a:lnTo>
                  <a:lnTo>
                    <a:pt x="193" y="673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41"/>
            <p:cNvSpPr/>
            <p:nvPr/>
          </p:nvSpPr>
          <p:spPr>
            <a:xfrm>
              <a:off x="2364425" y="3562250"/>
              <a:ext cx="72075" cy="145300"/>
            </a:xfrm>
            <a:custGeom>
              <a:avLst/>
              <a:gdLst/>
              <a:ahLst/>
              <a:cxnLst/>
              <a:rect l="l" t="t" r="r" b="b"/>
              <a:pathLst>
                <a:path w="2883" h="5812" extrusionOk="0">
                  <a:moveTo>
                    <a:pt x="1393" y="0"/>
                  </a:moveTo>
                  <a:lnTo>
                    <a:pt x="1009" y="96"/>
                  </a:lnTo>
                  <a:lnTo>
                    <a:pt x="673" y="240"/>
                  </a:lnTo>
                  <a:lnTo>
                    <a:pt x="481" y="336"/>
                  </a:lnTo>
                  <a:lnTo>
                    <a:pt x="481" y="433"/>
                  </a:lnTo>
                  <a:lnTo>
                    <a:pt x="529" y="625"/>
                  </a:lnTo>
                  <a:lnTo>
                    <a:pt x="721" y="1297"/>
                  </a:lnTo>
                  <a:lnTo>
                    <a:pt x="1009" y="2113"/>
                  </a:lnTo>
                  <a:lnTo>
                    <a:pt x="1537" y="3410"/>
                  </a:lnTo>
                  <a:lnTo>
                    <a:pt x="1585" y="3554"/>
                  </a:lnTo>
                  <a:lnTo>
                    <a:pt x="1489" y="3410"/>
                  </a:lnTo>
                  <a:lnTo>
                    <a:pt x="1297" y="3218"/>
                  </a:lnTo>
                  <a:lnTo>
                    <a:pt x="1057" y="2978"/>
                  </a:lnTo>
                  <a:lnTo>
                    <a:pt x="913" y="2882"/>
                  </a:lnTo>
                  <a:lnTo>
                    <a:pt x="721" y="2834"/>
                  </a:lnTo>
                  <a:lnTo>
                    <a:pt x="673" y="2834"/>
                  </a:lnTo>
                  <a:lnTo>
                    <a:pt x="481" y="2882"/>
                  </a:lnTo>
                  <a:lnTo>
                    <a:pt x="337" y="2978"/>
                  </a:lnTo>
                  <a:lnTo>
                    <a:pt x="193" y="3170"/>
                  </a:lnTo>
                  <a:lnTo>
                    <a:pt x="97" y="3410"/>
                  </a:lnTo>
                  <a:lnTo>
                    <a:pt x="1" y="3746"/>
                  </a:lnTo>
                  <a:lnTo>
                    <a:pt x="1" y="3794"/>
                  </a:lnTo>
                  <a:lnTo>
                    <a:pt x="49" y="3938"/>
                  </a:lnTo>
                  <a:lnTo>
                    <a:pt x="193" y="4082"/>
                  </a:lnTo>
                  <a:lnTo>
                    <a:pt x="385" y="4227"/>
                  </a:lnTo>
                  <a:lnTo>
                    <a:pt x="577" y="4323"/>
                  </a:lnTo>
                  <a:lnTo>
                    <a:pt x="1009" y="4467"/>
                  </a:lnTo>
                  <a:lnTo>
                    <a:pt x="1201" y="4563"/>
                  </a:lnTo>
                  <a:lnTo>
                    <a:pt x="1345" y="4707"/>
                  </a:lnTo>
                  <a:lnTo>
                    <a:pt x="1778" y="5139"/>
                  </a:lnTo>
                  <a:lnTo>
                    <a:pt x="2354" y="5571"/>
                  </a:lnTo>
                  <a:lnTo>
                    <a:pt x="2642" y="5715"/>
                  </a:lnTo>
                  <a:lnTo>
                    <a:pt x="2882" y="5811"/>
                  </a:lnTo>
                  <a:lnTo>
                    <a:pt x="2882" y="5235"/>
                  </a:lnTo>
                  <a:lnTo>
                    <a:pt x="2738" y="4467"/>
                  </a:lnTo>
                  <a:lnTo>
                    <a:pt x="2546" y="3650"/>
                  </a:lnTo>
                  <a:lnTo>
                    <a:pt x="2306" y="2786"/>
                  </a:lnTo>
                  <a:lnTo>
                    <a:pt x="1778" y="1105"/>
                  </a:lnTo>
                  <a:lnTo>
                    <a:pt x="1393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41"/>
            <p:cNvSpPr/>
            <p:nvPr/>
          </p:nvSpPr>
          <p:spPr>
            <a:xfrm>
              <a:off x="2364425" y="3562250"/>
              <a:ext cx="72075" cy="145300"/>
            </a:xfrm>
            <a:custGeom>
              <a:avLst/>
              <a:gdLst/>
              <a:ahLst/>
              <a:cxnLst/>
              <a:rect l="l" t="t" r="r" b="b"/>
              <a:pathLst>
                <a:path w="2883" h="5812" fill="none" extrusionOk="0">
                  <a:moveTo>
                    <a:pt x="1393" y="0"/>
                  </a:moveTo>
                  <a:lnTo>
                    <a:pt x="1393" y="0"/>
                  </a:lnTo>
                  <a:lnTo>
                    <a:pt x="1009" y="96"/>
                  </a:lnTo>
                  <a:lnTo>
                    <a:pt x="673" y="240"/>
                  </a:lnTo>
                  <a:lnTo>
                    <a:pt x="673" y="240"/>
                  </a:lnTo>
                  <a:lnTo>
                    <a:pt x="481" y="336"/>
                  </a:lnTo>
                  <a:lnTo>
                    <a:pt x="481" y="336"/>
                  </a:lnTo>
                  <a:lnTo>
                    <a:pt x="481" y="433"/>
                  </a:lnTo>
                  <a:lnTo>
                    <a:pt x="529" y="625"/>
                  </a:lnTo>
                  <a:lnTo>
                    <a:pt x="529" y="625"/>
                  </a:lnTo>
                  <a:lnTo>
                    <a:pt x="721" y="1297"/>
                  </a:lnTo>
                  <a:lnTo>
                    <a:pt x="1009" y="2113"/>
                  </a:lnTo>
                  <a:lnTo>
                    <a:pt x="1537" y="3410"/>
                  </a:lnTo>
                  <a:lnTo>
                    <a:pt x="1537" y="3410"/>
                  </a:lnTo>
                  <a:lnTo>
                    <a:pt x="1585" y="3554"/>
                  </a:lnTo>
                  <a:lnTo>
                    <a:pt x="1585" y="3554"/>
                  </a:lnTo>
                  <a:lnTo>
                    <a:pt x="1585" y="3554"/>
                  </a:lnTo>
                  <a:lnTo>
                    <a:pt x="1585" y="3554"/>
                  </a:lnTo>
                  <a:lnTo>
                    <a:pt x="1489" y="3410"/>
                  </a:lnTo>
                  <a:lnTo>
                    <a:pt x="1297" y="3218"/>
                  </a:lnTo>
                  <a:lnTo>
                    <a:pt x="1057" y="2978"/>
                  </a:lnTo>
                  <a:lnTo>
                    <a:pt x="913" y="2882"/>
                  </a:lnTo>
                  <a:lnTo>
                    <a:pt x="721" y="2834"/>
                  </a:lnTo>
                  <a:lnTo>
                    <a:pt x="721" y="2834"/>
                  </a:lnTo>
                  <a:lnTo>
                    <a:pt x="721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673" y="2834"/>
                  </a:lnTo>
                  <a:lnTo>
                    <a:pt x="481" y="2882"/>
                  </a:lnTo>
                  <a:lnTo>
                    <a:pt x="337" y="2978"/>
                  </a:lnTo>
                  <a:lnTo>
                    <a:pt x="193" y="3170"/>
                  </a:lnTo>
                  <a:lnTo>
                    <a:pt x="97" y="3410"/>
                  </a:lnTo>
                  <a:lnTo>
                    <a:pt x="97" y="3410"/>
                  </a:lnTo>
                  <a:lnTo>
                    <a:pt x="97" y="3410"/>
                  </a:lnTo>
                  <a:lnTo>
                    <a:pt x="97" y="3410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46"/>
                  </a:lnTo>
                  <a:lnTo>
                    <a:pt x="1" y="3794"/>
                  </a:lnTo>
                  <a:lnTo>
                    <a:pt x="1" y="3794"/>
                  </a:lnTo>
                  <a:lnTo>
                    <a:pt x="49" y="3938"/>
                  </a:lnTo>
                  <a:lnTo>
                    <a:pt x="193" y="4082"/>
                  </a:lnTo>
                  <a:lnTo>
                    <a:pt x="385" y="4227"/>
                  </a:lnTo>
                  <a:lnTo>
                    <a:pt x="577" y="4323"/>
                  </a:lnTo>
                  <a:lnTo>
                    <a:pt x="1009" y="4467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201" y="4563"/>
                  </a:lnTo>
                  <a:lnTo>
                    <a:pt x="1345" y="4707"/>
                  </a:lnTo>
                  <a:lnTo>
                    <a:pt x="1778" y="5139"/>
                  </a:lnTo>
                  <a:lnTo>
                    <a:pt x="2354" y="5571"/>
                  </a:lnTo>
                  <a:lnTo>
                    <a:pt x="2642" y="5715"/>
                  </a:lnTo>
                  <a:lnTo>
                    <a:pt x="2882" y="5811"/>
                  </a:lnTo>
                  <a:lnTo>
                    <a:pt x="2882" y="5811"/>
                  </a:lnTo>
                  <a:lnTo>
                    <a:pt x="2882" y="5235"/>
                  </a:lnTo>
                  <a:lnTo>
                    <a:pt x="2738" y="4467"/>
                  </a:lnTo>
                  <a:lnTo>
                    <a:pt x="2546" y="3650"/>
                  </a:lnTo>
                  <a:lnTo>
                    <a:pt x="2306" y="2786"/>
                  </a:lnTo>
                  <a:lnTo>
                    <a:pt x="1778" y="1105"/>
                  </a:lnTo>
                  <a:lnTo>
                    <a:pt x="13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41"/>
            <p:cNvSpPr/>
            <p:nvPr/>
          </p:nvSpPr>
          <p:spPr>
            <a:xfrm>
              <a:off x="2238375" y="3502225"/>
              <a:ext cx="6025" cy="20425"/>
            </a:xfrm>
            <a:custGeom>
              <a:avLst/>
              <a:gdLst/>
              <a:ahLst/>
              <a:cxnLst/>
              <a:rect l="l" t="t" r="r" b="b"/>
              <a:pathLst>
                <a:path w="241" h="817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41"/>
            <p:cNvSpPr/>
            <p:nvPr/>
          </p:nvSpPr>
          <p:spPr>
            <a:xfrm>
              <a:off x="2238375" y="3502225"/>
              <a:ext cx="6025" cy="20425"/>
            </a:xfrm>
            <a:custGeom>
              <a:avLst/>
              <a:gdLst/>
              <a:ahLst/>
              <a:cxnLst/>
              <a:rect l="l" t="t" r="r" b="b"/>
              <a:pathLst>
                <a:path w="241" h="81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240" y="81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41"/>
            <p:cNvSpPr/>
            <p:nvPr/>
          </p:nvSpPr>
          <p:spPr>
            <a:xfrm>
              <a:off x="2117100" y="3502225"/>
              <a:ext cx="127300" cy="26425"/>
            </a:xfrm>
            <a:custGeom>
              <a:avLst/>
              <a:gdLst/>
              <a:ahLst/>
              <a:cxnLst/>
              <a:rect l="l" t="t" r="r" b="b"/>
              <a:pathLst>
                <a:path w="5092" h="1057" extrusionOk="0">
                  <a:moveTo>
                    <a:pt x="4851" y="0"/>
                  </a:moveTo>
                  <a:lnTo>
                    <a:pt x="2738" y="192"/>
                  </a:lnTo>
                  <a:lnTo>
                    <a:pt x="0" y="384"/>
                  </a:lnTo>
                  <a:lnTo>
                    <a:pt x="145" y="1057"/>
                  </a:lnTo>
                  <a:lnTo>
                    <a:pt x="5091" y="816"/>
                  </a:lnTo>
                  <a:lnTo>
                    <a:pt x="4851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41"/>
            <p:cNvSpPr/>
            <p:nvPr/>
          </p:nvSpPr>
          <p:spPr>
            <a:xfrm>
              <a:off x="2117100" y="3502225"/>
              <a:ext cx="127300" cy="26425"/>
            </a:xfrm>
            <a:custGeom>
              <a:avLst/>
              <a:gdLst/>
              <a:ahLst/>
              <a:cxnLst/>
              <a:rect l="l" t="t" r="r" b="b"/>
              <a:pathLst>
                <a:path w="5092" h="1057" fill="none" extrusionOk="0">
                  <a:moveTo>
                    <a:pt x="4851" y="0"/>
                  </a:moveTo>
                  <a:lnTo>
                    <a:pt x="4851" y="0"/>
                  </a:lnTo>
                  <a:lnTo>
                    <a:pt x="2738" y="192"/>
                  </a:lnTo>
                  <a:lnTo>
                    <a:pt x="2738" y="192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145" y="1057"/>
                  </a:lnTo>
                  <a:lnTo>
                    <a:pt x="5091" y="816"/>
                  </a:lnTo>
                  <a:lnTo>
                    <a:pt x="5091" y="816"/>
                  </a:lnTo>
                  <a:lnTo>
                    <a:pt x="48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41"/>
            <p:cNvSpPr/>
            <p:nvPr/>
          </p:nvSpPr>
          <p:spPr>
            <a:xfrm>
              <a:off x="2085875" y="3340125"/>
              <a:ext cx="333800" cy="153700"/>
            </a:xfrm>
            <a:custGeom>
              <a:avLst/>
              <a:gdLst/>
              <a:ahLst/>
              <a:cxnLst/>
              <a:rect l="l" t="t" r="r" b="b"/>
              <a:pathLst>
                <a:path w="13352" h="6148" extrusionOk="0">
                  <a:moveTo>
                    <a:pt x="385" y="1"/>
                  </a:moveTo>
                  <a:lnTo>
                    <a:pt x="241" y="625"/>
                  </a:lnTo>
                  <a:lnTo>
                    <a:pt x="145" y="1345"/>
                  </a:lnTo>
                  <a:lnTo>
                    <a:pt x="49" y="2210"/>
                  </a:lnTo>
                  <a:lnTo>
                    <a:pt x="1" y="3170"/>
                  </a:lnTo>
                  <a:lnTo>
                    <a:pt x="49" y="4179"/>
                  </a:lnTo>
                  <a:lnTo>
                    <a:pt x="97" y="4707"/>
                  </a:lnTo>
                  <a:lnTo>
                    <a:pt x="193" y="5235"/>
                  </a:lnTo>
                  <a:lnTo>
                    <a:pt x="337" y="5668"/>
                  </a:lnTo>
                  <a:lnTo>
                    <a:pt x="529" y="6148"/>
                  </a:lnTo>
                  <a:lnTo>
                    <a:pt x="6628" y="5812"/>
                  </a:lnTo>
                  <a:lnTo>
                    <a:pt x="6148" y="4275"/>
                  </a:lnTo>
                  <a:lnTo>
                    <a:pt x="5908" y="3266"/>
                  </a:lnTo>
                  <a:lnTo>
                    <a:pt x="5860" y="2978"/>
                  </a:lnTo>
                  <a:lnTo>
                    <a:pt x="5860" y="2882"/>
                  </a:lnTo>
                  <a:lnTo>
                    <a:pt x="6340" y="3410"/>
                  </a:lnTo>
                  <a:lnTo>
                    <a:pt x="7061" y="4371"/>
                  </a:lnTo>
                  <a:lnTo>
                    <a:pt x="7829" y="5379"/>
                  </a:lnTo>
                  <a:lnTo>
                    <a:pt x="8165" y="5716"/>
                  </a:lnTo>
                  <a:lnTo>
                    <a:pt x="8357" y="5860"/>
                  </a:lnTo>
                  <a:lnTo>
                    <a:pt x="8501" y="5860"/>
                  </a:lnTo>
                  <a:lnTo>
                    <a:pt x="8741" y="5812"/>
                  </a:lnTo>
                  <a:lnTo>
                    <a:pt x="9366" y="5476"/>
                  </a:lnTo>
                  <a:lnTo>
                    <a:pt x="10182" y="4899"/>
                  </a:lnTo>
                  <a:lnTo>
                    <a:pt x="11095" y="4275"/>
                  </a:lnTo>
                  <a:lnTo>
                    <a:pt x="12679" y="3026"/>
                  </a:lnTo>
                  <a:lnTo>
                    <a:pt x="13352" y="2498"/>
                  </a:lnTo>
                  <a:lnTo>
                    <a:pt x="11383" y="1153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41"/>
            <p:cNvSpPr/>
            <p:nvPr/>
          </p:nvSpPr>
          <p:spPr>
            <a:xfrm>
              <a:off x="2389650" y="3380950"/>
              <a:ext cx="4825" cy="3625"/>
            </a:xfrm>
            <a:custGeom>
              <a:avLst/>
              <a:gdLst/>
              <a:ahLst/>
              <a:cxnLst/>
              <a:rect l="l" t="t" r="r" b="b"/>
              <a:pathLst>
                <a:path w="193" h="145" extrusionOk="0">
                  <a:moveTo>
                    <a:pt x="0" y="0"/>
                  </a:moveTo>
                  <a:lnTo>
                    <a:pt x="0" y="0"/>
                  </a:lnTo>
                  <a:lnTo>
                    <a:pt x="192" y="145"/>
                  </a:lnTo>
                  <a:lnTo>
                    <a:pt x="192" y="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41"/>
            <p:cNvSpPr/>
            <p:nvPr/>
          </p:nvSpPr>
          <p:spPr>
            <a:xfrm>
              <a:off x="2389650" y="3380950"/>
              <a:ext cx="4825" cy="3625"/>
            </a:xfrm>
            <a:custGeom>
              <a:avLst/>
              <a:gdLst/>
              <a:ahLst/>
              <a:cxnLst/>
              <a:rect l="l" t="t" r="r" b="b"/>
              <a:pathLst>
                <a:path w="193" h="1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92" y="145"/>
                  </a:lnTo>
                  <a:lnTo>
                    <a:pt x="192" y="1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41"/>
            <p:cNvSpPr/>
            <p:nvPr/>
          </p:nvSpPr>
          <p:spPr>
            <a:xfrm>
              <a:off x="2085875" y="3380950"/>
              <a:ext cx="308600" cy="15625"/>
            </a:xfrm>
            <a:custGeom>
              <a:avLst/>
              <a:gdLst/>
              <a:ahLst/>
              <a:cxnLst/>
              <a:rect l="l" t="t" r="r" b="b"/>
              <a:pathLst>
                <a:path w="12344" h="625" extrusionOk="0">
                  <a:moveTo>
                    <a:pt x="12151" y="0"/>
                  </a:moveTo>
                  <a:lnTo>
                    <a:pt x="97" y="97"/>
                  </a:lnTo>
                  <a:lnTo>
                    <a:pt x="1" y="625"/>
                  </a:lnTo>
                  <a:lnTo>
                    <a:pt x="11959" y="433"/>
                  </a:lnTo>
                  <a:lnTo>
                    <a:pt x="12343" y="145"/>
                  </a:lnTo>
                  <a:lnTo>
                    <a:pt x="12151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41"/>
            <p:cNvSpPr/>
            <p:nvPr/>
          </p:nvSpPr>
          <p:spPr>
            <a:xfrm>
              <a:off x="2085875" y="3380950"/>
              <a:ext cx="308600" cy="15625"/>
            </a:xfrm>
            <a:custGeom>
              <a:avLst/>
              <a:gdLst/>
              <a:ahLst/>
              <a:cxnLst/>
              <a:rect l="l" t="t" r="r" b="b"/>
              <a:pathLst>
                <a:path w="12344" h="625" fill="none" extrusionOk="0">
                  <a:moveTo>
                    <a:pt x="12151" y="0"/>
                  </a:moveTo>
                  <a:lnTo>
                    <a:pt x="97" y="97"/>
                  </a:lnTo>
                  <a:lnTo>
                    <a:pt x="97" y="97"/>
                  </a:lnTo>
                  <a:lnTo>
                    <a:pt x="1" y="625"/>
                  </a:lnTo>
                  <a:lnTo>
                    <a:pt x="11959" y="433"/>
                  </a:lnTo>
                  <a:lnTo>
                    <a:pt x="11959" y="433"/>
                  </a:lnTo>
                  <a:lnTo>
                    <a:pt x="12343" y="145"/>
                  </a:lnTo>
                  <a:lnTo>
                    <a:pt x="121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41"/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extrusionOk="0">
                  <a:moveTo>
                    <a:pt x="5956" y="0"/>
                  </a:moveTo>
                  <a:lnTo>
                    <a:pt x="3506" y="48"/>
                  </a:lnTo>
                  <a:lnTo>
                    <a:pt x="1" y="192"/>
                  </a:lnTo>
                  <a:lnTo>
                    <a:pt x="49" y="913"/>
                  </a:lnTo>
                  <a:lnTo>
                    <a:pt x="145" y="1441"/>
                  </a:lnTo>
                  <a:lnTo>
                    <a:pt x="193" y="1681"/>
                  </a:lnTo>
                  <a:lnTo>
                    <a:pt x="289" y="1777"/>
                  </a:lnTo>
                  <a:lnTo>
                    <a:pt x="433" y="1825"/>
                  </a:lnTo>
                  <a:lnTo>
                    <a:pt x="1681" y="1825"/>
                  </a:lnTo>
                  <a:lnTo>
                    <a:pt x="4371" y="1633"/>
                  </a:lnTo>
                  <a:lnTo>
                    <a:pt x="6340" y="1441"/>
                  </a:lnTo>
                  <a:lnTo>
                    <a:pt x="7252" y="1393"/>
                  </a:lnTo>
                  <a:lnTo>
                    <a:pt x="7252" y="1345"/>
                  </a:lnTo>
                  <a:lnTo>
                    <a:pt x="7300" y="1249"/>
                  </a:lnTo>
                  <a:lnTo>
                    <a:pt x="7252" y="817"/>
                  </a:lnTo>
                  <a:lnTo>
                    <a:pt x="7156" y="336"/>
                  </a:lnTo>
                  <a:lnTo>
                    <a:pt x="7108" y="48"/>
                  </a:lnTo>
                  <a:lnTo>
                    <a:pt x="6772" y="48"/>
                  </a:lnTo>
                  <a:lnTo>
                    <a:pt x="5956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41"/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fill="none" extrusionOk="0">
                  <a:moveTo>
                    <a:pt x="1" y="192"/>
                  </a:moveTo>
                  <a:lnTo>
                    <a:pt x="1" y="192"/>
                  </a:lnTo>
                  <a:lnTo>
                    <a:pt x="3506" y="48"/>
                  </a:lnTo>
                  <a:lnTo>
                    <a:pt x="5956" y="0"/>
                  </a:lnTo>
                  <a:lnTo>
                    <a:pt x="6772" y="48"/>
                  </a:lnTo>
                  <a:lnTo>
                    <a:pt x="7108" y="48"/>
                  </a:lnTo>
                  <a:lnTo>
                    <a:pt x="7108" y="48"/>
                  </a:lnTo>
                  <a:lnTo>
                    <a:pt x="7156" y="336"/>
                  </a:lnTo>
                  <a:lnTo>
                    <a:pt x="7252" y="817"/>
                  </a:lnTo>
                  <a:lnTo>
                    <a:pt x="7300" y="1249"/>
                  </a:lnTo>
                  <a:lnTo>
                    <a:pt x="7252" y="1345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6340" y="1441"/>
                  </a:lnTo>
                  <a:lnTo>
                    <a:pt x="4371" y="1633"/>
                  </a:lnTo>
                  <a:lnTo>
                    <a:pt x="4371" y="1633"/>
                  </a:lnTo>
                  <a:lnTo>
                    <a:pt x="1681" y="1825"/>
                  </a:lnTo>
                  <a:lnTo>
                    <a:pt x="721" y="1825"/>
                  </a:lnTo>
                  <a:lnTo>
                    <a:pt x="433" y="1825"/>
                  </a:lnTo>
                  <a:lnTo>
                    <a:pt x="289" y="1777"/>
                  </a:lnTo>
                  <a:lnTo>
                    <a:pt x="289" y="1777"/>
                  </a:lnTo>
                  <a:lnTo>
                    <a:pt x="193" y="1681"/>
                  </a:lnTo>
                  <a:lnTo>
                    <a:pt x="145" y="1441"/>
                  </a:lnTo>
                  <a:lnTo>
                    <a:pt x="49" y="913"/>
                  </a:lnTo>
                  <a:lnTo>
                    <a:pt x="1" y="1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41"/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extrusionOk="0">
                  <a:moveTo>
                    <a:pt x="6244" y="0"/>
                  </a:moveTo>
                  <a:lnTo>
                    <a:pt x="2402" y="96"/>
                  </a:lnTo>
                  <a:lnTo>
                    <a:pt x="1" y="192"/>
                  </a:lnTo>
                  <a:lnTo>
                    <a:pt x="49" y="913"/>
                  </a:lnTo>
                  <a:lnTo>
                    <a:pt x="145" y="1441"/>
                  </a:lnTo>
                  <a:lnTo>
                    <a:pt x="193" y="1681"/>
                  </a:lnTo>
                  <a:lnTo>
                    <a:pt x="289" y="1777"/>
                  </a:lnTo>
                  <a:lnTo>
                    <a:pt x="433" y="1825"/>
                  </a:lnTo>
                  <a:lnTo>
                    <a:pt x="721" y="1825"/>
                  </a:lnTo>
                  <a:lnTo>
                    <a:pt x="2306" y="1777"/>
                  </a:lnTo>
                  <a:lnTo>
                    <a:pt x="4371" y="1633"/>
                  </a:lnTo>
                  <a:lnTo>
                    <a:pt x="7204" y="1393"/>
                  </a:lnTo>
                  <a:lnTo>
                    <a:pt x="7252" y="1393"/>
                  </a:lnTo>
                  <a:lnTo>
                    <a:pt x="7252" y="1345"/>
                  </a:lnTo>
                  <a:lnTo>
                    <a:pt x="7300" y="1249"/>
                  </a:lnTo>
                  <a:lnTo>
                    <a:pt x="7204" y="577"/>
                  </a:lnTo>
                  <a:lnTo>
                    <a:pt x="7108" y="48"/>
                  </a:lnTo>
                  <a:lnTo>
                    <a:pt x="6868" y="48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41"/>
            <p:cNvSpPr/>
            <p:nvPr/>
          </p:nvSpPr>
          <p:spPr>
            <a:xfrm>
              <a:off x="2076275" y="3466200"/>
              <a:ext cx="182525" cy="45650"/>
            </a:xfrm>
            <a:custGeom>
              <a:avLst/>
              <a:gdLst/>
              <a:ahLst/>
              <a:cxnLst/>
              <a:rect l="l" t="t" r="r" b="b"/>
              <a:pathLst>
                <a:path w="7301" h="1826" fill="none" extrusionOk="0">
                  <a:moveTo>
                    <a:pt x="6244" y="0"/>
                  </a:moveTo>
                  <a:lnTo>
                    <a:pt x="6244" y="0"/>
                  </a:lnTo>
                  <a:lnTo>
                    <a:pt x="2402" y="96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49" y="913"/>
                  </a:lnTo>
                  <a:lnTo>
                    <a:pt x="145" y="1441"/>
                  </a:lnTo>
                  <a:lnTo>
                    <a:pt x="193" y="1681"/>
                  </a:lnTo>
                  <a:lnTo>
                    <a:pt x="289" y="1777"/>
                  </a:lnTo>
                  <a:lnTo>
                    <a:pt x="289" y="1777"/>
                  </a:lnTo>
                  <a:lnTo>
                    <a:pt x="433" y="1825"/>
                  </a:lnTo>
                  <a:lnTo>
                    <a:pt x="721" y="1825"/>
                  </a:lnTo>
                  <a:lnTo>
                    <a:pt x="721" y="1825"/>
                  </a:lnTo>
                  <a:lnTo>
                    <a:pt x="2306" y="1777"/>
                  </a:lnTo>
                  <a:lnTo>
                    <a:pt x="4371" y="1633"/>
                  </a:lnTo>
                  <a:lnTo>
                    <a:pt x="4371" y="1633"/>
                  </a:lnTo>
                  <a:lnTo>
                    <a:pt x="7204" y="1393"/>
                  </a:lnTo>
                  <a:lnTo>
                    <a:pt x="7204" y="1393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7252" y="1393"/>
                  </a:lnTo>
                  <a:lnTo>
                    <a:pt x="7252" y="1345"/>
                  </a:lnTo>
                  <a:lnTo>
                    <a:pt x="7300" y="1249"/>
                  </a:lnTo>
                  <a:lnTo>
                    <a:pt x="7300" y="1249"/>
                  </a:lnTo>
                  <a:lnTo>
                    <a:pt x="7204" y="577"/>
                  </a:lnTo>
                  <a:lnTo>
                    <a:pt x="7108" y="48"/>
                  </a:lnTo>
                  <a:lnTo>
                    <a:pt x="7108" y="48"/>
                  </a:lnTo>
                  <a:lnTo>
                    <a:pt x="6868" y="48"/>
                  </a:lnTo>
                  <a:lnTo>
                    <a:pt x="62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41"/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extrusionOk="0">
                  <a:moveTo>
                    <a:pt x="5428" y="0"/>
                  </a:moveTo>
                  <a:lnTo>
                    <a:pt x="5187" y="145"/>
                  </a:lnTo>
                  <a:lnTo>
                    <a:pt x="4515" y="529"/>
                  </a:lnTo>
                  <a:lnTo>
                    <a:pt x="2690" y="1729"/>
                  </a:lnTo>
                  <a:lnTo>
                    <a:pt x="1" y="3554"/>
                  </a:lnTo>
                  <a:lnTo>
                    <a:pt x="481" y="4131"/>
                  </a:lnTo>
                  <a:lnTo>
                    <a:pt x="817" y="4563"/>
                  </a:lnTo>
                  <a:lnTo>
                    <a:pt x="961" y="4707"/>
                  </a:lnTo>
                  <a:lnTo>
                    <a:pt x="1105" y="4803"/>
                  </a:lnTo>
                  <a:lnTo>
                    <a:pt x="1201" y="4755"/>
                  </a:lnTo>
                  <a:lnTo>
                    <a:pt x="1393" y="4659"/>
                  </a:lnTo>
                  <a:lnTo>
                    <a:pt x="2018" y="4227"/>
                  </a:lnTo>
                  <a:lnTo>
                    <a:pt x="3747" y="2978"/>
                  </a:lnTo>
                  <a:lnTo>
                    <a:pt x="5428" y="1681"/>
                  </a:lnTo>
                  <a:lnTo>
                    <a:pt x="6244" y="1057"/>
                  </a:lnTo>
                  <a:lnTo>
                    <a:pt x="6244" y="1009"/>
                  </a:lnTo>
                  <a:lnTo>
                    <a:pt x="6196" y="913"/>
                  </a:lnTo>
                  <a:lnTo>
                    <a:pt x="5908" y="529"/>
                  </a:lnTo>
                  <a:lnTo>
                    <a:pt x="5428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41"/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fill="none" extrusionOk="0">
                  <a:moveTo>
                    <a:pt x="1" y="3554"/>
                  </a:moveTo>
                  <a:lnTo>
                    <a:pt x="1" y="3554"/>
                  </a:lnTo>
                  <a:lnTo>
                    <a:pt x="2690" y="1729"/>
                  </a:lnTo>
                  <a:lnTo>
                    <a:pt x="4515" y="529"/>
                  </a:lnTo>
                  <a:lnTo>
                    <a:pt x="5187" y="145"/>
                  </a:lnTo>
                  <a:lnTo>
                    <a:pt x="5428" y="0"/>
                  </a:lnTo>
                  <a:lnTo>
                    <a:pt x="5428" y="0"/>
                  </a:lnTo>
                  <a:lnTo>
                    <a:pt x="5908" y="529"/>
                  </a:lnTo>
                  <a:lnTo>
                    <a:pt x="6196" y="913"/>
                  </a:lnTo>
                  <a:lnTo>
                    <a:pt x="6244" y="1009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5428" y="1681"/>
                  </a:lnTo>
                  <a:lnTo>
                    <a:pt x="3747" y="2978"/>
                  </a:lnTo>
                  <a:lnTo>
                    <a:pt x="2018" y="4227"/>
                  </a:lnTo>
                  <a:lnTo>
                    <a:pt x="1393" y="4659"/>
                  </a:lnTo>
                  <a:lnTo>
                    <a:pt x="1201" y="4755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961" y="4707"/>
                  </a:lnTo>
                  <a:lnTo>
                    <a:pt x="817" y="4563"/>
                  </a:lnTo>
                  <a:lnTo>
                    <a:pt x="481" y="4131"/>
                  </a:lnTo>
                  <a:lnTo>
                    <a:pt x="1" y="35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41"/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extrusionOk="0">
                  <a:moveTo>
                    <a:pt x="5428" y="0"/>
                  </a:moveTo>
                  <a:lnTo>
                    <a:pt x="4995" y="193"/>
                  </a:lnTo>
                  <a:lnTo>
                    <a:pt x="4611" y="481"/>
                  </a:lnTo>
                  <a:lnTo>
                    <a:pt x="1730" y="2402"/>
                  </a:lnTo>
                  <a:lnTo>
                    <a:pt x="1" y="3554"/>
                  </a:lnTo>
                  <a:lnTo>
                    <a:pt x="481" y="4131"/>
                  </a:lnTo>
                  <a:lnTo>
                    <a:pt x="817" y="4563"/>
                  </a:lnTo>
                  <a:lnTo>
                    <a:pt x="961" y="4707"/>
                  </a:lnTo>
                  <a:lnTo>
                    <a:pt x="1105" y="4803"/>
                  </a:lnTo>
                  <a:lnTo>
                    <a:pt x="1249" y="4755"/>
                  </a:lnTo>
                  <a:lnTo>
                    <a:pt x="1441" y="4611"/>
                  </a:lnTo>
                  <a:lnTo>
                    <a:pt x="2066" y="4227"/>
                  </a:lnTo>
                  <a:lnTo>
                    <a:pt x="3747" y="2930"/>
                  </a:lnTo>
                  <a:lnTo>
                    <a:pt x="5428" y="1681"/>
                  </a:lnTo>
                  <a:lnTo>
                    <a:pt x="6244" y="1057"/>
                  </a:lnTo>
                  <a:lnTo>
                    <a:pt x="6148" y="817"/>
                  </a:lnTo>
                  <a:lnTo>
                    <a:pt x="5860" y="481"/>
                  </a:lnTo>
                  <a:lnTo>
                    <a:pt x="5428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41"/>
            <p:cNvSpPr/>
            <p:nvPr/>
          </p:nvSpPr>
          <p:spPr>
            <a:xfrm>
              <a:off x="2269575" y="3379750"/>
              <a:ext cx="156100" cy="120075"/>
            </a:xfrm>
            <a:custGeom>
              <a:avLst/>
              <a:gdLst/>
              <a:ahLst/>
              <a:cxnLst/>
              <a:rect l="l" t="t" r="r" b="b"/>
              <a:pathLst>
                <a:path w="6244" h="4803" fill="none" extrusionOk="0">
                  <a:moveTo>
                    <a:pt x="5428" y="0"/>
                  </a:moveTo>
                  <a:lnTo>
                    <a:pt x="5428" y="0"/>
                  </a:lnTo>
                  <a:lnTo>
                    <a:pt x="4995" y="193"/>
                  </a:lnTo>
                  <a:lnTo>
                    <a:pt x="4995" y="193"/>
                  </a:lnTo>
                  <a:lnTo>
                    <a:pt x="4611" y="481"/>
                  </a:lnTo>
                  <a:lnTo>
                    <a:pt x="4611" y="481"/>
                  </a:lnTo>
                  <a:lnTo>
                    <a:pt x="1730" y="2402"/>
                  </a:lnTo>
                  <a:lnTo>
                    <a:pt x="1" y="3554"/>
                  </a:lnTo>
                  <a:lnTo>
                    <a:pt x="1" y="3554"/>
                  </a:lnTo>
                  <a:lnTo>
                    <a:pt x="481" y="4131"/>
                  </a:lnTo>
                  <a:lnTo>
                    <a:pt x="817" y="4563"/>
                  </a:lnTo>
                  <a:lnTo>
                    <a:pt x="961" y="4707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1105" y="4803"/>
                  </a:lnTo>
                  <a:lnTo>
                    <a:pt x="1249" y="4755"/>
                  </a:lnTo>
                  <a:lnTo>
                    <a:pt x="1441" y="4611"/>
                  </a:lnTo>
                  <a:lnTo>
                    <a:pt x="2066" y="4227"/>
                  </a:lnTo>
                  <a:lnTo>
                    <a:pt x="3747" y="2930"/>
                  </a:lnTo>
                  <a:lnTo>
                    <a:pt x="5428" y="1681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6244" y="1057"/>
                  </a:lnTo>
                  <a:lnTo>
                    <a:pt x="6148" y="817"/>
                  </a:lnTo>
                  <a:lnTo>
                    <a:pt x="5860" y="481"/>
                  </a:lnTo>
                  <a:lnTo>
                    <a:pt x="5428" y="0"/>
                  </a:lnTo>
                  <a:lnTo>
                    <a:pt x="5428" y="0"/>
                  </a:lnTo>
                  <a:lnTo>
                    <a:pt x="54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41"/>
            <p:cNvSpPr/>
            <p:nvPr/>
          </p:nvSpPr>
          <p:spPr>
            <a:xfrm>
              <a:off x="1932200" y="3009950"/>
              <a:ext cx="234150" cy="184925"/>
            </a:xfrm>
            <a:custGeom>
              <a:avLst/>
              <a:gdLst/>
              <a:ahLst/>
              <a:cxnLst/>
              <a:rect l="l" t="t" r="r" b="b"/>
              <a:pathLst>
                <a:path w="9366" h="7397" extrusionOk="0">
                  <a:moveTo>
                    <a:pt x="7252" y="1"/>
                  </a:moveTo>
                  <a:lnTo>
                    <a:pt x="6820" y="145"/>
                  </a:lnTo>
                  <a:lnTo>
                    <a:pt x="6244" y="337"/>
                  </a:lnTo>
                  <a:lnTo>
                    <a:pt x="5668" y="577"/>
                  </a:lnTo>
                  <a:lnTo>
                    <a:pt x="4995" y="913"/>
                  </a:lnTo>
                  <a:lnTo>
                    <a:pt x="3602" y="1634"/>
                  </a:lnTo>
                  <a:lnTo>
                    <a:pt x="2306" y="2402"/>
                  </a:lnTo>
                  <a:lnTo>
                    <a:pt x="1153" y="3074"/>
                  </a:lnTo>
                  <a:lnTo>
                    <a:pt x="97" y="3747"/>
                  </a:lnTo>
                  <a:lnTo>
                    <a:pt x="49" y="4227"/>
                  </a:lnTo>
                  <a:lnTo>
                    <a:pt x="1" y="5283"/>
                  </a:lnTo>
                  <a:lnTo>
                    <a:pt x="1" y="6484"/>
                  </a:lnTo>
                  <a:lnTo>
                    <a:pt x="49" y="6964"/>
                  </a:lnTo>
                  <a:lnTo>
                    <a:pt x="145" y="7301"/>
                  </a:lnTo>
                  <a:lnTo>
                    <a:pt x="193" y="7397"/>
                  </a:lnTo>
                  <a:lnTo>
                    <a:pt x="625" y="7397"/>
                  </a:lnTo>
                  <a:lnTo>
                    <a:pt x="1105" y="7349"/>
                  </a:lnTo>
                  <a:lnTo>
                    <a:pt x="1681" y="7204"/>
                  </a:lnTo>
                  <a:lnTo>
                    <a:pt x="3170" y="6868"/>
                  </a:lnTo>
                  <a:lnTo>
                    <a:pt x="4851" y="6388"/>
                  </a:lnTo>
                  <a:lnTo>
                    <a:pt x="7925" y="5380"/>
                  </a:lnTo>
                  <a:lnTo>
                    <a:pt x="9365" y="4947"/>
                  </a:lnTo>
                  <a:lnTo>
                    <a:pt x="9269" y="4275"/>
                  </a:lnTo>
                  <a:lnTo>
                    <a:pt x="8981" y="2786"/>
                  </a:lnTo>
                  <a:lnTo>
                    <a:pt x="8789" y="1922"/>
                  </a:lnTo>
                  <a:lnTo>
                    <a:pt x="8549" y="1153"/>
                  </a:lnTo>
                  <a:lnTo>
                    <a:pt x="8405" y="817"/>
                  </a:lnTo>
                  <a:lnTo>
                    <a:pt x="8261" y="481"/>
                  </a:lnTo>
                  <a:lnTo>
                    <a:pt x="8069" y="241"/>
                  </a:lnTo>
                  <a:lnTo>
                    <a:pt x="7877" y="97"/>
                  </a:lnTo>
                  <a:lnTo>
                    <a:pt x="7781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41"/>
            <p:cNvSpPr/>
            <p:nvPr/>
          </p:nvSpPr>
          <p:spPr>
            <a:xfrm>
              <a:off x="1932200" y="3009950"/>
              <a:ext cx="234150" cy="184925"/>
            </a:xfrm>
            <a:custGeom>
              <a:avLst/>
              <a:gdLst/>
              <a:ahLst/>
              <a:cxnLst/>
              <a:rect l="l" t="t" r="r" b="b"/>
              <a:pathLst>
                <a:path w="9366" h="7397" fill="none" extrusionOk="0">
                  <a:moveTo>
                    <a:pt x="97" y="3747"/>
                  </a:moveTo>
                  <a:lnTo>
                    <a:pt x="97" y="3747"/>
                  </a:lnTo>
                  <a:lnTo>
                    <a:pt x="1153" y="3074"/>
                  </a:lnTo>
                  <a:lnTo>
                    <a:pt x="2306" y="2402"/>
                  </a:lnTo>
                  <a:lnTo>
                    <a:pt x="3602" y="1634"/>
                  </a:lnTo>
                  <a:lnTo>
                    <a:pt x="4995" y="913"/>
                  </a:lnTo>
                  <a:lnTo>
                    <a:pt x="5668" y="577"/>
                  </a:lnTo>
                  <a:lnTo>
                    <a:pt x="6244" y="337"/>
                  </a:lnTo>
                  <a:lnTo>
                    <a:pt x="6820" y="145"/>
                  </a:lnTo>
                  <a:lnTo>
                    <a:pt x="7252" y="1"/>
                  </a:lnTo>
                  <a:lnTo>
                    <a:pt x="7637" y="1"/>
                  </a:lnTo>
                  <a:lnTo>
                    <a:pt x="7781" y="1"/>
                  </a:lnTo>
                  <a:lnTo>
                    <a:pt x="7877" y="97"/>
                  </a:lnTo>
                  <a:lnTo>
                    <a:pt x="7877" y="97"/>
                  </a:lnTo>
                  <a:lnTo>
                    <a:pt x="8069" y="241"/>
                  </a:lnTo>
                  <a:lnTo>
                    <a:pt x="8261" y="481"/>
                  </a:lnTo>
                  <a:lnTo>
                    <a:pt x="8405" y="817"/>
                  </a:lnTo>
                  <a:lnTo>
                    <a:pt x="8549" y="1153"/>
                  </a:lnTo>
                  <a:lnTo>
                    <a:pt x="8789" y="1922"/>
                  </a:lnTo>
                  <a:lnTo>
                    <a:pt x="8981" y="2786"/>
                  </a:lnTo>
                  <a:lnTo>
                    <a:pt x="9269" y="4275"/>
                  </a:lnTo>
                  <a:lnTo>
                    <a:pt x="9365" y="4947"/>
                  </a:lnTo>
                  <a:lnTo>
                    <a:pt x="9365" y="4947"/>
                  </a:lnTo>
                  <a:lnTo>
                    <a:pt x="7925" y="5380"/>
                  </a:lnTo>
                  <a:lnTo>
                    <a:pt x="4851" y="6388"/>
                  </a:lnTo>
                  <a:lnTo>
                    <a:pt x="3170" y="6868"/>
                  </a:lnTo>
                  <a:lnTo>
                    <a:pt x="1681" y="7204"/>
                  </a:lnTo>
                  <a:lnTo>
                    <a:pt x="1105" y="7349"/>
                  </a:lnTo>
                  <a:lnTo>
                    <a:pt x="625" y="7397"/>
                  </a:lnTo>
                  <a:lnTo>
                    <a:pt x="289" y="7397"/>
                  </a:lnTo>
                  <a:lnTo>
                    <a:pt x="193" y="7397"/>
                  </a:lnTo>
                  <a:lnTo>
                    <a:pt x="145" y="7301"/>
                  </a:lnTo>
                  <a:lnTo>
                    <a:pt x="145" y="7301"/>
                  </a:lnTo>
                  <a:lnTo>
                    <a:pt x="49" y="6964"/>
                  </a:lnTo>
                  <a:lnTo>
                    <a:pt x="1" y="6484"/>
                  </a:lnTo>
                  <a:lnTo>
                    <a:pt x="1" y="5283"/>
                  </a:lnTo>
                  <a:lnTo>
                    <a:pt x="49" y="4227"/>
                  </a:lnTo>
                  <a:lnTo>
                    <a:pt x="97" y="37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41"/>
            <p:cNvSpPr/>
            <p:nvPr/>
          </p:nvSpPr>
          <p:spPr>
            <a:xfrm>
              <a:off x="1951400" y="3085600"/>
              <a:ext cx="42050" cy="105675"/>
            </a:xfrm>
            <a:custGeom>
              <a:avLst/>
              <a:gdLst/>
              <a:ahLst/>
              <a:cxnLst/>
              <a:rect l="l" t="t" r="r" b="b"/>
              <a:pathLst>
                <a:path w="1682" h="4227" extrusionOk="0">
                  <a:moveTo>
                    <a:pt x="433" y="0"/>
                  </a:moveTo>
                  <a:lnTo>
                    <a:pt x="1" y="288"/>
                  </a:lnTo>
                  <a:lnTo>
                    <a:pt x="433" y="2257"/>
                  </a:lnTo>
                  <a:lnTo>
                    <a:pt x="913" y="4227"/>
                  </a:lnTo>
                  <a:lnTo>
                    <a:pt x="1682" y="4034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41"/>
            <p:cNvSpPr/>
            <p:nvPr/>
          </p:nvSpPr>
          <p:spPr>
            <a:xfrm>
              <a:off x="1951400" y="3085600"/>
              <a:ext cx="42050" cy="105675"/>
            </a:xfrm>
            <a:custGeom>
              <a:avLst/>
              <a:gdLst/>
              <a:ahLst/>
              <a:cxnLst/>
              <a:rect l="l" t="t" r="r" b="b"/>
              <a:pathLst>
                <a:path w="1682" h="4227" fill="none" extrusionOk="0">
                  <a:moveTo>
                    <a:pt x="433" y="0"/>
                  </a:moveTo>
                  <a:lnTo>
                    <a:pt x="433" y="0"/>
                  </a:lnTo>
                  <a:lnTo>
                    <a:pt x="1" y="288"/>
                  </a:lnTo>
                  <a:lnTo>
                    <a:pt x="1" y="288"/>
                  </a:lnTo>
                  <a:lnTo>
                    <a:pt x="433" y="2257"/>
                  </a:lnTo>
                  <a:lnTo>
                    <a:pt x="913" y="4227"/>
                  </a:lnTo>
                  <a:lnTo>
                    <a:pt x="913" y="4227"/>
                  </a:lnTo>
                  <a:lnTo>
                    <a:pt x="1682" y="4034"/>
                  </a:lnTo>
                  <a:lnTo>
                    <a:pt x="1682" y="4034"/>
                  </a:lnTo>
                  <a:lnTo>
                    <a:pt x="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41"/>
            <p:cNvSpPr/>
            <p:nvPr/>
          </p:nvSpPr>
          <p:spPr>
            <a:xfrm>
              <a:off x="1958625" y="2995550"/>
              <a:ext cx="169300" cy="198125"/>
            </a:xfrm>
            <a:custGeom>
              <a:avLst/>
              <a:gdLst/>
              <a:ahLst/>
              <a:cxnLst/>
              <a:rect l="l" t="t" r="r" b="b"/>
              <a:pathLst>
                <a:path w="6772" h="7925" extrusionOk="0">
                  <a:moveTo>
                    <a:pt x="6772" y="0"/>
                  </a:moveTo>
                  <a:lnTo>
                    <a:pt x="5667" y="433"/>
                  </a:lnTo>
                  <a:lnTo>
                    <a:pt x="3314" y="1441"/>
                  </a:lnTo>
                  <a:lnTo>
                    <a:pt x="2065" y="1969"/>
                  </a:lnTo>
                  <a:lnTo>
                    <a:pt x="1009" y="2498"/>
                  </a:lnTo>
                  <a:lnTo>
                    <a:pt x="240" y="2882"/>
                  </a:lnTo>
                  <a:lnTo>
                    <a:pt x="48" y="3026"/>
                  </a:lnTo>
                  <a:lnTo>
                    <a:pt x="0" y="3122"/>
                  </a:lnTo>
                  <a:lnTo>
                    <a:pt x="769" y="5667"/>
                  </a:lnTo>
                  <a:lnTo>
                    <a:pt x="1489" y="7925"/>
                  </a:lnTo>
                  <a:lnTo>
                    <a:pt x="2161" y="7780"/>
                  </a:lnTo>
                  <a:lnTo>
                    <a:pt x="3650" y="7492"/>
                  </a:lnTo>
                  <a:lnTo>
                    <a:pt x="4514" y="7300"/>
                  </a:lnTo>
                  <a:lnTo>
                    <a:pt x="5283" y="7108"/>
                  </a:lnTo>
                  <a:lnTo>
                    <a:pt x="5907" y="6868"/>
                  </a:lnTo>
                  <a:lnTo>
                    <a:pt x="6099" y="6772"/>
                  </a:lnTo>
                  <a:lnTo>
                    <a:pt x="6243" y="6628"/>
                  </a:lnTo>
                  <a:lnTo>
                    <a:pt x="6339" y="6484"/>
                  </a:lnTo>
                  <a:lnTo>
                    <a:pt x="6436" y="6196"/>
                  </a:lnTo>
                  <a:lnTo>
                    <a:pt x="6580" y="5331"/>
                  </a:lnTo>
                  <a:lnTo>
                    <a:pt x="6676" y="4275"/>
                  </a:lnTo>
                  <a:lnTo>
                    <a:pt x="6724" y="3074"/>
                  </a:lnTo>
                  <a:lnTo>
                    <a:pt x="6772" y="961"/>
                  </a:lnTo>
                  <a:lnTo>
                    <a:pt x="6772" y="0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41"/>
            <p:cNvSpPr/>
            <p:nvPr/>
          </p:nvSpPr>
          <p:spPr>
            <a:xfrm>
              <a:off x="1958625" y="2995550"/>
              <a:ext cx="169300" cy="198125"/>
            </a:xfrm>
            <a:custGeom>
              <a:avLst/>
              <a:gdLst/>
              <a:ahLst/>
              <a:cxnLst/>
              <a:rect l="l" t="t" r="r" b="b"/>
              <a:pathLst>
                <a:path w="6772" h="7925" fill="none" extrusionOk="0">
                  <a:moveTo>
                    <a:pt x="6772" y="0"/>
                  </a:moveTo>
                  <a:lnTo>
                    <a:pt x="6772" y="0"/>
                  </a:lnTo>
                  <a:lnTo>
                    <a:pt x="5667" y="433"/>
                  </a:lnTo>
                  <a:lnTo>
                    <a:pt x="3314" y="1441"/>
                  </a:lnTo>
                  <a:lnTo>
                    <a:pt x="2065" y="1969"/>
                  </a:lnTo>
                  <a:lnTo>
                    <a:pt x="1009" y="2498"/>
                  </a:lnTo>
                  <a:lnTo>
                    <a:pt x="240" y="2882"/>
                  </a:lnTo>
                  <a:lnTo>
                    <a:pt x="48" y="3026"/>
                  </a:lnTo>
                  <a:lnTo>
                    <a:pt x="0" y="3122"/>
                  </a:lnTo>
                  <a:lnTo>
                    <a:pt x="0" y="3122"/>
                  </a:lnTo>
                  <a:lnTo>
                    <a:pt x="769" y="5667"/>
                  </a:lnTo>
                  <a:lnTo>
                    <a:pt x="1489" y="7925"/>
                  </a:lnTo>
                  <a:lnTo>
                    <a:pt x="1489" y="7925"/>
                  </a:lnTo>
                  <a:lnTo>
                    <a:pt x="2161" y="7780"/>
                  </a:lnTo>
                  <a:lnTo>
                    <a:pt x="3650" y="7492"/>
                  </a:lnTo>
                  <a:lnTo>
                    <a:pt x="4514" y="7300"/>
                  </a:lnTo>
                  <a:lnTo>
                    <a:pt x="5283" y="7108"/>
                  </a:lnTo>
                  <a:lnTo>
                    <a:pt x="5907" y="6868"/>
                  </a:lnTo>
                  <a:lnTo>
                    <a:pt x="6099" y="6772"/>
                  </a:lnTo>
                  <a:lnTo>
                    <a:pt x="6243" y="6628"/>
                  </a:lnTo>
                  <a:lnTo>
                    <a:pt x="6243" y="6628"/>
                  </a:lnTo>
                  <a:lnTo>
                    <a:pt x="6339" y="6484"/>
                  </a:lnTo>
                  <a:lnTo>
                    <a:pt x="6436" y="6196"/>
                  </a:lnTo>
                  <a:lnTo>
                    <a:pt x="6580" y="5331"/>
                  </a:lnTo>
                  <a:lnTo>
                    <a:pt x="6676" y="4275"/>
                  </a:lnTo>
                  <a:lnTo>
                    <a:pt x="6724" y="3074"/>
                  </a:lnTo>
                  <a:lnTo>
                    <a:pt x="6772" y="961"/>
                  </a:lnTo>
                  <a:lnTo>
                    <a:pt x="67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41"/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22E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41"/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41"/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41"/>
            <p:cNvSpPr/>
            <p:nvPr/>
          </p:nvSpPr>
          <p:spPr>
            <a:xfrm>
              <a:off x="2127900" y="299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41"/>
            <p:cNvSpPr/>
            <p:nvPr/>
          </p:nvSpPr>
          <p:spPr>
            <a:xfrm>
              <a:off x="2058275" y="2995550"/>
              <a:ext cx="69650" cy="186125"/>
            </a:xfrm>
            <a:custGeom>
              <a:avLst/>
              <a:gdLst/>
              <a:ahLst/>
              <a:cxnLst/>
              <a:rect l="l" t="t" r="r" b="b"/>
              <a:pathLst>
                <a:path w="2786" h="7445" extrusionOk="0">
                  <a:moveTo>
                    <a:pt x="2786" y="0"/>
                  </a:moveTo>
                  <a:lnTo>
                    <a:pt x="1201" y="625"/>
                  </a:lnTo>
                  <a:lnTo>
                    <a:pt x="1057" y="1009"/>
                  </a:lnTo>
                  <a:lnTo>
                    <a:pt x="1537" y="1153"/>
                  </a:lnTo>
                  <a:lnTo>
                    <a:pt x="1729" y="865"/>
                  </a:lnTo>
                  <a:lnTo>
                    <a:pt x="1969" y="577"/>
                  </a:lnTo>
                  <a:lnTo>
                    <a:pt x="2161" y="337"/>
                  </a:lnTo>
                  <a:lnTo>
                    <a:pt x="2401" y="193"/>
                  </a:lnTo>
                  <a:lnTo>
                    <a:pt x="2786" y="0"/>
                  </a:lnTo>
                  <a:close/>
                  <a:moveTo>
                    <a:pt x="96" y="6004"/>
                  </a:moveTo>
                  <a:lnTo>
                    <a:pt x="0" y="7444"/>
                  </a:lnTo>
                  <a:lnTo>
                    <a:pt x="0" y="7444"/>
                  </a:lnTo>
                  <a:lnTo>
                    <a:pt x="144" y="7396"/>
                  </a:lnTo>
                  <a:lnTo>
                    <a:pt x="288" y="6100"/>
                  </a:lnTo>
                  <a:lnTo>
                    <a:pt x="96" y="6004"/>
                  </a:lnTo>
                  <a:close/>
                </a:path>
              </a:pathLst>
            </a:custGeom>
            <a:solidFill>
              <a:srgbClr val="FB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41"/>
            <p:cNvSpPr/>
            <p:nvPr/>
          </p:nvSpPr>
          <p:spPr>
            <a:xfrm>
              <a:off x="2058275" y="3145625"/>
              <a:ext cx="7225" cy="36050"/>
            </a:xfrm>
            <a:custGeom>
              <a:avLst/>
              <a:gdLst/>
              <a:ahLst/>
              <a:cxnLst/>
              <a:rect l="l" t="t" r="r" b="b"/>
              <a:pathLst>
                <a:path w="289" h="1442" fill="none" extrusionOk="0">
                  <a:moveTo>
                    <a:pt x="96" y="1"/>
                  </a:moveTo>
                  <a:lnTo>
                    <a:pt x="96" y="1"/>
                  </a:lnTo>
                  <a:lnTo>
                    <a:pt x="0" y="1441"/>
                  </a:lnTo>
                  <a:lnTo>
                    <a:pt x="0" y="1441"/>
                  </a:lnTo>
                  <a:lnTo>
                    <a:pt x="144" y="1393"/>
                  </a:lnTo>
                  <a:lnTo>
                    <a:pt x="144" y="1393"/>
                  </a:lnTo>
                  <a:lnTo>
                    <a:pt x="288" y="97"/>
                  </a:lnTo>
                  <a:lnTo>
                    <a:pt x="288" y="97"/>
                  </a:lnTo>
                  <a:lnTo>
                    <a:pt x="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41"/>
            <p:cNvSpPr/>
            <p:nvPr/>
          </p:nvSpPr>
          <p:spPr>
            <a:xfrm>
              <a:off x="2084675" y="2995550"/>
              <a:ext cx="43250" cy="28825"/>
            </a:xfrm>
            <a:custGeom>
              <a:avLst/>
              <a:gdLst/>
              <a:ahLst/>
              <a:cxnLst/>
              <a:rect l="l" t="t" r="r" b="b"/>
              <a:pathLst>
                <a:path w="1730" h="1153" fill="none" extrusionOk="0">
                  <a:moveTo>
                    <a:pt x="1730" y="0"/>
                  </a:move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45" y="625"/>
                  </a:lnTo>
                  <a:lnTo>
                    <a:pt x="145" y="625"/>
                  </a:lnTo>
                  <a:lnTo>
                    <a:pt x="1" y="1009"/>
                  </a:lnTo>
                  <a:lnTo>
                    <a:pt x="1" y="1009"/>
                  </a:lnTo>
                  <a:lnTo>
                    <a:pt x="481" y="1153"/>
                  </a:lnTo>
                  <a:lnTo>
                    <a:pt x="481" y="1153"/>
                  </a:lnTo>
                  <a:lnTo>
                    <a:pt x="673" y="865"/>
                  </a:lnTo>
                  <a:lnTo>
                    <a:pt x="913" y="577"/>
                  </a:lnTo>
                  <a:lnTo>
                    <a:pt x="1105" y="337"/>
                  </a:lnTo>
                  <a:lnTo>
                    <a:pt x="1345" y="193"/>
                  </a:lnTo>
                  <a:lnTo>
                    <a:pt x="1345" y="193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73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41"/>
            <p:cNvSpPr/>
            <p:nvPr/>
          </p:nvSpPr>
          <p:spPr>
            <a:xfrm>
              <a:off x="1742500" y="2983550"/>
              <a:ext cx="212550" cy="212525"/>
            </a:xfrm>
            <a:custGeom>
              <a:avLst/>
              <a:gdLst/>
              <a:ahLst/>
              <a:cxnLst/>
              <a:rect l="l" t="t" r="r" b="b"/>
              <a:pathLst>
                <a:path w="8502" h="8501" extrusionOk="0">
                  <a:moveTo>
                    <a:pt x="1585" y="0"/>
                  </a:moveTo>
                  <a:lnTo>
                    <a:pt x="1" y="1777"/>
                  </a:lnTo>
                  <a:lnTo>
                    <a:pt x="625" y="2594"/>
                  </a:lnTo>
                  <a:lnTo>
                    <a:pt x="1345" y="3410"/>
                  </a:lnTo>
                  <a:lnTo>
                    <a:pt x="2306" y="4418"/>
                  </a:lnTo>
                  <a:lnTo>
                    <a:pt x="3410" y="5523"/>
                  </a:lnTo>
                  <a:lnTo>
                    <a:pt x="4035" y="6051"/>
                  </a:lnTo>
                  <a:lnTo>
                    <a:pt x="4707" y="6628"/>
                  </a:lnTo>
                  <a:lnTo>
                    <a:pt x="5379" y="7108"/>
                  </a:lnTo>
                  <a:lnTo>
                    <a:pt x="6100" y="7588"/>
                  </a:lnTo>
                  <a:lnTo>
                    <a:pt x="6868" y="8020"/>
                  </a:lnTo>
                  <a:lnTo>
                    <a:pt x="7589" y="8405"/>
                  </a:lnTo>
                  <a:lnTo>
                    <a:pt x="7877" y="8501"/>
                  </a:lnTo>
                  <a:lnTo>
                    <a:pt x="8117" y="8501"/>
                  </a:lnTo>
                  <a:lnTo>
                    <a:pt x="8261" y="8453"/>
                  </a:lnTo>
                  <a:lnTo>
                    <a:pt x="8357" y="8405"/>
                  </a:lnTo>
                  <a:lnTo>
                    <a:pt x="8453" y="8309"/>
                  </a:lnTo>
                  <a:lnTo>
                    <a:pt x="8501" y="8164"/>
                  </a:lnTo>
                  <a:lnTo>
                    <a:pt x="8261" y="4803"/>
                  </a:lnTo>
                  <a:lnTo>
                    <a:pt x="6868" y="3890"/>
                  </a:lnTo>
                  <a:lnTo>
                    <a:pt x="5139" y="2690"/>
                  </a:lnTo>
                  <a:lnTo>
                    <a:pt x="3266" y="1297"/>
                  </a:lnTo>
                  <a:lnTo>
                    <a:pt x="1585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41"/>
            <p:cNvSpPr/>
            <p:nvPr/>
          </p:nvSpPr>
          <p:spPr>
            <a:xfrm>
              <a:off x="1652450" y="2899500"/>
              <a:ext cx="141700" cy="145300"/>
            </a:xfrm>
            <a:custGeom>
              <a:avLst/>
              <a:gdLst/>
              <a:ahLst/>
              <a:cxnLst/>
              <a:rect l="l" t="t" r="r" b="b"/>
              <a:pathLst>
                <a:path w="5668" h="5812" extrusionOk="0">
                  <a:moveTo>
                    <a:pt x="1682" y="0"/>
                  </a:moveTo>
                  <a:lnTo>
                    <a:pt x="1634" y="48"/>
                  </a:lnTo>
                  <a:lnTo>
                    <a:pt x="1634" y="289"/>
                  </a:lnTo>
                  <a:lnTo>
                    <a:pt x="1778" y="529"/>
                  </a:lnTo>
                  <a:lnTo>
                    <a:pt x="1922" y="817"/>
                  </a:lnTo>
                  <a:lnTo>
                    <a:pt x="2114" y="1153"/>
                  </a:lnTo>
                  <a:lnTo>
                    <a:pt x="2546" y="1681"/>
                  </a:lnTo>
                  <a:lnTo>
                    <a:pt x="2882" y="2065"/>
                  </a:lnTo>
                  <a:lnTo>
                    <a:pt x="2834" y="2065"/>
                  </a:lnTo>
                  <a:lnTo>
                    <a:pt x="2354" y="1729"/>
                  </a:lnTo>
                  <a:lnTo>
                    <a:pt x="1586" y="1249"/>
                  </a:lnTo>
                  <a:lnTo>
                    <a:pt x="1201" y="1057"/>
                  </a:lnTo>
                  <a:lnTo>
                    <a:pt x="817" y="913"/>
                  </a:lnTo>
                  <a:lnTo>
                    <a:pt x="577" y="865"/>
                  </a:lnTo>
                  <a:lnTo>
                    <a:pt x="529" y="913"/>
                  </a:lnTo>
                  <a:lnTo>
                    <a:pt x="481" y="1009"/>
                  </a:lnTo>
                  <a:lnTo>
                    <a:pt x="481" y="1105"/>
                  </a:lnTo>
                  <a:lnTo>
                    <a:pt x="481" y="1249"/>
                  </a:lnTo>
                  <a:lnTo>
                    <a:pt x="673" y="1537"/>
                  </a:lnTo>
                  <a:lnTo>
                    <a:pt x="913" y="1825"/>
                  </a:lnTo>
                  <a:lnTo>
                    <a:pt x="1201" y="2162"/>
                  </a:lnTo>
                  <a:lnTo>
                    <a:pt x="1826" y="2690"/>
                  </a:lnTo>
                  <a:lnTo>
                    <a:pt x="2066" y="2930"/>
                  </a:lnTo>
                  <a:lnTo>
                    <a:pt x="1730" y="2786"/>
                  </a:lnTo>
                  <a:lnTo>
                    <a:pt x="1057" y="2450"/>
                  </a:lnTo>
                  <a:lnTo>
                    <a:pt x="673" y="2306"/>
                  </a:lnTo>
                  <a:lnTo>
                    <a:pt x="337" y="2210"/>
                  </a:lnTo>
                  <a:lnTo>
                    <a:pt x="97" y="2210"/>
                  </a:lnTo>
                  <a:lnTo>
                    <a:pt x="49" y="2258"/>
                  </a:lnTo>
                  <a:lnTo>
                    <a:pt x="1" y="2306"/>
                  </a:lnTo>
                  <a:lnTo>
                    <a:pt x="1" y="2402"/>
                  </a:lnTo>
                  <a:lnTo>
                    <a:pt x="49" y="2498"/>
                  </a:lnTo>
                  <a:lnTo>
                    <a:pt x="241" y="2690"/>
                  </a:lnTo>
                  <a:lnTo>
                    <a:pt x="481" y="2882"/>
                  </a:lnTo>
                  <a:lnTo>
                    <a:pt x="769" y="3074"/>
                  </a:lnTo>
                  <a:lnTo>
                    <a:pt x="1345" y="3410"/>
                  </a:lnTo>
                  <a:lnTo>
                    <a:pt x="1730" y="3602"/>
                  </a:lnTo>
                  <a:lnTo>
                    <a:pt x="1393" y="3554"/>
                  </a:lnTo>
                  <a:lnTo>
                    <a:pt x="817" y="3506"/>
                  </a:lnTo>
                  <a:lnTo>
                    <a:pt x="529" y="3506"/>
                  </a:lnTo>
                  <a:lnTo>
                    <a:pt x="289" y="3554"/>
                  </a:lnTo>
                  <a:lnTo>
                    <a:pt x="97" y="3602"/>
                  </a:lnTo>
                  <a:lnTo>
                    <a:pt x="49" y="3650"/>
                  </a:lnTo>
                  <a:lnTo>
                    <a:pt x="49" y="3746"/>
                  </a:lnTo>
                  <a:lnTo>
                    <a:pt x="97" y="3842"/>
                  </a:lnTo>
                  <a:lnTo>
                    <a:pt x="193" y="3938"/>
                  </a:lnTo>
                  <a:lnTo>
                    <a:pt x="625" y="4131"/>
                  </a:lnTo>
                  <a:lnTo>
                    <a:pt x="1153" y="4323"/>
                  </a:lnTo>
                  <a:lnTo>
                    <a:pt x="1730" y="4515"/>
                  </a:lnTo>
                  <a:lnTo>
                    <a:pt x="1778" y="4755"/>
                  </a:lnTo>
                  <a:lnTo>
                    <a:pt x="1922" y="4995"/>
                  </a:lnTo>
                  <a:lnTo>
                    <a:pt x="2066" y="5187"/>
                  </a:lnTo>
                  <a:lnTo>
                    <a:pt x="2258" y="5379"/>
                  </a:lnTo>
                  <a:lnTo>
                    <a:pt x="2546" y="5571"/>
                  </a:lnTo>
                  <a:lnTo>
                    <a:pt x="2882" y="5715"/>
                  </a:lnTo>
                  <a:lnTo>
                    <a:pt x="3218" y="5811"/>
                  </a:lnTo>
                  <a:lnTo>
                    <a:pt x="3555" y="5811"/>
                  </a:lnTo>
                  <a:lnTo>
                    <a:pt x="3843" y="5715"/>
                  </a:lnTo>
                  <a:lnTo>
                    <a:pt x="4179" y="5619"/>
                  </a:lnTo>
                  <a:lnTo>
                    <a:pt x="4467" y="5427"/>
                  </a:lnTo>
                  <a:lnTo>
                    <a:pt x="4707" y="5187"/>
                  </a:lnTo>
                  <a:lnTo>
                    <a:pt x="5283" y="4563"/>
                  </a:lnTo>
                  <a:lnTo>
                    <a:pt x="5476" y="4275"/>
                  </a:lnTo>
                  <a:lnTo>
                    <a:pt x="5572" y="3986"/>
                  </a:lnTo>
                  <a:lnTo>
                    <a:pt x="5668" y="3746"/>
                  </a:lnTo>
                  <a:lnTo>
                    <a:pt x="5668" y="3410"/>
                  </a:lnTo>
                  <a:lnTo>
                    <a:pt x="5668" y="3122"/>
                  </a:lnTo>
                  <a:lnTo>
                    <a:pt x="5572" y="2834"/>
                  </a:lnTo>
                  <a:lnTo>
                    <a:pt x="5476" y="2594"/>
                  </a:lnTo>
                  <a:lnTo>
                    <a:pt x="5283" y="2306"/>
                  </a:lnTo>
                  <a:lnTo>
                    <a:pt x="5139" y="1825"/>
                  </a:lnTo>
                  <a:lnTo>
                    <a:pt x="4899" y="1153"/>
                  </a:lnTo>
                  <a:lnTo>
                    <a:pt x="4707" y="865"/>
                  </a:lnTo>
                  <a:lnTo>
                    <a:pt x="4563" y="673"/>
                  </a:lnTo>
                  <a:lnTo>
                    <a:pt x="4371" y="529"/>
                  </a:lnTo>
                  <a:lnTo>
                    <a:pt x="4179" y="529"/>
                  </a:lnTo>
                  <a:lnTo>
                    <a:pt x="4083" y="625"/>
                  </a:lnTo>
                  <a:lnTo>
                    <a:pt x="3987" y="721"/>
                  </a:lnTo>
                  <a:lnTo>
                    <a:pt x="3939" y="865"/>
                  </a:lnTo>
                  <a:lnTo>
                    <a:pt x="3939" y="1009"/>
                  </a:lnTo>
                  <a:lnTo>
                    <a:pt x="3939" y="1345"/>
                  </a:lnTo>
                  <a:lnTo>
                    <a:pt x="3987" y="1681"/>
                  </a:lnTo>
                  <a:lnTo>
                    <a:pt x="3699" y="1681"/>
                  </a:lnTo>
                  <a:lnTo>
                    <a:pt x="3170" y="1153"/>
                  </a:lnTo>
                  <a:lnTo>
                    <a:pt x="2498" y="529"/>
                  </a:lnTo>
                  <a:lnTo>
                    <a:pt x="2210" y="289"/>
                  </a:lnTo>
                  <a:lnTo>
                    <a:pt x="1922" y="96"/>
                  </a:lnTo>
                  <a:lnTo>
                    <a:pt x="1730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41"/>
            <p:cNvSpPr/>
            <p:nvPr/>
          </p:nvSpPr>
          <p:spPr>
            <a:xfrm>
              <a:off x="1652450" y="2899500"/>
              <a:ext cx="141700" cy="145300"/>
            </a:xfrm>
            <a:custGeom>
              <a:avLst/>
              <a:gdLst/>
              <a:ahLst/>
              <a:cxnLst/>
              <a:rect l="l" t="t" r="r" b="b"/>
              <a:pathLst>
                <a:path w="5668" h="5812" fill="none" extrusionOk="0">
                  <a:moveTo>
                    <a:pt x="49" y="3746"/>
                  </a:moveTo>
                  <a:lnTo>
                    <a:pt x="49" y="3746"/>
                  </a:lnTo>
                  <a:lnTo>
                    <a:pt x="49" y="3650"/>
                  </a:lnTo>
                  <a:lnTo>
                    <a:pt x="97" y="3602"/>
                  </a:lnTo>
                  <a:lnTo>
                    <a:pt x="289" y="3554"/>
                  </a:lnTo>
                  <a:lnTo>
                    <a:pt x="529" y="3506"/>
                  </a:lnTo>
                  <a:lnTo>
                    <a:pt x="817" y="3506"/>
                  </a:lnTo>
                  <a:lnTo>
                    <a:pt x="1393" y="3554"/>
                  </a:lnTo>
                  <a:lnTo>
                    <a:pt x="1730" y="3602"/>
                  </a:lnTo>
                  <a:lnTo>
                    <a:pt x="1730" y="3602"/>
                  </a:lnTo>
                  <a:lnTo>
                    <a:pt x="1730" y="3602"/>
                  </a:lnTo>
                  <a:lnTo>
                    <a:pt x="1345" y="3410"/>
                  </a:lnTo>
                  <a:lnTo>
                    <a:pt x="769" y="3074"/>
                  </a:lnTo>
                  <a:lnTo>
                    <a:pt x="481" y="2882"/>
                  </a:lnTo>
                  <a:lnTo>
                    <a:pt x="241" y="2690"/>
                  </a:lnTo>
                  <a:lnTo>
                    <a:pt x="49" y="2498"/>
                  </a:lnTo>
                  <a:lnTo>
                    <a:pt x="1" y="2402"/>
                  </a:lnTo>
                  <a:lnTo>
                    <a:pt x="1" y="2306"/>
                  </a:lnTo>
                  <a:lnTo>
                    <a:pt x="1" y="2306"/>
                  </a:lnTo>
                  <a:lnTo>
                    <a:pt x="49" y="2258"/>
                  </a:lnTo>
                  <a:lnTo>
                    <a:pt x="97" y="2210"/>
                  </a:lnTo>
                  <a:lnTo>
                    <a:pt x="337" y="2210"/>
                  </a:lnTo>
                  <a:lnTo>
                    <a:pt x="673" y="2306"/>
                  </a:lnTo>
                  <a:lnTo>
                    <a:pt x="1057" y="2450"/>
                  </a:lnTo>
                  <a:lnTo>
                    <a:pt x="1730" y="2786"/>
                  </a:lnTo>
                  <a:lnTo>
                    <a:pt x="2066" y="2930"/>
                  </a:lnTo>
                  <a:lnTo>
                    <a:pt x="2066" y="2930"/>
                  </a:lnTo>
                  <a:lnTo>
                    <a:pt x="1826" y="2690"/>
                  </a:lnTo>
                  <a:lnTo>
                    <a:pt x="1201" y="2162"/>
                  </a:lnTo>
                  <a:lnTo>
                    <a:pt x="913" y="1825"/>
                  </a:lnTo>
                  <a:lnTo>
                    <a:pt x="673" y="1537"/>
                  </a:lnTo>
                  <a:lnTo>
                    <a:pt x="481" y="1249"/>
                  </a:lnTo>
                  <a:lnTo>
                    <a:pt x="481" y="1105"/>
                  </a:lnTo>
                  <a:lnTo>
                    <a:pt x="481" y="1009"/>
                  </a:lnTo>
                  <a:lnTo>
                    <a:pt x="481" y="1009"/>
                  </a:lnTo>
                  <a:lnTo>
                    <a:pt x="529" y="913"/>
                  </a:lnTo>
                  <a:lnTo>
                    <a:pt x="577" y="865"/>
                  </a:lnTo>
                  <a:lnTo>
                    <a:pt x="817" y="913"/>
                  </a:lnTo>
                  <a:lnTo>
                    <a:pt x="1201" y="1057"/>
                  </a:lnTo>
                  <a:lnTo>
                    <a:pt x="1586" y="1249"/>
                  </a:lnTo>
                  <a:lnTo>
                    <a:pt x="2354" y="1729"/>
                  </a:lnTo>
                  <a:lnTo>
                    <a:pt x="2834" y="2065"/>
                  </a:lnTo>
                  <a:lnTo>
                    <a:pt x="2882" y="2065"/>
                  </a:lnTo>
                  <a:lnTo>
                    <a:pt x="2882" y="2065"/>
                  </a:lnTo>
                  <a:lnTo>
                    <a:pt x="2546" y="1681"/>
                  </a:lnTo>
                  <a:lnTo>
                    <a:pt x="2114" y="1153"/>
                  </a:lnTo>
                  <a:lnTo>
                    <a:pt x="1922" y="817"/>
                  </a:lnTo>
                  <a:lnTo>
                    <a:pt x="1778" y="529"/>
                  </a:lnTo>
                  <a:lnTo>
                    <a:pt x="1634" y="289"/>
                  </a:lnTo>
                  <a:lnTo>
                    <a:pt x="1634" y="48"/>
                  </a:lnTo>
                  <a:lnTo>
                    <a:pt x="1634" y="48"/>
                  </a:lnTo>
                  <a:lnTo>
                    <a:pt x="1682" y="0"/>
                  </a:lnTo>
                  <a:lnTo>
                    <a:pt x="1730" y="0"/>
                  </a:lnTo>
                  <a:lnTo>
                    <a:pt x="1922" y="96"/>
                  </a:lnTo>
                  <a:lnTo>
                    <a:pt x="2210" y="289"/>
                  </a:lnTo>
                  <a:lnTo>
                    <a:pt x="2498" y="529"/>
                  </a:lnTo>
                  <a:lnTo>
                    <a:pt x="3170" y="1153"/>
                  </a:lnTo>
                  <a:lnTo>
                    <a:pt x="3699" y="1681"/>
                  </a:lnTo>
                  <a:lnTo>
                    <a:pt x="3699" y="1681"/>
                  </a:lnTo>
                  <a:lnTo>
                    <a:pt x="3843" y="1681"/>
                  </a:lnTo>
                  <a:lnTo>
                    <a:pt x="3987" y="1681"/>
                  </a:lnTo>
                  <a:lnTo>
                    <a:pt x="3987" y="1681"/>
                  </a:lnTo>
                  <a:lnTo>
                    <a:pt x="3939" y="1345"/>
                  </a:lnTo>
                  <a:lnTo>
                    <a:pt x="3939" y="1009"/>
                  </a:lnTo>
                  <a:lnTo>
                    <a:pt x="3939" y="865"/>
                  </a:lnTo>
                  <a:lnTo>
                    <a:pt x="3987" y="721"/>
                  </a:lnTo>
                  <a:lnTo>
                    <a:pt x="4083" y="625"/>
                  </a:lnTo>
                  <a:lnTo>
                    <a:pt x="4179" y="529"/>
                  </a:lnTo>
                  <a:lnTo>
                    <a:pt x="4179" y="529"/>
                  </a:lnTo>
                  <a:lnTo>
                    <a:pt x="4275" y="529"/>
                  </a:lnTo>
                  <a:lnTo>
                    <a:pt x="4371" y="529"/>
                  </a:lnTo>
                  <a:lnTo>
                    <a:pt x="4563" y="673"/>
                  </a:lnTo>
                  <a:lnTo>
                    <a:pt x="4707" y="865"/>
                  </a:lnTo>
                  <a:lnTo>
                    <a:pt x="4899" y="1153"/>
                  </a:lnTo>
                  <a:lnTo>
                    <a:pt x="5139" y="1825"/>
                  </a:lnTo>
                  <a:lnTo>
                    <a:pt x="5283" y="2306"/>
                  </a:lnTo>
                  <a:lnTo>
                    <a:pt x="5283" y="2306"/>
                  </a:lnTo>
                  <a:lnTo>
                    <a:pt x="5476" y="2594"/>
                  </a:lnTo>
                  <a:lnTo>
                    <a:pt x="5572" y="2834"/>
                  </a:lnTo>
                  <a:lnTo>
                    <a:pt x="5668" y="3122"/>
                  </a:lnTo>
                  <a:lnTo>
                    <a:pt x="5668" y="3410"/>
                  </a:lnTo>
                  <a:lnTo>
                    <a:pt x="5668" y="3746"/>
                  </a:lnTo>
                  <a:lnTo>
                    <a:pt x="5572" y="3986"/>
                  </a:lnTo>
                  <a:lnTo>
                    <a:pt x="5476" y="4275"/>
                  </a:lnTo>
                  <a:lnTo>
                    <a:pt x="5283" y="4563"/>
                  </a:lnTo>
                  <a:lnTo>
                    <a:pt x="4707" y="5187"/>
                  </a:lnTo>
                  <a:lnTo>
                    <a:pt x="4707" y="5187"/>
                  </a:lnTo>
                  <a:lnTo>
                    <a:pt x="4467" y="5427"/>
                  </a:lnTo>
                  <a:lnTo>
                    <a:pt x="4179" y="5619"/>
                  </a:lnTo>
                  <a:lnTo>
                    <a:pt x="3843" y="5715"/>
                  </a:lnTo>
                  <a:lnTo>
                    <a:pt x="3555" y="5811"/>
                  </a:lnTo>
                  <a:lnTo>
                    <a:pt x="3218" y="5811"/>
                  </a:lnTo>
                  <a:lnTo>
                    <a:pt x="2882" y="5715"/>
                  </a:lnTo>
                  <a:lnTo>
                    <a:pt x="2546" y="5571"/>
                  </a:lnTo>
                  <a:lnTo>
                    <a:pt x="2258" y="5379"/>
                  </a:lnTo>
                  <a:lnTo>
                    <a:pt x="2258" y="5379"/>
                  </a:lnTo>
                  <a:lnTo>
                    <a:pt x="2258" y="5379"/>
                  </a:lnTo>
                  <a:lnTo>
                    <a:pt x="2066" y="5187"/>
                  </a:lnTo>
                  <a:lnTo>
                    <a:pt x="1922" y="4995"/>
                  </a:lnTo>
                  <a:lnTo>
                    <a:pt x="1778" y="4755"/>
                  </a:lnTo>
                  <a:lnTo>
                    <a:pt x="1730" y="4515"/>
                  </a:lnTo>
                  <a:lnTo>
                    <a:pt x="1730" y="4515"/>
                  </a:lnTo>
                  <a:lnTo>
                    <a:pt x="1153" y="4323"/>
                  </a:lnTo>
                  <a:lnTo>
                    <a:pt x="625" y="4131"/>
                  </a:lnTo>
                  <a:lnTo>
                    <a:pt x="193" y="3938"/>
                  </a:lnTo>
                  <a:lnTo>
                    <a:pt x="97" y="3842"/>
                  </a:lnTo>
                  <a:lnTo>
                    <a:pt x="49" y="37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41"/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extrusionOk="0">
                  <a:moveTo>
                    <a:pt x="4947" y="0"/>
                  </a:move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41"/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fill="none" extrusionOk="0">
                  <a:moveTo>
                    <a:pt x="13399" y="15752"/>
                  </a:move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41"/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extrusionOk="0">
                  <a:moveTo>
                    <a:pt x="4947" y="0"/>
                  </a:move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41"/>
            <p:cNvSpPr/>
            <p:nvPr/>
          </p:nvSpPr>
          <p:spPr>
            <a:xfrm>
              <a:off x="2059475" y="2987150"/>
              <a:ext cx="335000" cy="396225"/>
            </a:xfrm>
            <a:custGeom>
              <a:avLst/>
              <a:gdLst/>
              <a:ahLst/>
              <a:cxnLst/>
              <a:rect l="l" t="t" r="r" b="b"/>
              <a:pathLst>
                <a:path w="13400" h="15849" fill="none" extrusionOk="0">
                  <a:moveTo>
                    <a:pt x="13399" y="15752"/>
                  </a:moveTo>
                  <a:lnTo>
                    <a:pt x="13399" y="15752"/>
                  </a:lnTo>
                  <a:lnTo>
                    <a:pt x="13303" y="15656"/>
                  </a:lnTo>
                  <a:lnTo>
                    <a:pt x="13159" y="15512"/>
                  </a:lnTo>
                  <a:lnTo>
                    <a:pt x="12919" y="15032"/>
                  </a:lnTo>
                  <a:lnTo>
                    <a:pt x="12727" y="14456"/>
                  </a:lnTo>
                  <a:lnTo>
                    <a:pt x="12535" y="13687"/>
                  </a:lnTo>
                  <a:lnTo>
                    <a:pt x="12199" y="11766"/>
                  </a:lnTo>
                  <a:lnTo>
                    <a:pt x="11862" y="9557"/>
                  </a:lnTo>
                  <a:lnTo>
                    <a:pt x="11622" y="8405"/>
                  </a:lnTo>
                  <a:lnTo>
                    <a:pt x="11382" y="7204"/>
                  </a:lnTo>
                  <a:lnTo>
                    <a:pt x="11094" y="6051"/>
                  </a:lnTo>
                  <a:lnTo>
                    <a:pt x="10806" y="4899"/>
                  </a:lnTo>
                  <a:lnTo>
                    <a:pt x="10422" y="3794"/>
                  </a:lnTo>
                  <a:lnTo>
                    <a:pt x="9989" y="2786"/>
                  </a:lnTo>
                  <a:lnTo>
                    <a:pt x="9749" y="2305"/>
                  </a:lnTo>
                  <a:lnTo>
                    <a:pt x="9461" y="1873"/>
                  </a:lnTo>
                  <a:lnTo>
                    <a:pt x="9221" y="1441"/>
                  </a:lnTo>
                  <a:lnTo>
                    <a:pt x="8885" y="1057"/>
                  </a:lnTo>
                  <a:lnTo>
                    <a:pt x="8885" y="1057"/>
                  </a:lnTo>
                  <a:lnTo>
                    <a:pt x="8693" y="865"/>
                  </a:lnTo>
                  <a:lnTo>
                    <a:pt x="8453" y="673"/>
                  </a:lnTo>
                  <a:lnTo>
                    <a:pt x="8117" y="529"/>
                  </a:lnTo>
                  <a:lnTo>
                    <a:pt x="7780" y="384"/>
                  </a:lnTo>
                  <a:lnTo>
                    <a:pt x="6916" y="192"/>
                  </a:lnTo>
                  <a:lnTo>
                    <a:pt x="5955" y="48"/>
                  </a:lnTo>
                  <a:lnTo>
                    <a:pt x="4947" y="0"/>
                  </a:lnTo>
                  <a:lnTo>
                    <a:pt x="3986" y="48"/>
                  </a:lnTo>
                  <a:lnTo>
                    <a:pt x="3506" y="144"/>
                  </a:lnTo>
                  <a:lnTo>
                    <a:pt x="3074" y="240"/>
                  </a:lnTo>
                  <a:lnTo>
                    <a:pt x="2690" y="384"/>
                  </a:lnTo>
                  <a:lnTo>
                    <a:pt x="2353" y="529"/>
                  </a:lnTo>
                  <a:lnTo>
                    <a:pt x="2353" y="529"/>
                  </a:lnTo>
                  <a:lnTo>
                    <a:pt x="2113" y="673"/>
                  </a:lnTo>
                  <a:lnTo>
                    <a:pt x="1873" y="913"/>
                  </a:lnTo>
                  <a:lnTo>
                    <a:pt x="1681" y="1201"/>
                  </a:lnTo>
                  <a:lnTo>
                    <a:pt x="1489" y="1537"/>
                  </a:lnTo>
                  <a:lnTo>
                    <a:pt x="1297" y="1921"/>
                  </a:lnTo>
                  <a:lnTo>
                    <a:pt x="1105" y="2401"/>
                  </a:lnTo>
                  <a:lnTo>
                    <a:pt x="817" y="3362"/>
                  </a:lnTo>
                  <a:lnTo>
                    <a:pt x="529" y="4515"/>
                  </a:lnTo>
                  <a:lnTo>
                    <a:pt x="336" y="5763"/>
                  </a:lnTo>
                  <a:lnTo>
                    <a:pt x="192" y="7060"/>
                  </a:lnTo>
                  <a:lnTo>
                    <a:pt x="48" y="8357"/>
                  </a:lnTo>
                  <a:lnTo>
                    <a:pt x="0" y="9701"/>
                  </a:lnTo>
                  <a:lnTo>
                    <a:pt x="0" y="10950"/>
                  </a:lnTo>
                  <a:lnTo>
                    <a:pt x="48" y="12151"/>
                  </a:lnTo>
                  <a:lnTo>
                    <a:pt x="144" y="13255"/>
                  </a:lnTo>
                  <a:lnTo>
                    <a:pt x="240" y="14216"/>
                  </a:lnTo>
                  <a:lnTo>
                    <a:pt x="432" y="14984"/>
                  </a:lnTo>
                  <a:lnTo>
                    <a:pt x="577" y="15272"/>
                  </a:lnTo>
                  <a:lnTo>
                    <a:pt x="673" y="15512"/>
                  </a:lnTo>
                  <a:lnTo>
                    <a:pt x="817" y="15704"/>
                  </a:lnTo>
                  <a:lnTo>
                    <a:pt x="961" y="15849"/>
                  </a:lnTo>
                  <a:lnTo>
                    <a:pt x="13399" y="1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41"/>
            <p:cNvSpPr/>
            <p:nvPr/>
          </p:nvSpPr>
          <p:spPr>
            <a:xfrm>
              <a:off x="2297200" y="3032775"/>
              <a:ext cx="54050" cy="106875"/>
            </a:xfrm>
            <a:custGeom>
              <a:avLst/>
              <a:gdLst/>
              <a:ahLst/>
              <a:cxnLst/>
              <a:rect l="l" t="t" r="r" b="b"/>
              <a:pathLst>
                <a:path w="2162" h="4275" extrusionOk="0">
                  <a:moveTo>
                    <a:pt x="961" y="0"/>
                  </a:moveTo>
                  <a:lnTo>
                    <a:pt x="0" y="96"/>
                  </a:lnTo>
                  <a:lnTo>
                    <a:pt x="480" y="1009"/>
                  </a:lnTo>
                  <a:lnTo>
                    <a:pt x="913" y="2017"/>
                  </a:lnTo>
                  <a:lnTo>
                    <a:pt x="1297" y="3122"/>
                  </a:lnTo>
                  <a:lnTo>
                    <a:pt x="1633" y="4274"/>
                  </a:lnTo>
                  <a:lnTo>
                    <a:pt x="1921" y="3890"/>
                  </a:lnTo>
                  <a:lnTo>
                    <a:pt x="2161" y="3458"/>
                  </a:lnTo>
                  <a:lnTo>
                    <a:pt x="1921" y="2546"/>
                  </a:lnTo>
                  <a:lnTo>
                    <a:pt x="1633" y="1681"/>
                  </a:lnTo>
                  <a:lnTo>
                    <a:pt x="1297" y="817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463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41"/>
            <p:cNvSpPr/>
            <p:nvPr/>
          </p:nvSpPr>
          <p:spPr>
            <a:xfrm>
              <a:off x="2297200" y="3032775"/>
              <a:ext cx="54050" cy="106875"/>
            </a:xfrm>
            <a:custGeom>
              <a:avLst/>
              <a:gdLst/>
              <a:ahLst/>
              <a:cxnLst/>
              <a:rect l="l" t="t" r="r" b="b"/>
              <a:pathLst>
                <a:path w="2162" h="4275" fill="none" extrusionOk="0">
                  <a:moveTo>
                    <a:pt x="961" y="0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480" y="1009"/>
                  </a:lnTo>
                  <a:lnTo>
                    <a:pt x="913" y="2017"/>
                  </a:lnTo>
                  <a:lnTo>
                    <a:pt x="1297" y="3122"/>
                  </a:lnTo>
                  <a:lnTo>
                    <a:pt x="1633" y="4274"/>
                  </a:lnTo>
                  <a:lnTo>
                    <a:pt x="1633" y="4274"/>
                  </a:lnTo>
                  <a:lnTo>
                    <a:pt x="1921" y="3890"/>
                  </a:lnTo>
                  <a:lnTo>
                    <a:pt x="2161" y="3458"/>
                  </a:lnTo>
                  <a:lnTo>
                    <a:pt x="2161" y="3458"/>
                  </a:lnTo>
                  <a:lnTo>
                    <a:pt x="1921" y="2546"/>
                  </a:lnTo>
                  <a:lnTo>
                    <a:pt x="1633" y="1681"/>
                  </a:lnTo>
                  <a:lnTo>
                    <a:pt x="1297" y="817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41"/>
            <p:cNvSpPr/>
            <p:nvPr/>
          </p:nvSpPr>
          <p:spPr>
            <a:xfrm>
              <a:off x="2039050" y="3109600"/>
              <a:ext cx="24050" cy="36050"/>
            </a:xfrm>
            <a:custGeom>
              <a:avLst/>
              <a:gdLst/>
              <a:ahLst/>
              <a:cxnLst/>
              <a:rect l="l" t="t" r="r" b="b"/>
              <a:pathLst>
                <a:path w="962" h="1442" extrusionOk="0">
                  <a:moveTo>
                    <a:pt x="97" y="1"/>
                  </a:moveTo>
                  <a:lnTo>
                    <a:pt x="1" y="1057"/>
                  </a:lnTo>
                  <a:lnTo>
                    <a:pt x="865" y="1442"/>
                  </a:lnTo>
                  <a:lnTo>
                    <a:pt x="961" y="433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A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41"/>
            <p:cNvSpPr/>
            <p:nvPr/>
          </p:nvSpPr>
          <p:spPr>
            <a:xfrm>
              <a:off x="2039050" y="3109600"/>
              <a:ext cx="24050" cy="36050"/>
            </a:xfrm>
            <a:custGeom>
              <a:avLst/>
              <a:gdLst/>
              <a:ahLst/>
              <a:cxnLst/>
              <a:rect l="l" t="t" r="r" b="b"/>
              <a:pathLst>
                <a:path w="962" h="1442" fill="none" extrusionOk="0">
                  <a:moveTo>
                    <a:pt x="97" y="1"/>
                  </a:moveTo>
                  <a:lnTo>
                    <a:pt x="97" y="1"/>
                  </a:lnTo>
                  <a:lnTo>
                    <a:pt x="1" y="1057"/>
                  </a:lnTo>
                  <a:lnTo>
                    <a:pt x="1" y="1057"/>
                  </a:lnTo>
                  <a:lnTo>
                    <a:pt x="865" y="1442"/>
                  </a:lnTo>
                  <a:lnTo>
                    <a:pt x="865" y="1442"/>
                  </a:lnTo>
                  <a:lnTo>
                    <a:pt x="961" y="433"/>
                  </a:lnTo>
                  <a:lnTo>
                    <a:pt x="961" y="433"/>
                  </a:lnTo>
                  <a:lnTo>
                    <a:pt x="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41"/>
            <p:cNvSpPr/>
            <p:nvPr/>
          </p:nvSpPr>
          <p:spPr>
            <a:xfrm>
              <a:off x="2060675" y="3120425"/>
              <a:ext cx="8425" cy="27625"/>
            </a:xfrm>
            <a:custGeom>
              <a:avLst/>
              <a:gdLst/>
              <a:ahLst/>
              <a:cxnLst/>
              <a:rect l="l" t="t" r="r" b="b"/>
              <a:pathLst>
                <a:path w="337" h="1105" extrusionOk="0">
                  <a:moveTo>
                    <a:pt x="96" y="0"/>
                  </a:moveTo>
                  <a:lnTo>
                    <a:pt x="0" y="1009"/>
                  </a:lnTo>
                  <a:lnTo>
                    <a:pt x="192" y="1105"/>
                  </a:lnTo>
                  <a:lnTo>
                    <a:pt x="336" y="96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7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41"/>
            <p:cNvSpPr/>
            <p:nvPr/>
          </p:nvSpPr>
          <p:spPr>
            <a:xfrm>
              <a:off x="2060675" y="3120425"/>
              <a:ext cx="8425" cy="27625"/>
            </a:xfrm>
            <a:custGeom>
              <a:avLst/>
              <a:gdLst/>
              <a:ahLst/>
              <a:cxnLst/>
              <a:rect l="l" t="t" r="r" b="b"/>
              <a:pathLst>
                <a:path w="337" h="1105" fill="none" extrusionOk="0">
                  <a:moveTo>
                    <a:pt x="96" y="0"/>
                  </a:moveTo>
                  <a:lnTo>
                    <a:pt x="96" y="0"/>
                  </a:lnTo>
                  <a:lnTo>
                    <a:pt x="0" y="1009"/>
                  </a:lnTo>
                  <a:lnTo>
                    <a:pt x="0" y="1009"/>
                  </a:lnTo>
                  <a:lnTo>
                    <a:pt x="192" y="1105"/>
                  </a:lnTo>
                  <a:lnTo>
                    <a:pt x="192" y="1105"/>
                  </a:lnTo>
                  <a:lnTo>
                    <a:pt x="336" y="96"/>
                  </a:lnTo>
                  <a:lnTo>
                    <a:pt x="336" y="96"/>
                  </a:lnTo>
                  <a:lnTo>
                    <a:pt x="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41"/>
            <p:cNvSpPr/>
            <p:nvPr/>
          </p:nvSpPr>
          <p:spPr>
            <a:xfrm>
              <a:off x="2065475" y="3035175"/>
              <a:ext cx="272575" cy="153700"/>
            </a:xfrm>
            <a:custGeom>
              <a:avLst/>
              <a:gdLst/>
              <a:ahLst/>
              <a:cxnLst/>
              <a:rect l="l" t="t" r="r" b="b"/>
              <a:pathLst>
                <a:path w="10903" h="6148" extrusionOk="0">
                  <a:moveTo>
                    <a:pt x="9269" y="0"/>
                  </a:moveTo>
                  <a:lnTo>
                    <a:pt x="7396" y="192"/>
                  </a:lnTo>
                  <a:lnTo>
                    <a:pt x="7684" y="240"/>
                  </a:lnTo>
                  <a:lnTo>
                    <a:pt x="7973" y="384"/>
                  </a:lnTo>
                  <a:lnTo>
                    <a:pt x="8213" y="577"/>
                  </a:lnTo>
                  <a:lnTo>
                    <a:pt x="8501" y="769"/>
                  </a:lnTo>
                  <a:lnTo>
                    <a:pt x="8693" y="961"/>
                  </a:lnTo>
                  <a:lnTo>
                    <a:pt x="8933" y="1201"/>
                  </a:lnTo>
                  <a:lnTo>
                    <a:pt x="9077" y="1489"/>
                  </a:lnTo>
                  <a:lnTo>
                    <a:pt x="9221" y="1777"/>
                  </a:lnTo>
                  <a:lnTo>
                    <a:pt x="9749" y="3026"/>
                  </a:lnTo>
                  <a:lnTo>
                    <a:pt x="9798" y="3314"/>
                  </a:lnTo>
                  <a:lnTo>
                    <a:pt x="9846" y="3554"/>
                  </a:lnTo>
                  <a:lnTo>
                    <a:pt x="9798" y="3842"/>
                  </a:lnTo>
                  <a:lnTo>
                    <a:pt x="9701" y="4082"/>
                  </a:lnTo>
                  <a:lnTo>
                    <a:pt x="9557" y="4274"/>
                  </a:lnTo>
                  <a:lnTo>
                    <a:pt x="9365" y="4467"/>
                  </a:lnTo>
                  <a:lnTo>
                    <a:pt x="9125" y="4611"/>
                  </a:lnTo>
                  <a:lnTo>
                    <a:pt x="8885" y="4707"/>
                  </a:lnTo>
                  <a:lnTo>
                    <a:pt x="8213" y="4803"/>
                  </a:lnTo>
                  <a:lnTo>
                    <a:pt x="7588" y="4899"/>
                  </a:lnTo>
                  <a:lnTo>
                    <a:pt x="6964" y="4947"/>
                  </a:lnTo>
                  <a:lnTo>
                    <a:pt x="5475" y="4947"/>
                  </a:lnTo>
                  <a:lnTo>
                    <a:pt x="4707" y="4851"/>
                  </a:lnTo>
                  <a:lnTo>
                    <a:pt x="3890" y="4707"/>
                  </a:lnTo>
                  <a:lnTo>
                    <a:pt x="3122" y="4563"/>
                  </a:lnTo>
                  <a:lnTo>
                    <a:pt x="2354" y="4371"/>
                  </a:lnTo>
                  <a:lnTo>
                    <a:pt x="1585" y="4082"/>
                  </a:lnTo>
                  <a:lnTo>
                    <a:pt x="865" y="3842"/>
                  </a:lnTo>
                  <a:lnTo>
                    <a:pt x="144" y="3506"/>
                  </a:lnTo>
                  <a:lnTo>
                    <a:pt x="0" y="4515"/>
                  </a:lnTo>
                  <a:lnTo>
                    <a:pt x="1489" y="5139"/>
                  </a:lnTo>
                  <a:lnTo>
                    <a:pt x="2258" y="5427"/>
                  </a:lnTo>
                  <a:lnTo>
                    <a:pt x="3074" y="5667"/>
                  </a:lnTo>
                  <a:lnTo>
                    <a:pt x="3890" y="5859"/>
                  </a:lnTo>
                  <a:lnTo>
                    <a:pt x="4707" y="6003"/>
                  </a:lnTo>
                  <a:lnTo>
                    <a:pt x="5523" y="6147"/>
                  </a:lnTo>
                  <a:lnTo>
                    <a:pt x="7012" y="6147"/>
                  </a:lnTo>
                  <a:lnTo>
                    <a:pt x="7636" y="6051"/>
                  </a:lnTo>
                  <a:lnTo>
                    <a:pt x="8261" y="5907"/>
                  </a:lnTo>
                  <a:lnTo>
                    <a:pt x="8837" y="5715"/>
                  </a:lnTo>
                  <a:lnTo>
                    <a:pt x="9413" y="5427"/>
                  </a:lnTo>
                  <a:lnTo>
                    <a:pt x="9942" y="5091"/>
                  </a:lnTo>
                  <a:lnTo>
                    <a:pt x="10422" y="4659"/>
                  </a:lnTo>
                  <a:lnTo>
                    <a:pt x="10902" y="4178"/>
                  </a:lnTo>
                  <a:lnTo>
                    <a:pt x="10566" y="3026"/>
                  </a:lnTo>
                  <a:lnTo>
                    <a:pt x="10182" y="1921"/>
                  </a:lnTo>
                  <a:lnTo>
                    <a:pt x="9749" y="913"/>
                  </a:lnTo>
                  <a:lnTo>
                    <a:pt x="9269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41"/>
            <p:cNvSpPr/>
            <p:nvPr/>
          </p:nvSpPr>
          <p:spPr>
            <a:xfrm>
              <a:off x="2065475" y="3035175"/>
              <a:ext cx="272575" cy="153700"/>
            </a:xfrm>
            <a:custGeom>
              <a:avLst/>
              <a:gdLst/>
              <a:ahLst/>
              <a:cxnLst/>
              <a:rect l="l" t="t" r="r" b="b"/>
              <a:pathLst>
                <a:path w="10903" h="6148" fill="none" extrusionOk="0">
                  <a:moveTo>
                    <a:pt x="9269" y="0"/>
                  </a:moveTo>
                  <a:lnTo>
                    <a:pt x="7396" y="192"/>
                  </a:lnTo>
                  <a:lnTo>
                    <a:pt x="7396" y="192"/>
                  </a:lnTo>
                  <a:lnTo>
                    <a:pt x="7684" y="240"/>
                  </a:lnTo>
                  <a:lnTo>
                    <a:pt x="7973" y="384"/>
                  </a:lnTo>
                  <a:lnTo>
                    <a:pt x="8213" y="577"/>
                  </a:lnTo>
                  <a:lnTo>
                    <a:pt x="8501" y="769"/>
                  </a:lnTo>
                  <a:lnTo>
                    <a:pt x="8693" y="961"/>
                  </a:lnTo>
                  <a:lnTo>
                    <a:pt x="8933" y="1201"/>
                  </a:lnTo>
                  <a:lnTo>
                    <a:pt x="9077" y="1489"/>
                  </a:lnTo>
                  <a:lnTo>
                    <a:pt x="9221" y="1777"/>
                  </a:lnTo>
                  <a:lnTo>
                    <a:pt x="9749" y="3026"/>
                  </a:lnTo>
                  <a:lnTo>
                    <a:pt x="9749" y="3026"/>
                  </a:lnTo>
                  <a:lnTo>
                    <a:pt x="9798" y="3314"/>
                  </a:lnTo>
                  <a:lnTo>
                    <a:pt x="9846" y="3554"/>
                  </a:lnTo>
                  <a:lnTo>
                    <a:pt x="9798" y="3842"/>
                  </a:lnTo>
                  <a:lnTo>
                    <a:pt x="9701" y="4082"/>
                  </a:lnTo>
                  <a:lnTo>
                    <a:pt x="9557" y="4274"/>
                  </a:lnTo>
                  <a:lnTo>
                    <a:pt x="9365" y="4467"/>
                  </a:lnTo>
                  <a:lnTo>
                    <a:pt x="9125" y="4611"/>
                  </a:lnTo>
                  <a:lnTo>
                    <a:pt x="8885" y="4707"/>
                  </a:lnTo>
                  <a:lnTo>
                    <a:pt x="8885" y="4707"/>
                  </a:lnTo>
                  <a:lnTo>
                    <a:pt x="8213" y="4803"/>
                  </a:lnTo>
                  <a:lnTo>
                    <a:pt x="7588" y="4899"/>
                  </a:lnTo>
                  <a:lnTo>
                    <a:pt x="6964" y="4947"/>
                  </a:lnTo>
                  <a:lnTo>
                    <a:pt x="6340" y="4947"/>
                  </a:lnTo>
                  <a:lnTo>
                    <a:pt x="6340" y="4947"/>
                  </a:lnTo>
                  <a:lnTo>
                    <a:pt x="5475" y="4947"/>
                  </a:lnTo>
                  <a:lnTo>
                    <a:pt x="4707" y="4851"/>
                  </a:lnTo>
                  <a:lnTo>
                    <a:pt x="3890" y="4707"/>
                  </a:lnTo>
                  <a:lnTo>
                    <a:pt x="3122" y="4563"/>
                  </a:lnTo>
                  <a:lnTo>
                    <a:pt x="2354" y="4371"/>
                  </a:lnTo>
                  <a:lnTo>
                    <a:pt x="1585" y="4082"/>
                  </a:lnTo>
                  <a:lnTo>
                    <a:pt x="865" y="3842"/>
                  </a:lnTo>
                  <a:lnTo>
                    <a:pt x="144" y="3506"/>
                  </a:lnTo>
                  <a:lnTo>
                    <a:pt x="144" y="3506"/>
                  </a:lnTo>
                  <a:lnTo>
                    <a:pt x="0" y="4515"/>
                  </a:lnTo>
                  <a:lnTo>
                    <a:pt x="0" y="4515"/>
                  </a:lnTo>
                  <a:lnTo>
                    <a:pt x="1489" y="5139"/>
                  </a:lnTo>
                  <a:lnTo>
                    <a:pt x="2258" y="5427"/>
                  </a:lnTo>
                  <a:lnTo>
                    <a:pt x="3074" y="5667"/>
                  </a:lnTo>
                  <a:lnTo>
                    <a:pt x="3890" y="5859"/>
                  </a:lnTo>
                  <a:lnTo>
                    <a:pt x="4707" y="6003"/>
                  </a:lnTo>
                  <a:lnTo>
                    <a:pt x="5523" y="6147"/>
                  </a:lnTo>
                  <a:lnTo>
                    <a:pt x="6340" y="6147"/>
                  </a:lnTo>
                  <a:lnTo>
                    <a:pt x="6340" y="6147"/>
                  </a:lnTo>
                  <a:lnTo>
                    <a:pt x="7012" y="6147"/>
                  </a:lnTo>
                  <a:lnTo>
                    <a:pt x="7636" y="6051"/>
                  </a:lnTo>
                  <a:lnTo>
                    <a:pt x="8261" y="5907"/>
                  </a:lnTo>
                  <a:lnTo>
                    <a:pt x="8837" y="5715"/>
                  </a:lnTo>
                  <a:lnTo>
                    <a:pt x="9413" y="5427"/>
                  </a:lnTo>
                  <a:lnTo>
                    <a:pt x="9942" y="5091"/>
                  </a:lnTo>
                  <a:lnTo>
                    <a:pt x="10422" y="4659"/>
                  </a:lnTo>
                  <a:lnTo>
                    <a:pt x="10902" y="4178"/>
                  </a:lnTo>
                  <a:lnTo>
                    <a:pt x="10902" y="4178"/>
                  </a:lnTo>
                  <a:lnTo>
                    <a:pt x="10566" y="3026"/>
                  </a:lnTo>
                  <a:lnTo>
                    <a:pt x="10182" y="1921"/>
                  </a:lnTo>
                  <a:lnTo>
                    <a:pt x="9749" y="913"/>
                  </a:lnTo>
                  <a:lnTo>
                    <a:pt x="92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41"/>
            <p:cNvSpPr/>
            <p:nvPr/>
          </p:nvSpPr>
          <p:spPr>
            <a:xfrm>
              <a:off x="2155525" y="2987150"/>
              <a:ext cx="87675" cy="55250"/>
            </a:xfrm>
            <a:custGeom>
              <a:avLst/>
              <a:gdLst/>
              <a:ahLst/>
              <a:cxnLst/>
              <a:rect l="l" t="t" r="r" b="b"/>
              <a:pathLst>
                <a:path w="3507" h="2210" extrusionOk="0">
                  <a:moveTo>
                    <a:pt x="1009" y="0"/>
                  </a:moveTo>
                  <a:lnTo>
                    <a:pt x="192" y="48"/>
                  </a:lnTo>
                  <a:lnTo>
                    <a:pt x="48" y="384"/>
                  </a:lnTo>
                  <a:lnTo>
                    <a:pt x="0" y="721"/>
                  </a:lnTo>
                  <a:lnTo>
                    <a:pt x="0" y="1009"/>
                  </a:lnTo>
                  <a:lnTo>
                    <a:pt x="96" y="1297"/>
                  </a:lnTo>
                  <a:lnTo>
                    <a:pt x="240" y="1537"/>
                  </a:lnTo>
                  <a:lnTo>
                    <a:pt x="481" y="1777"/>
                  </a:lnTo>
                  <a:lnTo>
                    <a:pt x="721" y="1921"/>
                  </a:lnTo>
                  <a:lnTo>
                    <a:pt x="1009" y="2065"/>
                  </a:lnTo>
                  <a:lnTo>
                    <a:pt x="1345" y="2161"/>
                  </a:lnTo>
                  <a:lnTo>
                    <a:pt x="1681" y="2209"/>
                  </a:lnTo>
                  <a:lnTo>
                    <a:pt x="2065" y="2209"/>
                  </a:lnTo>
                  <a:lnTo>
                    <a:pt x="2402" y="2113"/>
                  </a:lnTo>
                  <a:lnTo>
                    <a:pt x="2690" y="2017"/>
                  </a:lnTo>
                  <a:lnTo>
                    <a:pt x="2978" y="1825"/>
                  </a:lnTo>
                  <a:lnTo>
                    <a:pt x="3170" y="1633"/>
                  </a:lnTo>
                  <a:lnTo>
                    <a:pt x="3362" y="1393"/>
                  </a:lnTo>
                  <a:lnTo>
                    <a:pt x="3458" y="1153"/>
                  </a:lnTo>
                  <a:lnTo>
                    <a:pt x="3506" y="865"/>
                  </a:lnTo>
                  <a:lnTo>
                    <a:pt x="3506" y="529"/>
                  </a:lnTo>
                  <a:lnTo>
                    <a:pt x="3362" y="240"/>
                  </a:lnTo>
                  <a:lnTo>
                    <a:pt x="2642" y="96"/>
                  </a:lnTo>
                  <a:lnTo>
                    <a:pt x="1825" y="48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41"/>
            <p:cNvSpPr/>
            <p:nvPr/>
          </p:nvSpPr>
          <p:spPr>
            <a:xfrm>
              <a:off x="2155525" y="2987150"/>
              <a:ext cx="87675" cy="55250"/>
            </a:xfrm>
            <a:custGeom>
              <a:avLst/>
              <a:gdLst/>
              <a:ahLst/>
              <a:cxnLst/>
              <a:rect l="l" t="t" r="r" b="b"/>
              <a:pathLst>
                <a:path w="3507" h="2210" fill="none" extrusionOk="0">
                  <a:moveTo>
                    <a:pt x="1681" y="2209"/>
                  </a:moveTo>
                  <a:lnTo>
                    <a:pt x="1681" y="2209"/>
                  </a:lnTo>
                  <a:lnTo>
                    <a:pt x="2065" y="2209"/>
                  </a:lnTo>
                  <a:lnTo>
                    <a:pt x="2402" y="2113"/>
                  </a:lnTo>
                  <a:lnTo>
                    <a:pt x="2690" y="2017"/>
                  </a:lnTo>
                  <a:lnTo>
                    <a:pt x="2978" y="1825"/>
                  </a:lnTo>
                  <a:lnTo>
                    <a:pt x="3170" y="1633"/>
                  </a:lnTo>
                  <a:lnTo>
                    <a:pt x="3362" y="1393"/>
                  </a:lnTo>
                  <a:lnTo>
                    <a:pt x="3458" y="1153"/>
                  </a:lnTo>
                  <a:lnTo>
                    <a:pt x="3506" y="865"/>
                  </a:lnTo>
                  <a:lnTo>
                    <a:pt x="3506" y="865"/>
                  </a:lnTo>
                  <a:lnTo>
                    <a:pt x="3506" y="529"/>
                  </a:lnTo>
                  <a:lnTo>
                    <a:pt x="3362" y="240"/>
                  </a:lnTo>
                  <a:lnTo>
                    <a:pt x="3362" y="240"/>
                  </a:lnTo>
                  <a:lnTo>
                    <a:pt x="2642" y="96"/>
                  </a:lnTo>
                  <a:lnTo>
                    <a:pt x="1825" y="48"/>
                  </a:lnTo>
                  <a:lnTo>
                    <a:pt x="1009" y="0"/>
                  </a:lnTo>
                  <a:lnTo>
                    <a:pt x="192" y="48"/>
                  </a:lnTo>
                  <a:lnTo>
                    <a:pt x="192" y="48"/>
                  </a:lnTo>
                  <a:lnTo>
                    <a:pt x="48" y="384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0" y="1009"/>
                  </a:lnTo>
                  <a:lnTo>
                    <a:pt x="96" y="1297"/>
                  </a:lnTo>
                  <a:lnTo>
                    <a:pt x="240" y="1537"/>
                  </a:lnTo>
                  <a:lnTo>
                    <a:pt x="481" y="1777"/>
                  </a:lnTo>
                  <a:lnTo>
                    <a:pt x="721" y="1921"/>
                  </a:lnTo>
                  <a:lnTo>
                    <a:pt x="1009" y="2065"/>
                  </a:lnTo>
                  <a:lnTo>
                    <a:pt x="1345" y="2161"/>
                  </a:lnTo>
                  <a:lnTo>
                    <a:pt x="1681" y="220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41"/>
            <p:cNvSpPr/>
            <p:nvPr/>
          </p:nvSpPr>
          <p:spPr>
            <a:xfrm>
              <a:off x="2155525" y="2988350"/>
              <a:ext cx="87675" cy="50450"/>
            </a:xfrm>
            <a:custGeom>
              <a:avLst/>
              <a:gdLst/>
              <a:ahLst/>
              <a:cxnLst/>
              <a:rect l="l" t="t" r="r" b="b"/>
              <a:pathLst>
                <a:path w="3507" h="2018" extrusionOk="0">
                  <a:moveTo>
                    <a:pt x="192" y="0"/>
                  </a:moveTo>
                  <a:lnTo>
                    <a:pt x="48" y="336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0" y="913"/>
                  </a:lnTo>
                  <a:lnTo>
                    <a:pt x="48" y="1105"/>
                  </a:lnTo>
                  <a:lnTo>
                    <a:pt x="144" y="1297"/>
                  </a:lnTo>
                  <a:lnTo>
                    <a:pt x="240" y="1489"/>
                  </a:lnTo>
                  <a:lnTo>
                    <a:pt x="529" y="1777"/>
                  </a:lnTo>
                  <a:lnTo>
                    <a:pt x="913" y="2017"/>
                  </a:lnTo>
                  <a:lnTo>
                    <a:pt x="1441" y="2017"/>
                  </a:lnTo>
                  <a:lnTo>
                    <a:pt x="2690" y="1969"/>
                  </a:lnTo>
                  <a:lnTo>
                    <a:pt x="3026" y="1777"/>
                  </a:lnTo>
                  <a:lnTo>
                    <a:pt x="3266" y="1489"/>
                  </a:lnTo>
                  <a:lnTo>
                    <a:pt x="3458" y="1153"/>
                  </a:lnTo>
                  <a:lnTo>
                    <a:pt x="3506" y="1009"/>
                  </a:lnTo>
                  <a:lnTo>
                    <a:pt x="3506" y="817"/>
                  </a:lnTo>
                  <a:lnTo>
                    <a:pt x="3506" y="769"/>
                  </a:lnTo>
                  <a:lnTo>
                    <a:pt x="3506" y="529"/>
                  </a:lnTo>
                  <a:lnTo>
                    <a:pt x="3410" y="288"/>
                  </a:lnTo>
                  <a:lnTo>
                    <a:pt x="2642" y="336"/>
                  </a:lnTo>
                  <a:lnTo>
                    <a:pt x="2498" y="336"/>
                  </a:lnTo>
                  <a:lnTo>
                    <a:pt x="2498" y="1105"/>
                  </a:lnTo>
                  <a:lnTo>
                    <a:pt x="913" y="913"/>
                  </a:lnTo>
                  <a:lnTo>
                    <a:pt x="961" y="144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FA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41"/>
            <p:cNvSpPr/>
            <p:nvPr/>
          </p:nvSpPr>
          <p:spPr>
            <a:xfrm>
              <a:off x="2155525" y="2988350"/>
              <a:ext cx="87675" cy="50450"/>
            </a:xfrm>
            <a:custGeom>
              <a:avLst/>
              <a:gdLst/>
              <a:ahLst/>
              <a:cxnLst/>
              <a:rect l="l" t="t" r="r" b="b"/>
              <a:pathLst>
                <a:path w="3507" h="2018" fill="none" extrusionOk="0">
                  <a:moveTo>
                    <a:pt x="240" y="0"/>
                  </a:moveTo>
                  <a:lnTo>
                    <a:pt x="240" y="0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48" y="336"/>
                  </a:lnTo>
                  <a:lnTo>
                    <a:pt x="0" y="673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0" y="913"/>
                  </a:lnTo>
                  <a:lnTo>
                    <a:pt x="48" y="1105"/>
                  </a:lnTo>
                  <a:lnTo>
                    <a:pt x="144" y="1297"/>
                  </a:lnTo>
                  <a:lnTo>
                    <a:pt x="240" y="1489"/>
                  </a:lnTo>
                  <a:lnTo>
                    <a:pt x="529" y="1777"/>
                  </a:lnTo>
                  <a:lnTo>
                    <a:pt x="913" y="2017"/>
                  </a:lnTo>
                  <a:lnTo>
                    <a:pt x="913" y="2017"/>
                  </a:lnTo>
                  <a:lnTo>
                    <a:pt x="1249" y="2017"/>
                  </a:lnTo>
                  <a:lnTo>
                    <a:pt x="1249" y="2017"/>
                  </a:lnTo>
                  <a:lnTo>
                    <a:pt x="1249" y="2017"/>
                  </a:lnTo>
                  <a:lnTo>
                    <a:pt x="1441" y="2017"/>
                  </a:lnTo>
                  <a:lnTo>
                    <a:pt x="1441" y="2017"/>
                  </a:lnTo>
                  <a:lnTo>
                    <a:pt x="2690" y="1969"/>
                  </a:lnTo>
                  <a:lnTo>
                    <a:pt x="2690" y="1969"/>
                  </a:lnTo>
                  <a:lnTo>
                    <a:pt x="3026" y="1777"/>
                  </a:lnTo>
                  <a:lnTo>
                    <a:pt x="3266" y="1489"/>
                  </a:lnTo>
                  <a:lnTo>
                    <a:pt x="3458" y="1153"/>
                  </a:lnTo>
                  <a:lnTo>
                    <a:pt x="3506" y="1009"/>
                  </a:lnTo>
                  <a:lnTo>
                    <a:pt x="3506" y="817"/>
                  </a:lnTo>
                  <a:lnTo>
                    <a:pt x="3506" y="817"/>
                  </a:lnTo>
                  <a:lnTo>
                    <a:pt x="3506" y="769"/>
                  </a:lnTo>
                  <a:lnTo>
                    <a:pt x="3506" y="769"/>
                  </a:lnTo>
                  <a:lnTo>
                    <a:pt x="3506" y="529"/>
                  </a:lnTo>
                  <a:lnTo>
                    <a:pt x="3410" y="288"/>
                  </a:lnTo>
                  <a:lnTo>
                    <a:pt x="3410" y="288"/>
                  </a:lnTo>
                  <a:lnTo>
                    <a:pt x="2642" y="336"/>
                  </a:lnTo>
                  <a:lnTo>
                    <a:pt x="2642" y="336"/>
                  </a:lnTo>
                  <a:lnTo>
                    <a:pt x="2498" y="336"/>
                  </a:lnTo>
                  <a:lnTo>
                    <a:pt x="2498" y="1105"/>
                  </a:lnTo>
                  <a:lnTo>
                    <a:pt x="913" y="913"/>
                  </a:lnTo>
                  <a:lnTo>
                    <a:pt x="961" y="144"/>
                  </a:lnTo>
                  <a:lnTo>
                    <a:pt x="961" y="144"/>
                  </a:lnTo>
                  <a:lnTo>
                    <a:pt x="2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41"/>
            <p:cNvSpPr/>
            <p:nvPr/>
          </p:nvSpPr>
          <p:spPr>
            <a:xfrm>
              <a:off x="2178325" y="2971525"/>
              <a:ext cx="39650" cy="44450"/>
            </a:xfrm>
            <a:custGeom>
              <a:avLst/>
              <a:gdLst/>
              <a:ahLst/>
              <a:cxnLst/>
              <a:rect l="l" t="t" r="r" b="b"/>
              <a:pathLst>
                <a:path w="1586" h="1778" extrusionOk="0">
                  <a:moveTo>
                    <a:pt x="97" y="1"/>
                  </a:moveTo>
                  <a:lnTo>
                    <a:pt x="1" y="1586"/>
                  </a:lnTo>
                  <a:lnTo>
                    <a:pt x="1586" y="1778"/>
                  </a:lnTo>
                  <a:lnTo>
                    <a:pt x="1586" y="1778"/>
                  </a:lnTo>
                  <a:lnTo>
                    <a:pt x="1538" y="97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41"/>
            <p:cNvSpPr/>
            <p:nvPr/>
          </p:nvSpPr>
          <p:spPr>
            <a:xfrm>
              <a:off x="2178325" y="2971525"/>
              <a:ext cx="39650" cy="44450"/>
            </a:xfrm>
            <a:custGeom>
              <a:avLst/>
              <a:gdLst/>
              <a:ahLst/>
              <a:cxnLst/>
              <a:rect l="l" t="t" r="r" b="b"/>
              <a:pathLst>
                <a:path w="1586" h="1778" fill="none" extrusionOk="0">
                  <a:moveTo>
                    <a:pt x="97" y="1"/>
                  </a:moveTo>
                  <a:lnTo>
                    <a:pt x="1" y="1586"/>
                  </a:lnTo>
                  <a:lnTo>
                    <a:pt x="1586" y="1778"/>
                  </a:lnTo>
                  <a:lnTo>
                    <a:pt x="1538" y="97"/>
                  </a:lnTo>
                  <a:lnTo>
                    <a:pt x="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41"/>
            <p:cNvSpPr/>
            <p:nvPr/>
          </p:nvSpPr>
          <p:spPr>
            <a:xfrm>
              <a:off x="2178325" y="2991950"/>
              <a:ext cx="39650" cy="24025"/>
            </a:xfrm>
            <a:custGeom>
              <a:avLst/>
              <a:gdLst/>
              <a:ahLst/>
              <a:cxnLst/>
              <a:rect l="l" t="t" r="r" b="b"/>
              <a:pathLst>
                <a:path w="1586" h="961" extrusionOk="0">
                  <a:moveTo>
                    <a:pt x="49" y="0"/>
                  </a:moveTo>
                  <a:lnTo>
                    <a:pt x="1" y="769"/>
                  </a:lnTo>
                  <a:lnTo>
                    <a:pt x="1586" y="961"/>
                  </a:lnTo>
                  <a:lnTo>
                    <a:pt x="1586" y="192"/>
                  </a:lnTo>
                  <a:lnTo>
                    <a:pt x="769" y="14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41"/>
            <p:cNvSpPr/>
            <p:nvPr/>
          </p:nvSpPr>
          <p:spPr>
            <a:xfrm>
              <a:off x="2178325" y="2991950"/>
              <a:ext cx="39650" cy="24025"/>
            </a:xfrm>
            <a:custGeom>
              <a:avLst/>
              <a:gdLst/>
              <a:ahLst/>
              <a:cxnLst/>
              <a:rect l="l" t="t" r="r" b="b"/>
              <a:pathLst>
                <a:path w="1586" h="961" fill="none" extrusionOk="0">
                  <a:moveTo>
                    <a:pt x="49" y="0"/>
                  </a:moveTo>
                  <a:lnTo>
                    <a:pt x="1" y="769"/>
                  </a:lnTo>
                  <a:lnTo>
                    <a:pt x="1586" y="961"/>
                  </a:lnTo>
                  <a:lnTo>
                    <a:pt x="1586" y="192"/>
                  </a:lnTo>
                  <a:lnTo>
                    <a:pt x="1586" y="192"/>
                  </a:lnTo>
                  <a:lnTo>
                    <a:pt x="769" y="144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41"/>
            <p:cNvSpPr/>
            <p:nvPr/>
          </p:nvSpPr>
          <p:spPr>
            <a:xfrm>
              <a:off x="1874575" y="2642550"/>
              <a:ext cx="144100" cy="154925"/>
            </a:xfrm>
            <a:custGeom>
              <a:avLst/>
              <a:gdLst/>
              <a:ahLst/>
              <a:cxnLst/>
              <a:rect l="l" t="t" r="r" b="b"/>
              <a:pathLst>
                <a:path w="5764" h="6197" extrusionOk="0">
                  <a:moveTo>
                    <a:pt x="2642" y="1"/>
                  </a:moveTo>
                  <a:lnTo>
                    <a:pt x="2354" y="97"/>
                  </a:lnTo>
                  <a:lnTo>
                    <a:pt x="2065" y="145"/>
                  </a:lnTo>
                  <a:lnTo>
                    <a:pt x="1585" y="385"/>
                  </a:lnTo>
                  <a:lnTo>
                    <a:pt x="1105" y="721"/>
                  </a:lnTo>
                  <a:lnTo>
                    <a:pt x="673" y="1154"/>
                  </a:lnTo>
                  <a:lnTo>
                    <a:pt x="385" y="1682"/>
                  </a:lnTo>
                  <a:lnTo>
                    <a:pt x="240" y="1970"/>
                  </a:lnTo>
                  <a:lnTo>
                    <a:pt x="144" y="2258"/>
                  </a:lnTo>
                  <a:lnTo>
                    <a:pt x="48" y="2594"/>
                  </a:lnTo>
                  <a:lnTo>
                    <a:pt x="0" y="2883"/>
                  </a:lnTo>
                  <a:lnTo>
                    <a:pt x="0" y="3507"/>
                  </a:lnTo>
                  <a:lnTo>
                    <a:pt x="96" y="4083"/>
                  </a:lnTo>
                  <a:lnTo>
                    <a:pt x="289" y="4659"/>
                  </a:lnTo>
                  <a:lnTo>
                    <a:pt x="577" y="5140"/>
                  </a:lnTo>
                  <a:lnTo>
                    <a:pt x="769" y="5332"/>
                  </a:lnTo>
                  <a:lnTo>
                    <a:pt x="961" y="5524"/>
                  </a:lnTo>
                  <a:lnTo>
                    <a:pt x="1201" y="5716"/>
                  </a:lnTo>
                  <a:lnTo>
                    <a:pt x="1441" y="5860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2258" y="6196"/>
                  </a:lnTo>
                  <a:lnTo>
                    <a:pt x="3122" y="6196"/>
                  </a:lnTo>
                  <a:lnTo>
                    <a:pt x="3362" y="6148"/>
                  </a:lnTo>
                  <a:lnTo>
                    <a:pt x="3650" y="6052"/>
                  </a:lnTo>
                  <a:lnTo>
                    <a:pt x="4179" y="5812"/>
                  </a:lnTo>
                  <a:lnTo>
                    <a:pt x="4659" y="5476"/>
                  </a:lnTo>
                  <a:lnTo>
                    <a:pt x="5043" y="5044"/>
                  </a:lnTo>
                  <a:lnTo>
                    <a:pt x="5379" y="4515"/>
                  </a:lnTo>
                  <a:lnTo>
                    <a:pt x="5523" y="4227"/>
                  </a:lnTo>
                  <a:lnTo>
                    <a:pt x="5619" y="3939"/>
                  </a:lnTo>
                  <a:lnTo>
                    <a:pt x="5715" y="3651"/>
                  </a:lnTo>
                  <a:lnTo>
                    <a:pt x="5763" y="3315"/>
                  </a:lnTo>
                  <a:lnTo>
                    <a:pt x="5763" y="2690"/>
                  </a:lnTo>
                  <a:lnTo>
                    <a:pt x="5667" y="2114"/>
                  </a:lnTo>
                  <a:lnTo>
                    <a:pt x="5475" y="1586"/>
                  </a:lnTo>
                  <a:lnTo>
                    <a:pt x="5139" y="1106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3" y="481"/>
                  </a:lnTo>
                  <a:lnTo>
                    <a:pt x="4323" y="337"/>
                  </a:lnTo>
                  <a:lnTo>
                    <a:pt x="4034" y="193"/>
                  </a:lnTo>
                  <a:lnTo>
                    <a:pt x="3794" y="97"/>
                  </a:lnTo>
                  <a:lnTo>
                    <a:pt x="3506" y="49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41"/>
            <p:cNvSpPr/>
            <p:nvPr/>
          </p:nvSpPr>
          <p:spPr>
            <a:xfrm>
              <a:off x="1874575" y="2642550"/>
              <a:ext cx="144100" cy="154925"/>
            </a:xfrm>
            <a:custGeom>
              <a:avLst/>
              <a:gdLst/>
              <a:ahLst/>
              <a:cxnLst/>
              <a:rect l="l" t="t" r="r" b="b"/>
              <a:pathLst>
                <a:path w="5764" h="6197" fill="none" extrusionOk="0">
                  <a:moveTo>
                    <a:pt x="144" y="2258"/>
                  </a:moveTo>
                  <a:lnTo>
                    <a:pt x="144" y="2258"/>
                  </a:lnTo>
                  <a:lnTo>
                    <a:pt x="48" y="2594"/>
                  </a:lnTo>
                  <a:lnTo>
                    <a:pt x="0" y="2883"/>
                  </a:lnTo>
                  <a:lnTo>
                    <a:pt x="0" y="3507"/>
                  </a:lnTo>
                  <a:lnTo>
                    <a:pt x="96" y="4083"/>
                  </a:lnTo>
                  <a:lnTo>
                    <a:pt x="289" y="4659"/>
                  </a:lnTo>
                  <a:lnTo>
                    <a:pt x="577" y="5140"/>
                  </a:lnTo>
                  <a:lnTo>
                    <a:pt x="769" y="5332"/>
                  </a:lnTo>
                  <a:lnTo>
                    <a:pt x="961" y="5524"/>
                  </a:lnTo>
                  <a:lnTo>
                    <a:pt x="1201" y="5716"/>
                  </a:lnTo>
                  <a:lnTo>
                    <a:pt x="1441" y="5860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1969" y="6100"/>
                  </a:lnTo>
                  <a:lnTo>
                    <a:pt x="2258" y="6196"/>
                  </a:lnTo>
                  <a:lnTo>
                    <a:pt x="2546" y="6196"/>
                  </a:lnTo>
                  <a:lnTo>
                    <a:pt x="2834" y="6196"/>
                  </a:lnTo>
                  <a:lnTo>
                    <a:pt x="3122" y="6196"/>
                  </a:lnTo>
                  <a:lnTo>
                    <a:pt x="3362" y="6148"/>
                  </a:lnTo>
                  <a:lnTo>
                    <a:pt x="3650" y="6052"/>
                  </a:lnTo>
                  <a:lnTo>
                    <a:pt x="4179" y="5812"/>
                  </a:lnTo>
                  <a:lnTo>
                    <a:pt x="4659" y="5476"/>
                  </a:lnTo>
                  <a:lnTo>
                    <a:pt x="5043" y="5044"/>
                  </a:lnTo>
                  <a:lnTo>
                    <a:pt x="5379" y="4515"/>
                  </a:lnTo>
                  <a:lnTo>
                    <a:pt x="5523" y="4227"/>
                  </a:lnTo>
                  <a:lnTo>
                    <a:pt x="5619" y="3939"/>
                  </a:lnTo>
                  <a:lnTo>
                    <a:pt x="5619" y="3939"/>
                  </a:lnTo>
                  <a:lnTo>
                    <a:pt x="5715" y="3651"/>
                  </a:lnTo>
                  <a:lnTo>
                    <a:pt x="5763" y="3315"/>
                  </a:lnTo>
                  <a:lnTo>
                    <a:pt x="5763" y="2690"/>
                  </a:lnTo>
                  <a:lnTo>
                    <a:pt x="5667" y="2114"/>
                  </a:lnTo>
                  <a:lnTo>
                    <a:pt x="5475" y="1586"/>
                  </a:lnTo>
                  <a:lnTo>
                    <a:pt x="5139" y="1106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3" y="481"/>
                  </a:lnTo>
                  <a:lnTo>
                    <a:pt x="4323" y="337"/>
                  </a:lnTo>
                  <a:lnTo>
                    <a:pt x="4034" y="193"/>
                  </a:lnTo>
                  <a:lnTo>
                    <a:pt x="3794" y="97"/>
                  </a:lnTo>
                  <a:lnTo>
                    <a:pt x="3794" y="97"/>
                  </a:lnTo>
                  <a:lnTo>
                    <a:pt x="3506" y="49"/>
                  </a:lnTo>
                  <a:lnTo>
                    <a:pt x="3218" y="1"/>
                  </a:lnTo>
                  <a:lnTo>
                    <a:pt x="2930" y="1"/>
                  </a:lnTo>
                  <a:lnTo>
                    <a:pt x="2642" y="1"/>
                  </a:lnTo>
                  <a:lnTo>
                    <a:pt x="2354" y="97"/>
                  </a:lnTo>
                  <a:lnTo>
                    <a:pt x="2065" y="145"/>
                  </a:lnTo>
                  <a:lnTo>
                    <a:pt x="1585" y="385"/>
                  </a:lnTo>
                  <a:lnTo>
                    <a:pt x="1105" y="721"/>
                  </a:lnTo>
                  <a:lnTo>
                    <a:pt x="673" y="1154"/>
                  </a:lnTo>
                  <a:lnTo>
                    <a:pt x="385" y="1682"/>
                  </a:lnTo>
                  <a:lnTo>
                    <a:pt x="240" y="1970"/>
                  </a:lnTo>
                  <a:lnTo>
                    <a:pt x="144" y="22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41"/>
            <p:cNvSpPr/>
            <p:nvPr/>
          </p:nvSpPr>
          <p:spPr>
            <a:xfrm>
              <a:off x="1892575" y="2676175"/>
              <a:ext cx="51650" cy="86475"/>
            </a:xfrm>
            <a:custGeom>
              <a:avLst/>
              <a:gdLst/>
              <a:ahLst/>
              <a:cxnLst/>
              <a:rect l="l" t="t" r="r" b="b"/>
              <a:pathLst>
                <a:path w="2066" h="3459" extrusionOk="0">
                  <a:moveTo>
                    <a:pt x="1009" y="1"/>
                  </a:moveTo>
                  <a:lnTo>
                    <a:pt x="721" y="193"/>
                  </a:lnTo>
                  <a:lnTo>
                    <a:pt x="433" y="481"/>
                  </a:lnTo>
                  <a:lnTo>
                    <a:pt x="241" y="769"/>
                  </a:lnTo>
                  <a:lnTo>
                    <a:pt x="97" y="1153"/>
                  </a:lnTo>
                  <a:lnTo>
                    <a:pt x="1" y="1489"/>
                  </a:lnTo>
                  <a:lnTo>
                    <a:pt x="1" y="1874"/>
                  </a:lnTo>
                  <a:lnTo>
                    <a:pt x="49" y="2210"/>
                  </a:lnTo>
                  <a:lnTo>
                    <a:pt x="193" y="2546"/>
                  </a:lnTo>
                  <a:lnTo>
                    <a:pt x="337" y="2834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10"/>
                  </a:lnTo>
                  <a:lnTo>
                    <a:pt x="1393" y="3459"/>
                  </a:lnTo>
                  <a:lnTo>
                    <a:pt x="1634" y="3459"/>
                  </a:lnTo>
                  <a:lnTo>
                    <a:pt x="1970" y="3410"/>
                  </a:lnTo>
                  <a:lnTo>
                    <a:pt x="2066" y="2978"/>
                  </a:lnTo>
                  <a:lnTo>
                    <a:pt x="1682" y="2210"/>
                  </a:lnTo>
                  <a:lnTo>
                    <a:pt x="1393" y="1441"/>
                  </a:lnTo>
                  <a:lnTo>
                    <a:pt x="1201" y="721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41"/>
            <p:cNvSpPr/>
            <p:nvPr/>
          </p:nvSpPr>
          <p:spPr>
            <a:xfrm>
              <a:off x="1892575" y="2676175"/>
              <a:ext cx="51650" cy="86475"/>
            </a:xfrm>
            <a:custGeom>
              <a:avLst/>
              <a:gdLst/>
              <a:ahLst/>
              <a:cxnLst/>
              <a:rect l="l" t="t" r="r" b="b"/>
              <a:pathLst>
                <a:path w="2066" h="3459" fill="none" extrusionOk="0">
                  <a:moveTo>
                    <a:pt x="1009" y="1"/>
                  </a:moveTo>
                  <a:lnTo>
                    <a:pt x="1009" y="1"/>
                  </a:lnTo>
                  <a:lnTo>
                    <a:pt x="721" y="193"/>
                  </a:lnTo>
                  <a:lnTo>
                    <a:pt x="433" y="481"/>
                  </a:lnTo>
                  <a:lnTo>
                    <a:pt x="241" y="769"/>
                  </a:lnTo>
                  <a:lnTo>
                    <a:pt x="97" y="1153"/>
                  </a:lnTo>
                  <a:lnTo>
                    <a:pt x="97" y="1153"/>
                  </a:lnTo>
                  <a:lnTo>
                    <a:pt x="1" y="1489"/>
                  </a:lnTo>
                  <a:lnTo>
                    <a:pt x="1" y="1874"/>
                  </a:lnTo>
                  <a:lnTo>
                    <a:pt x="49" y="2210"/>
                  </a:lnTo>
                  <a:lnTo>
                    <a:pt x="193" y="2546"/>
                  </a:lnTo>
                  <a:lnTo>
                    <a:pt x="337" y="2834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10"/>
                  </a:lnTo>
                  <a:lnTo>
                    <a:pt x="1153" y="3410"/>
                  </a:lnTo>
                  <a:lnTo>
                    <a:pt x="1393" y="3459"/>
                  </a:lnTo>
                  <a:lnTo>
                    <a:pt x="1634" y="3459"/>
                  </a:lnTo>
                  <a:lnTo>
                    <a:pt x="1634" y="3459"/>
                  </a:lnTo>
                  <a:lnTo>
                    <a:pt x="1970" y="3410"/>
                  </a:lnTo>
                  <a:lnTo>
                    <a:pt x="1970" y="3410"/>
                  </a:lnTo>
                  <a:lnTo>
                    <a:pt x="2066" y="2978"/>
                  </a:lnTo>
                  <a:lnTo>
                    <a:pt x="2066" y="2978"/>
                  </a:lnTo>
                  <a:lnTo>
                    <a:pt x="1682" y="2210"/>
                  </a:lnTo>
                  <a:lnTo>
                    <a:pt x="1393" y="1441"/>
                  </a:lnTo>
                  <a:lnTo>
                    <a:pt x="1201" y="721"/>
                  </a:lnTo>
                  <a:lnTo>
                    <a:pt x="10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41"/>
            <p:cNvSpPr/>
            <p:nvPr/>
          </p:nvSpPr>
          <p:spPr>
            <a:xfrm>
              <a:off x="1941800" y="2540500"/>
              <a:ext cx="475475" cy="456275"/>
            </a:xfrm>
            <a:custGeom>
              <a:avLst/>
              <a:gdLst/>
              <a:ahLst/>
              <a:cxnLst/>
              <a:rect l="l" t="t" r="r" b="b"/>
              <a:pathLst>
                <a:path w="19019" h="18251" extrusionOk="0">
                  <a:moveTo>
                    <a:pt x="8117" y="1"/>
                  </a:moveTo>
                  <a:lnTo>
                    <a:pt x="7349" y="97"/>
                  </a:lnTo>
                  <a:lnTo>
                    <a:pt x="6580" y="289"/>
                  </a:lnTo>
                  <a:lnTo>
                    <a:pt x="5860" y="529"/>
                  </a:lnTo>
                  <a:lnTo>
                    <a:pt x="5139" y="865"/>
                  </a:lnTo>
                  <a:lnTo>
                    <a:pt x="4467" y="1250"/>
                  </a:lnTo>
                  <a:lnTo>
                    <a:pt x="3843" y="1682"/>
                  </a:lnTo>
                  <a:lnTo>
                    <a:pt x="3218" y="2162"/>
                  </a:lnTo>
                  <a:lnTo>
                    <a:pt x="2642" y="2738"/>
                  </a:lnTo>
                  <a:lnTo>
                    <a:pt x="2162" y="3363"/>
                  </a:lnTo>
                  <a:lnTo>
                    <a:pt x="1682" y="3987"/>
                  </a:lnTo>
                  <a:lnTo>
                    <a:pt x="1297" y="4659"/>
                  </a:lnTo>
                  <a:lnTo>
                    <a:pt x="961" y="5380"/>
                  </a:lnTo>
                  <a:lnTo>
                    <a:pt x="673" y="6148"/>
                  </a:lnTo>
                  <a:lnTo>
                    <a:pt x="337" y="7349"/>
                  </a:lnTo>
                  <a:lnTo>
                    <a:pt x="145" y="8117"/>
                  </a:lnTo>
                  <a:lnTo>
                    <a:pt x="1" y="8886"/>
                  </a:lnTo>
                  <a:lnTo>
                    <a:pt x="1" y="9606"/>
                  </a:lnTo>
                  <a:lnTo>
                    <a:pt x="49" y="10374"/>
                  </a:lnTo>
                  <a:lnTo>
                    <a:pt x="145" y="11095"/>
                  </a:lnTo>
                  <a:lnTo>
                    <a:pt x="337" y="11815"/>
                  </a:lnTo>
                  <a:lnTo>
                    <a:pt x="577" y="12535"/>
                  </a:lnTo>
                  <a:lnTo>
                    <a:pt x="865" y="13160"/>
                  </a:lnTo>
                  <a:lnTo>
                    <a:pt x="1249" y="13832"/>
                  </a:lnTo>
                  <a:lnTo>
                    <a:pt x="1682" y="14408"/>
                  </a:lnTo>
                  <a:lnTo>
                    <a:pt x="2210" y="14937"/>
                  </a:lnTo>
                  <a:lnTo>
                    <a:pt x="2738" y="15465"/>
                  </a:lnTo>
                  <a:lnTo>
                    <a:pt x="3315" y="15897"/>
                  </a:lnTo>
                  <a:lnTo>
                    <a:pt x="3987" y="16281"/>
                  </a:lnTo>
                  <a:lnTo>
                    <a:pt x="4659" y="16618"/>
                  </a:lnTo>
                  <a:lnTo>
                    <a:pt x="5428" y="16906"/>
                  </a:lnTo>
                  <a:lnTo>
                    <a:pt x="8549" y="17866"/>
                  </a:lnTo>
                  <a:lnTo>
                    <a:pt x="9318" y="18058"/>
                  </a:lnTo>
                  <a:lnTo>
                    <a:pt x="10134" y="18154"/>
                  </a:lnTo>
                  <a:lnTo>
                    <a:pt x="10951" y="18250"/>
                  </a:lnTo>
                  <a:lnTo>
                    <a:pt x="11767" y="18202"/>
                  </a:lnTo>
                  <a:lnTo>
                    <a:pt x="12583" y="18154"/>
                  </a:lnTo>
                  <a:lnTo>
                    <a:pt x="13352" y="17962"/>
                  </a:lnTo>
                  <a:lnTo>
                    <a:pt x="14168" y="17770"/>
                  </a:lnTo>
                  <a:lnTo>
                    <a:pt x="14889" y="17482"/>
                  </a:lnTo>
                  <a:lnTo>
                    <a:pt x="15561" y="17098"/>
                  </a:lnTo>
                  <a:lnTo>
                    <a:pt x="16185" y="16714"/>
                  </a:lnTo>
                  <a:lnTo>
                    <a:pt x="16762" y="16185"/>
                  </a:lnTo>
                  <a:lnTo>
                    <a:pt x="17194" y="15657"/>
                  </a:lnTo>
                  <a:lnTo>
                    <a:pt x="17434" y="15321"/>
                  </a:lnTo>
                  <a:lnTo>
                    <a:pt x="17578" y="15033"/>
                  </a:lnTo>
                  <a:lnTo>
                    <a:pt x="17770" y="14697"/>
                  </a:lnTo>
                  <a:lnTo>
                    <a:pt x="17866" y="14312"/>
                  </a:lnTo>
                  <a:lnTo>
                    <a:pt x="17962" y="13976"/>
                  </a:lnTo>
                  <a:lnTo>
                    <a:pt x="18058" y="13592"/>
                  </a:lnTo>
                  <a:lnTo>
                    <a:pt x="18106" y="13160"/>
                  </a:lnTo>
                  <a:lnTo>
                    <a:pt x="18106" y="12728"/>
                  </a:lnTo>
                  <a:lnTo>
                    <a:pt x="18490" y="11527"/>
                  </a:lnTo>
                  <a:lnTo>
                    <a:pt x="18683" y="10758"/>
                  </a:lnTo>
                  <a:lnTo>
                    <a:pt x="18827" y="9990"/>
                  </a:lnTo>
                  <a:lnTo>
                    <a:pt x="18971" y="9222"/>
                  </a:lnTo>
                  <a:lnTo>
                    <a:pt x="19019" y="8453"/>
                  </a:lnTo>
                  <a:lnTo>
                    <a:pt x="19019" y="7685"/>
                  </a:lnTo>
                  <a:lnTo>
                    <a:pt x="18971" y="6916"/>
                  </a:lnTo>
                  <a:lnTo>
                    <a:pt x="18875" y="6196"/>
                  </a:lnTo>
                  <a:lnTo>
                    <a:pt x="18683" y="5476"/>
                  </a:lnTo>
                  <a:lnTo>
                    <a:pt x="18442" y="4803"/>
                  </a:lnTo>
                  <a:lnTo>
                    <a:pt x="18106" y="4179"/>
                  </a:lnTo>
                  <a:lnTo>
                    <a:pt x="17674" y="3603"/>
                  </a:lnTo>
                  <a:lnTo>
                    <a:pt x="17146" y="3074"/>
                  </a:lnTo>
                  <a:lnTo>
                    <a:pt x="16569" y="2642"/>
                  </a:lnTo>
                  <a:lnTo>
                    <a:pt x="15897" y="2258"/>
                  </a:lnTo>
                  <a:lnTo>
                    <a:pt x="15081" y="1922"/>
                  </a:lnTo>
                  <a:lnTo>
                    <a:pt x="14216" y="1682"/>
                  </a:lnTo>
                  <a:lnTo>
                    <a:pt x="10374" y="289"/>
                  </a:lnTo>
                  <a:lnTo>
                    <a:pt x="9654" y="97"/>
                  </a:lnTo>
                  <a:lnTo>
                    <a:pt x="8885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41"/>
            <p:cNvSpPr/>
            <p:nvPr/>
          </p:nvSpPr>
          <p:spPr>
            <a:xfrm>
              <a:off x="1941800" y="2540500"/>
              <a:ext cx="475475" cy="456275"/>
            </a:xfrm>
            <a:custGeom>
              <a:avLst/>
              <a:gdLst/>
              <a:ahLst/>
              <a:cxnLst/>
              <a:rect l="l" t="t" r="r" b="b"/>
              <a:pathLst>
                <a:path w="19019" h="18251" fill="none" extrusionOk="0">
                  <a:moveTo>
                    <a:pt x="10374" y="289"/>
                  </a:moveTo>
                  <a:lnTo>
                    <a:pt x="14216" y="1682"/>
                  </a:lnTo>
                  <a:lnTo>
                    <a:pt x="14216" y="1682"/>
                  </a:lnTo>
                  <a:lnTo>
                    <a:pt x="15081" y="1922"/>
                  </a:lnTo>
                  <a:lnTo>
                    <a:pt x="15897" y="2258"/>
                  </a:lnTo>
                  <a:lnTo>
                    <a:pt x="16569" y="2642"/>
                  </a:lnTo>
                  <a:lnTo>
                    <a:pt x="17146" y="3074"/>
                  </a:lnTo>
                  <a:lnTo>
                    <a:pt x="17674" y="3603"/>
                  </a:lnTo>
                  <a:lnTo>
                    <a:pt x="18106" y="4179"/>
                  </a:lnTo>
                  <a:lnTo>
                    <a:pt x="18442" y="4803"/>
                  </a:lnTo>
                  <a:lnTo>
                    <a:pt x="18683" y="5476"/>
                  </a:lnTo>
                  <a:lnTo>
                    <a:pt x="18875" y="6196"/>
                  </a:lnTo>
                  <a:lnTo>
                    <a:pt x="18971" y="6916"/>
                  </a:lnTo>
                  <a:lnTo>
                    <a:pt x="19019" y="7685"/>
                  </a:lnTo>
                  <a:lnTo>
                    <a:pt x="19019" y="8453"/>
                  </a:lnTo>
                  <a:lnTo>
                    <a:pt x="18971" y="9222"/>
                  </a:lnTo>
                  <a:lnTo>
                    <a:pt x="18827" y="9990"/>
                  </a:lnTo>
                  <a:lnTo>
                    <a:pt x="18683" y="10758"/>
                  </a:lnTo>
                  <a:lnTo>
                    <a:pt x="18490" y="11527"/>
                  </a:lnTo>
                  <a:lnTo>
                    <a:pt x="18106" y="12728"/>
                  </a:lnTo>
                  <a:lnTo>
                    <a:pt x="18106" y="12728"/>
                  </a:lnTo>
                  <a:lnTo>
                    <a:pt x="18106" y="13160"/>
                  </a:lnTo>
                  <a:lnTo>
                    <a:pt x="18058" y="13592"/>
                  </a:lnTo>
                  <a:lnTo>
                    <a:pt x="17962" y="13976"/>
                  </a:lnTo>
                  <a:lnTo>
                    <a:pt x="17866" y="14312"/>
                  </a:lnTo>
                  <a:lnTo>
                    <a:pt x="17770" y="14697"/>
                  </a:lnTo>
                  <a:lnTo>
                    <a:pt x="17578" y="15033"/>
                  </a:lnTo>
                  <a:lnTo>
                    <a:pt x="17434" y="15321"/>
                  </a:lnTo>
                  <a:lnTo>
                    <a:pt x="17194" y="15657"/>
                  </a:lnTo>
                  <a:lnTo>
                    <a:pt x="16762" y="16185"/>
                  </a:lnTo>
                  <a:lnTo>
                    <a:pt x="16185" y="16714"/>
                  </a:lnTo>
                  <a:lnTo>
                    <a:pt x="15561" y="17098"/>
                  </a:lnTo>
                  <a:lnTo>
                    <a:pt x="14889" y="17482"/>
                  </a:lnTo>
                  <a:lnTo>
                    <a:pt x="14168" y="17770"/>
                  </a:lnTo>
                  <a:lnTo>
                    <a:pt x="13352" y="17962"/>
                  </a:lnTo>
                  <a:lnTo>
                    <a:pt x="12583" y="18154"/>
                  </a:lnTo>
                  <a:lnTo>
                    <a:pt x="11767" y="18202"/>
                  </a:lnTo>
                  <a:lnTo>
                    <a:pt x="10951" y="18250"/>
                  </a:lnTo>
                  <a:lnTo>
                    <a:pt x="10134" y="18154"/>
                  </a:lnTo>
                  <a:lnTo>
                    <a:pt x="9318" y="18058"/>
                  </a:lnTo>
                  <a:lnTo>
                    <a:pt x="8549" y="17866"/>
                  </a:lnTo>
                  <a:lnTo>
                    <a:pt x="5428" y="16906"/>
                  </a:lnTo>
                  <a:lnTo>
                    <a:pt x="5428" y="16906"/>
                  </a:lnTo>
                  <a:lnTo>
                    <a:pt x="4659" y="16618"/>
                  </a:lnTo>
                  <a:lnTo>
                    <a:pt x="3987" y="16281"/>
                  </a:lnTo>
                  <a:lnTo>
                    <a:pt x="3315" y="15897"/>
                  </a:lnTo>
                  <a:lnTo>
                    <a:pt x="2738" y="15465"/>
                  </a:lnTo>
                  <a:lnTo>
                    <a:pt x="2210" y="14937"/>
                  </a:lnTo>
                  <a:lnTo>
                    <a:pt x="1682" y="14408"/>
                  </a:lnTo>
                  <a:lnTo>
                    <a:pt x="1249" y="13832"/>
                  </a:lnTo>
                  <a:lnTo>
                    <a:pt x="865" y="13160"/>
                  </a:lnTo>
                  <a:lnTo>
                    <a:pt x="577" y="12535"/>
                  </a:lnTo>
                  <a:lnTo>
                    <a:pt x="337" y="11815"/>
                  </a:lnTo>
                  <a:lnTo>
                    <a:pt x="145" y="11095"/>
                  </a:lnTo>
                  <a:lnTo>
                    <a:pt x="49" y="10374"/>
                  </a:lnTo>
                  <a:lnTo>
                    <a:pt x="1" y="9606"/>
                  </a:lnTo>
                  <a:lnTo>
                    <a:pt x="1" y="8886"/>
                  </a:lnTo>
                  <a:lnTo>
                    <a:pt x="145" y="8117"/>
                  </a:lnTo>
                  <a:lnTo>
                    <a:pt x="337" y="7349"/>
                  </a:lnTo>
                  <a:lnTo>
                    <a:pt x="673" y="6148"/>
                  </a:lnTo>
                  <a:lnTo>
                    <a:pt x="673" y="6148"/>
                  </a:lnTo>
                  <a:lnTo>
                    <a:pt x="961" y="5380"/>
                  </a:lnTo>
                  <a:lnTo>
                    <a:pt x="1297" y="4659"/>
                  </a:lnTo>
                  <a:lnTo>
                    <a:pt x="1682" y="3987"/>
                  </a:lnTo>
                  <a:lnTo>
                    <a:pt x="2162" y="3363"/>
                  </a:lnTo>
                  <a:lnTo>
                    <a:pt x="2642" y="2738"/>
                  </a:lnTo>
                  <a:lnTo>
                    <a:pt x="3218" y="2162"/>
                  </a:lnTo>
                  <a:lnTo>
                    <a:pt x="3843" y="1682"/>
                  </a:lnTo>
                  <a:lnTo>
                    <a:pt x="4467" y="1250"/>
                  </a:lnTo>
                  <a:lnTo>
                    <a:pt x="5139" y="865"/>
                  </a:lnTo>
                  <a:lnTo>
                    <a:pt x="5860" y="529"/>
                  </a:lnTo>
                  <a:lnTo>
                    <a:pt x="6580" y="289"/>
                  </a:lnTo>
                  <a:lnTo>
                    <a:pt x="7349" y="97"/>
                  </a:lnTo>
                  <a:lnTo>
                    <a:pt x="8117" y="1"/>
                  </a:lnTo>
                  <a:lnTo>
                    <a:pt x="8885" y="1"/>
                  </a:lnTo>
                  <a:lnTo>
                    <a:pt x="9654" y="97"/>
                  </a:lnTo>
                  <a:lnTo>
                    <a:pt x="10374" y="2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41"/>
            <p:cNvSpPr/>
            <p:nvPr/>
          </p:nvSpPr>
          <p:spPr>
            <a:xfrm>
              <a:off x="2126700" y="2775825"/>
              <a:ext cx="93675" cy="38450"/>
            </a:xfrm>
            <a:custGeom>
              <a:avLst/>
              <a:gdLst/>
              <a:ahLst/>
              <a:cxnLst/>
              <a:rect l="l" t="t" r="r" b="b"/>
              <a:pathLst>
                <a:path w="3747" h="1538" extrusionOk="0">
                  <a:moveTo>
                    <a:pt x="97" y="1"/>
                  </a:moveTo>
                  <a:lnTo>
                    <a:pt x="49" y="49"/>
                  </a:lnTo>
                  <a:lnTo>
                    <a:pt x="1" y="97"/>
                  </a:lnTo>
                  <a:lnTo>
                    <a:pt x="49" y="385"/>
                  </a:lnTo>
                  <a:lnTo>
                    <a:pt x="193" y="673"/>
                  </a:lnTo>
                  <a:lnTo>
                    <a:pt x="385" y="913"/>
                  </a:lnTo>
                  <a:lnTo>
                    <a:pt x="577" y="1105"/>
                  </a:lnTo>
                  <a:lnTo>
                    <a:pt x="817" y="1249"/>
                  </a:lnTo>
                  <a:lnTo>
                    <a:pt x="1105" y="1394"/>
                  </a:lnTo>
                  <a:lnTo>
                    <a:pt x="1393" y="1490"/>
                  </a:lnTo>
                  <a:lnTo>
                    <a:pt x="1682" y="1538"/>
                  </a:lnTo>
                  <a:lnTo>
                    <a:pt x="2594" y="1538"/>
                  </a:lnTo>
                  <a:lnTo>
                    <a:pt x="2882" y="1442"/>
                  </a:lnTo>
                  <a:lnTo>
                    <a:pt x="3170" y="1345"/>
                  </a:lnTo>
                  <a:lnTo>
                    <a:pt x="3410" y="1153"/>
                  </a:lnTo>
                  <a:lnTo>
                    <a:pt x="3603" y="961"/>
                  </a:lnTo>
                  <a:lnTo>
                    <a:pt x="3747" y="673"/>
                  </a:lnTo>
                  <a:lnTo>
                    <a:pt x="3747" y="625"/>
                  </a:lnTo>
                  <a:lnTo>
                    <a:pt x="3699" y="577"/>
                  </a:lnTo>
                  <a:lnTo>
                    <a:pt x="3651" y="625"/>
                  </a:lnTo>
                  <a:lnTo>
                    <a:pt x="3506" y="865"/>
                  </a:lnTo>
                  <a:lnTo>
                    <a:pt x="3314" y="1057"/>
                  </a:lnTo>
                  <a:lnTo>
                    <a:pt x="3074" y="1201"/>
                  </a:lnTo>
                  <a:lnTo>
                    <a:pt x="2786" y="1297"/>
                  </a:lnTo>
                  <a:lnTo>
                    <a:pt x="2498" y="1345"/>
                  </a:lnTo>
                  <a:lnTo>
                    <a:pt x="2210" y="1394"/>
                  </a:lnTo>
                  <a:lnTo>
                    <a:pt x="1634" y="1345"/>
                  </a:lnTo>
                  <a:lnTo>
                    <a:pt x="1153" y="1201"/>
                  </a:lnTo>
                  <a:lnTo>
                    <a:pt x="913" y="1057"/>
                  </a:lnTo>
                  <a:lnTo>
                    <a:pt x="673" y="913"/>
                  </a:lnTo>
                  <a:lnTo>
                    <a:pt x="481" y="769"/>
                  </a:lnTo>
                  <a:lnTo>
                    <a:pt x="337" y="577"/>
                  </a:lnTo>
                  <a:lnTo>
                    <a:pt x="241" y="337"/>
                  </a:lnTo>
                  <a:lnTo>
                    <a:pt x="145" y="49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41"/>
            <p:cNvSpPr/>
            <p:nvPr/>
          </p:nvSpPr>
          <p:spPr>
            <a:xfrm>
              <a:off x="2211950" y="2787850"/>
              <a:ext cx="12025" cy="13225"/>
            </a:xfrm>
            <a:custGeom>
              <a:avLst/>
              <a:gdLst/>
              <a:ahLst/>
              <a:cxnLst/>
              <a:rect l="l" t="t" r="r" b="b"/>
              <a:pathLst>
                <a:path w="481" h="529" extrusionOk="0">
                  <a:moveTo>
                    <a:pt x="193" y="0"/>
                  </a:moveTo>
                  <a:lnTo>
                    <a:pt x="193" y="48"/>
                  </a:lnTo>
                  <a:lnTo>
                    <a:pt x="48" y="48"/>
                  </a:lnTo>
                  <a:lnTo>
                    <a:pt x="0" y="96"/>
                  </a:lnTo>
                  <a:lnTo>
                    <a:pt x="0" y="144"/>
                  </a:lnTo>
                  <a:lnTo>
                    <a:pt x="48" y="144"/>
                  </a:lnTo>
                  <a:lnTo>
                    <a:pt x="96" y="192"/>
                  </a:lnTo>
                  <a:lnTo>
                    <a:pt x="96" y="144"/>
                  </a:lnTo>
                  <a:lnTo>
                    <a:pt x="145" y="144"/>
                  </a:lnTo>
                  <a:lnTo>
                    <a:pt x="193" y="192"/>
                  </a:lnTo>
                  <a:lnTo>
                    <a:pt x="241" y="192"/>
                  </a:lnTo>
                  <a:lnTo>
                    <a:pt x="289" y="240"/>
                  </a:lnTo>
                  <a:lnTo>
                    <a:pt x="337" y="240"/>
                  </a:lnTo>
                  <a:lnTo>
                    <a:pt x="337" y="288"/>
                  </a:lnTo>
                  <a:lnTo>
                    <a:pt x="337" y="336"/>
                  </a:lnTo>
                  <a:lnTo>
                    <a:pt x="385" y="384"/>
                  </a:lnTo>
                  <a:lnTo>
                    <a:pt x="385" y="432"/>
                  </a:lnTo>
                  <a:lnTo>
                    <a:pt x="337" y="480"/>
                  </a:lnTo>
                  <a:lnTo>
                    <a:pt x="337" y="528"/>
                  </a:lnTo>
                  <a:lnTo>
                    <a:pt x="433" y="528"/>
                  </a:lnTo>
                  <a:lnTo>
                    <a:pt x="481" y="336"/>
                  </a:lnTo>
                  <a:lnTo>
                    <a:pt x="481" y="192"/>
                  </a:lnTo>
                  <a:lnTo>
                    <a:pt x="337" y="48"/>
                  </a:lnTo>
                  <a:lnTo>
                    <a:pt x="289" y="48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41"/>
            <p:cNvSpPr/>
            <p:nvPr/>
          </p:nvSpPr>
          <p:spPr>
            <a:xfrm>
              <a:off x="2120700" y="2774625"/>
              <a:ext cx="18025" cy="8425"/>
            </a:xfrm>
            <a:custGeom>
              <a:avLst/>
              <a:gdLst/>
              <a:ahLst/>
              <a:cxnLst/>
              <a:rect l="l" t="t" r="r" b="b"/>
              <a:pathLst>
                <a:path w="721" h="337" extrusionOk="0">
                  <a:moveTo>
                    <a:pt x="385" y="1"/>
                  </a:moveTo>
                  <a:lnTo>
                    <a:pt x="145" y="49"/>
                  </a:lnTo>
                  <a:lnTo>
                    <a:pt x="49" y="241"/>
                  </a:lnTo>
                  <a:lnTo>
                    <a:pt x="1" y="289"/>
                  </a:lnTo>
                  <a:lnTo>
                    <a:pt x="49" y="337"/>
                  </a:lnTo>
                  <a:lnTo>
                    <a:pt x="97" y="337"/>
                  </a:lnTo>
                  <a:lnTo>
                    <a:pt x="193" y="289"/>
                  </a:lnTo>
                  <a:lnTo>
                    <a:pt x="193" y="241"/>
                  </a:lnTo>
                  <a:lnTo>
                    <a:pt x="241" y="241"/>
                  </a:lnTo>
                  <a:lnTo>
                    <a:pt x="289" y="193"/>
                  </a:lnTo>
                  <a:lnTo>
                    <a:pt x="481" y="193"/>
                  </a:lnTo>
                  <a:lnTo>
                    <a:pt x="577" y="241"/>
                  </a:lnTo>
                  <a:lnTo>
                    <a:pt x="625" y="289"/>
                  </a:lnTo>
                  <a:lnTo>
                    <a:pt x="673" y="289"/>
                  </a:lnTo>
                  <a:lnTo>
                    <a:pt x="721" y="241"/>
                  </a:lnTo>
                  <a:lnTo>
                    <a:pt x="721" y="193"/>
                  </a:lnTo>
                  <a:lnTo>
                    <a:pt x="577" y="49"/>
                  </a:lnTo>
                  <a:lnTo>
                    <a:pt x="481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41"/>
            <p:cNvSpPr/>
            <p:nvPr/>
          </p:nvSpPr>
          <p:spPr>
            <a:xfrm>
              <a:off x="2334425" y="2762625"/>
              <a:ext cx="144100" cy="156100"/>
            </a:xfrm>
            <a:custGeom>
              <a:avLst/>
              <a:gdLst/>
              <a:ahLst/>
              <a:cxnLst/>
              <a:rect l="l" t="t" r="r" b="b"/>
              <a:pathLst>
                <a:path w="5764" h="6244" extrusionOk="0">
                  <a:moveTo>
                    <a:pt x="2930" y="1"/>
                  </a:moveTo>
                  <a:lnTo>
                    <a:pt x="2641" y="49"/>
                  </a:lnTo>
                  <a:lnTo>
                    <a:pt x="2401" y="97"/>
                  </a:lnTo>
                  <a:lnTo>
                    <a:pt x="2113" y="145"/>
                  </a:lnTo>
                  <a:lnTo>
                    <a:pt x="1585" y="433"/>
                  </a:lnTo>
                  <a:lnTo>
                    <a:pt x="1105" y="769"/>
                  </a:lnTo>
                  <a:lnTo>
                    <a:pt x="720" y="1201"/>
                  </a:lnTo>
                  <a:lnTo>
                    <a:pt x="384" y="1681"/>
                  </a:lnTo>
                  <a:lnTo>
                    <a:pt x="240" y="1970"/>
                  </a:lnTo>
                  <a:lnTo>
                    <a:pt x="144" y="2306"/>
                  </a:lnTo>
                  <a:lnTo>
                    <a:pt x="48" y="2594"/>
                  </a:lnTo>
                  <a:lnTo>
                    <a:pt x="0" y="2930"/>
                  </a:lnTo>
                  <a:lnTo>
                    <a:pt x="0" y="3506"/>
                  </a:lnTo>
                  <a:lnTo>
                    <a:pt x="96" y="4083"/>
                  </a:lnTo>
                  <a:lnTo>
                    <a:pt x="288" y="4659"/>
                  </a:lnTo>
                  <a:lnTo>
                    <a:pt x="576" y="5139"/>
                  </a:lnTo>
                  <a:lnTo>
                    <a:pt x="768" y="5379"/>
                  </a:lnTo>
                  <a:lnTo>
                    <a:pt x="961" y="5571"/>
                  </a:lnTo>
                  <a:lnTo>
                    <a:pt x="1201" y="5716"/>
                  </a:lnTo>
                  <a:lnTo>
                    <a:pt x="1441" y="5908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2257" y="6196"/>
                  </a:lnTo>
                  <a:lnTo>
                    <a:pt x="2545" y="6244"/>
                  </a:lnTo>
                  <a:lnTo>
                    <a:pt x="2834" y="6244"/>
                  </a:lnTo>
                  <a:lnTo>
                    <a:pt x="3122" y="6196"/>
                  </a:lnTo>
                  <a:lnTo>
                    <a:pt x="3410" y="6148"/>
                  </a:lnTo>
                  <a:lnTo>
                    <a:pt x="3650" y="6052"/>
                  </a:lnTo>
                  <a:lnTo>
                    <a:pt x="4178" y="5812"/>
                  </a:lnTo>
                  <a:lnTo>
                    <a:pt x="4658" y="5475"/>
                  </a:lnTo>
                  <a:lnTo>
                    <a:pt x="5043" y="5043"/>
                  </a:lnTo>
                  <a:lnTo>
                    <a:pt x="5379" y="4563"/>
                  </a:lnTo>
                  <a:lnTo>
                    <a:pt x="5523" y="4275"/>
                  </a:lnTo>
                  <a:lnTo>
                    <a:pt x="5619" y="3939"/>
                  </a:lnTo>
                  <a:lnTo>
                    <a:pt x="5715" y="3650"/>
                  </a:lnTo>
                  <a:lnTo>
                    <a:pt x="5763" y="3314"/>
                  </a:lnTo>
                  <a:lnTo>
                    <a:pt x="5763" y="2738"/>
                  </a:lnTo>
                  <a:lnTo>
                    <a:pt x="5667" y="2114"/>
                  </a:lnTo>
                  <a:lnTo>
                    <a:pt x="5475" y="1585"/>
                  </a:lnTo>
                  <a:lnTo>
                    <a:pt x="5187" y="1105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2" y="481"/>
                  </a:lnTo>
                  <a:lnTo>
                    <a:pt x="4322" y="337"/>
                  </a:lnTo>
                  <a:lnTo>
                    <a:pt x="4082" y="241"/>
                  </a:lnTo>
                  <a:lnTo>
                    <a:pt x="3794" y="145"/>
                  </a:lnTo>
                  <a:lnTo>
                    <a:pt x="3506" y="49"/>
                  </a:lnTo>
                  <a:lnTo>
                    <a:pt x="3218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41"/>
            <p:cNvSpPr/>
            <p:nvPr/>
          </p:nvSpPr>
          <p:spPr>
            <a:xfrm>
              <a:off x="2334425" y="2762625"/>
              <a:ext cx="144100" cy="156100"/>
            </a:xfrm>
            <a:custGeom>
              <a:avLst/>
              <a:gdLst/>
              <a:ahLst/>
              <a:cxnLst/>
              <a:rect l="l" t="t" r="r" b="b"/>
              <a:pathLst>
                <a:path w="5764" h="6244" fill="none" extrusionOk="0">
                  <a:moveTo>
                    <a:pt x="144" y="2306"/>
                  </a:moveTo>
                  <a:lnTo>
                    <a:pt x="144" y="2306"/>
                  </a:lnTo>
                  <a:lnTo>
                    <a:pt x="48" y="2594"/>
                  </a:lnTo>
                  <a:lnTo>
                    <a:pt x="0" y="2930"/>
                  </a:lnTo>
                  <a:lnTo>
                    <a:pt x="0" y="3506"/>
                  </a:lnTo>
                  <a:lnTo>
                    <a:pt x="96" y="4083"/>
                  </a:lnTo>
                  <a:lnTo>
                    <a:pt x="288" y="4659"/>
                  </a:lnTo>
                  <a:lnTo>
                    <a:pt x="576" y="5139"/>
                  </a:lnTo>
                  <a:lnTo>
                    <a:pt x="768" y="5379"/>
                  </a:lnTo>
                  <a:lnTo>
                    <a:pt x="961" y="5571"/>
                  </a:lnTo>
                  <a:lnTo>
                    <a:pt x="1201" y="5716"/>
                  </a:lnTo>
                  <a:lnTo>
                    <a:pt x="1441" y="5908"/>
                  </a:lnTo>
                  <a:lnTo>
                    <a:pt x="1681" y="6004"/>
                  </a:lnTo>
                  <a:lnTo>
                    <a:pt x="1969" y="6100"/>
                  </a:lnTo>
                  <a:lnTo>
                    <a:pt x="1969" y="6100"/>
                  </a:lnTo>
                  <a:lnTo>
                    <a:pt x="2257" y="6196"/>
                  </a:lnTo>
                  <a:lnTo>
                    <a:pt x="2545" y="6244"/>
                  </a:lnTo>
                  <a:lnTo>
                    <a:pt x="2834" y="6244"/>
                  </a:lnTo>
                  <a:lnTo>
                    <a:pt x="3122" y="6196"/>
                  </a:lnTo>
                  <a:lnTo>
                    <a:pt x="3410" y="6148"/>
                  </a:lnTo>
                  <a:lnTo>
                    <a:pt x="3650" y="6052"/>
                  </a:lnTo>
                  <a:lnTo>
                    <a:pt x="4178" y="5812"/>
                  </a:lnTo>
                  <a:lnTo>
                    <a:pt x="4658" y="5475"/>
                  </a:lnTo>
                  <a:lnTo>
                    <a:pt x="5043" y="5043"/>
                  </a:lnTo>
                  <a:lnTo>
                    <a:pt x="5379" y="4563"/>
                  </a:lnTo>
                  <a:lnTo>
                    <a:pt x="5523" y="4275"/>
                  </a:lnTo>
                  <a:lnTo>
                    <a:pt x="5619" y="3939"/>
                  </a:lnTo>
                  <a:lnTo>
                    <a:pt x="5619" y="3939"/>
                  </a:lnTo>
                  <a:lnTo>
                    <a:pt x="5715" y="3650"/>
                  </a:lnTo>
                  <a:lnTo>
                    <a:pt x="5763" y="3314"/>
                  </a:lnTo>
                  <a:lnTo>
                    <a:pt x="5763" y="2738"/>
                  </a:lnTo>
                  <a:lnTo>
                    <a:pt x="5667" y="2114"/>
                  </a:lnTo>
                  <a:lnTo>
                    <a:pt x="5475" y="1585"/>
                  </a:lnTo>
                  <a:lnTo>
                    <a:pt x="5187" y="1105"/>
                  </a:lnTo>
                  <a:lnTo>
                    <a:pt x="4995" y="865"/>
                  </a:lnTo>
                  <a:lnTo>
                    <a:pt x="4803" y="673"/>
                  </a:lnTo>
                  <a:lnTo>
                    <a:pt x="4562" y="481"/>
                  </a:lnTo>
                  <a:lnTo>
                    <a:pt x="4322" y="337"/>
                  </a:lnTo>
                  <a:lnTo>
                    <a:pt x="4082" y="241"/>
                  </a:lnTo>
                  <a:lnTo>
                    <a:pt x="3794" y="145"/>
                  </a:lnTo>
                  <a:lnTo>
                    <a:pt x="3794" y="145"/>
                  </a:lnTo>
                  <a:lnTo>
                    <a:pt x="3506" y="49"/>
                  </a:lnTo>
                  <a:lnTo>
                    <a:pt x="3218" y="1"/>
                  </a:lnTo>
                  <a:lnTo>
                    <a:pt x="2930" y="1"/>
                  </a:lnTo>
                  <a:lnTo>
                    <a:pt x="2641" y="49"/>
                  </a:lnTo>
                  <a:lnTo>
                    <a:pt x="2401" y="97"/>
                  </a:lnTo>
                  <a:lnTo>
                    <a:pt x="2113" y="145"/>
                  </a:lnTo>
                  <a:lnTo>
                    <a:pt x="1585" y="433"/>
                  </a:lnTo>
                  <a:lnTo>
                    <a:pt x="1105" y="769"/>
                  </a:lnTo>
                  <a:lnTo>
                    <a:pt x="720" y="1201"/>
                  </a:lnTo>
                  <a:lnTo>
                    <a:pt x="384" y="1681"/>
                  </a:lnTo>
                  <a:lnTo>
                    <a:pt x="240" y="1970"/>
                  </a:lnTo>
                  <a:lnTo>
                    <a:pt x="144" y="230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41"/>
            <p:cNvSpPr/>
            <p:nvPr/>
          </p:nvSpPr>
          <p:spPr>
            <a:xfrm>
              <a:off x="2368025" y="2795050"/>
              <a:ext cx="84075" cy="92475"/>
            </a:xfrm>
            <a:custGeom>
              <a:avLst/>
              <a:gdLst/>
              <a:ahLst/>
              <a:cxnLst/>
              <a:rect l="l" t="t" r="r" b="b"/>
              <a:pathLst>
                <a:path w="3363" h="3699" extrusionOk="0">
                  <a:moveTo>
                    <a:pt x="1778" y="0"/>
                  </a:moveTo>
                  <a:lnTo>
                    <a:pt x="1490" y="48"/>
                  </a:lnTo>
                  <a:lnTo>
                    <a:pt x="1201" y="96"/>
                  </a:lnTo>
                  <a:lnTo>
                    <a:pt x="961" y="192"/>
                  </a:lnTo>
                  <a:lnTo>
                    <a:pt x="721" y="384"/>
                  </a:lnTo>
                  <a:lnTo>
                    <a:pt x="529" y="576"/>
                  </a:lnTo>
                  <a:lnTo>
                    <a:pt x="337" y="817"/>
                  </a:lnTo>
                  <a:lnTo>
                    <a:pt x="193" y="1057"/>
                  </a:lnTo>
                  <a:lnTo>
                    <a:pt x="49" y="1345"/>
                  </a:lnTo>
                  <a:lnTo>
                    <a:pt x="1" y="1729"/>
                  </a:lnTo>
                  <a:lnTo>
                    <a:pt x="1" y="2065"/>
                  </a:lnTo>
                  <a:lnTo>
                    <a:pt x="49" y="2401"/>
                  </a:lnTo>
                  <a:lnTo>
                    <a:pt x="145" y="2738"/>
                  </a:lnTo>
                  <a:lnTo>
                    <a:pt x="337" y="3026"/>
                  </a:lnTo>
                  <a:lnTo>
                    <a:pt x="577" y="3266"/>
                  </a:lnTo>
                  <a:lnTo>
                    <a:pt x="817" y="3458"/>
                  </a:lnTo>
                  <a:lnTo>
                    <a:pt x="1153" y="3602"/>
                  </a:lnTo>
                  <a:lnTo>
                    <a:pt x="1393" y="3650"/>
                  </a:lnTo>
                  <a:lnTo>
                    <a:pt x="1586" y="3698"/>
                  </a:lnTo>
                  <a:lnTo>
                    <a:pt x="1874" y="3650"/>
                  </a:lnTo>
                  <a:lnTo>
                    <a:pt x="2162" y="3602"/>
                  </a:lnTo>
                  <a:lnTo>
                    <a:pt x="2402" y="3458"/>
                  </a:lnTo>
                  <a:lnTo>
                    <a:pt x="2642" y="3314"/>
                  </a:lnTo>
                  <a:lnTo>
                    <a:pt x="2834" y="3122"/>
                  </a:lnTo>
                  <a:lnTo>
                    <a:pt x="3026" y="2882"/>
                  </a:lnTo>
                  <a:lnTo>
                    <a:pt x="3170" y="2642"/>
                  </a:lnTo>
                  <a:lnTo>
                    <a:pt x="3314" y="2353"/>
                  </a:lnTo>
                  <a:lnTo>
                    <a:pt x="3362" y="1969"/>
                  </a:lnTo>
                  <a:lnTo>
                    <a:pt x="3362" y="1585"/>
                  </a:lnTo>
                  <a:lnTo>
                    <a:pt x="3314" y="1249"/>
                  </a:lnTo>
                  <a:lnTo>
                    <a:pt x="3218" y="961"/>
                  </a:lnTo>
                  <a:lnTo>
                    <a:pt x="3026" y="673"/>
                  </a:lnTo>
                  <a:lnTo>
                    <a:pt x="2786" y="384"/>
                  </a:lnTo>
                  <a:lnTo>
                    <a:pt x="2546" y="192"/>
                  </a:lnTo>
                  <a:lnTo>
                    <a:pt x="2210" y="96"/>
                  </a:lnTo>
                  <a:lnTo>
                    <a:pt x="1970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41"/>
            <p:cNvSpPr/>
            <p:nvPr/>
          </p:nvSpPr>
          <p:spPr>
            <a:xfrm>
              <a:off x="2368025" y="2795050"/>
              <a:ext cx="84075" cy="92475"/>
            </a:xfrm>
            <a:custGeom>
              <a:avLst/>
              <a:gdLst/>
              <a:ahLst/>
              <a:cxnLst/>
              <a:rect l="l" t="t" r="r" b="b"/>
              <a:pathLst>
                <a:path w="3363" h="3699" fill="none" extrusionOk="0">
                  <a:moveTo>
                    <a:pt x="1778" y="0"/>
                  </a:moveTo>
                  <a:lnTo>
                    <a:pt x="1778" y="0"/>
                  </a:lnTo>
                  <a:lnTo>
                    <a:pt x="1490" y="48"/>
                  </a:lnTo>
                  <a:lnTo>
                    <a:pt x="1201" y="96"/>
                  </a:lnTo>
                  <a:lnTo>
                    <a:pt x="961" y="192"/>
                  </a:lnTo>
                  <a:lnTo>
                    <a:pt x="721" y="384"/>
                  </a:lnTo>
                  <a:lnTo>
                    <a:pt x="529" y="576"/>
                  </a:lnTo>
                  <a:lnTo>
                    <a:pt x="337" y="817"/>
                  </a:lnTo>
                  <a:lnTo>
                    <a:pt x="193" y="1057"/>
                  </a:lnTo>
                  <a:lnTo>
                    <a:pt x="49" y="1345"/>
                  </a:lnTo>
                  <a:lnTo>
                    <a:pt x="49" y="1345"/>
                  </a:lnTo>
                  <a:lnTo>
                    <a:pt x="1" y="1729"/>
                  </a:lnTo>
                  <a:lnTo>
                    <a:pt x="1" y="2065"/>
                  </a:lnTo>
                  <a:lnTo>
                    <a:pt x="49" y="2401"/>
                  </a:lnTo>
                  <a:lnTo>
                    <a:pt x="145" y="2738"/>
                  </a:lnTo>
                  <a:lnTo>
                    <a:pt x="337" y="3026"/>
                  </a:lnTo>
                  <a:lnTo>
                    <a:pt x="577" y="3266"/>
                  </a:lnTo>
                  <a:lnTo>
                    <a:pt x="817" y="3458"/>
                  </a:lnTo>
                  <a:lnTo>
                    <a:pt x="1153" y="3602"/>
                  </a:lnTo>
                  <a:lnTo>
                    <a:pt x="1153" y="3602"/>
                  </a:lnTo>
                  <a:lnTo>
                    <a:pt x="1393" y="3650"/>
                  </a:lnTo>
                  <a:lnTo>
                    <a:pt x="1586" y="3698"/>
                  </a:lnTo>
                  <a:lnTo>
                    <a:pt x="1586" y="3698"/>
                  </a:lnTo>
                  <a:lnTo>
                    <a:pt x="1874" y="3650"/>
                  </a:lnTo>
                  <a:lnTo>
                    <a:pt x="2162" y="3602"/>
                  </a:lnTo>
                  <a:lnTo>
                    <a:pt x="2402" y="3458"/>
                  </a:lnTo>
                  <a:lnTo>
                    <a:pt x="2642" y="3314"/>
                  </a:lnTo>
                  <a:lnTo>
                    <a:pt x="2834" y="3122"/>
                  </a:lnTo>
                  <a:lnTo>
                    <a:pt x="3026" y="2882"/>
                  </a:lnTo>
                  <a:lnTo>
                    <a:pt x="3170" y="2642"/>
                  </a:lnTo>
                  <a:lnTo>
                    <a:pt x="3314" y="2353"/>
                  </a:lnTo>
                  <a:lnTo>
                    <a:pt x="3314" y="2353"/>
                  </a:lnTo>
                  <a:lnTo>
                    <a:pt x="3362" y="1969"/>
                  </a:lnTo>
                  <a:lnTo>
                    <a:pt x="3362" y="1585"/>
                  </a:lnTo>
                  <a:lnTo>
                    <a:pt x="3314" y="1249"/>
                  </a:lnTo>
                  <a:lnTo>
                    <a:pt x="3218" y="961"/>
                  </a:lnTo>
                  <a:lnTo>
                    <a:pt x="3026" y="673"/>
                  </a:lnTo>
                  <a:lnTo>
                    <a:pt x="2786" y="384"/>
                  </a:lnTo>
                  <a:lnTo>
                    <a:pt x="2546" y="192"/>
                  </a:lnTo>
                  <a:lnTo>
                    <a:pt x="2210" y="96"/>
                  </a:lnTo>
                  <a:lnTo>
                    <a:pt x="2210" y="96"/>
                  </a:lnTo>
                  <a:lnTo>
                    <a:pt x="1970" y="0"/>
                  </a:lnTo>
                  <a:lnTo>
                    <a:pt x="177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41"/>
            <p:cNvSpPr/>
            <p:nvPr/>
          </p:nvSpPr>
          <p:spPr>
            <a:xfrm>
              <a:off x="2467675" y="28166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49"/>
                  </a:moveTo>
                  <a:lnTo>
                    <a:pt x="1" y="1"/>
                  </a:lnTo>
                  <a:lnTo>
                    <a:pt x="1" y="49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41"/>
            <p:cNvSpPr/>
            <p:nvPr/>
          </p:nvSpPr>
          <p:spPr>
            <a:xfrm>
              <a:off x="2477300" y="28082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0"/>
                  </a:move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41"/>
            <p:cNvSpPr/>
            <p:nvPr/>
          </p:nvSpPr>
          <p:spPr>
            <a:xfrm>
              <a:off x="2262375" y="2826250"/>
              <a:ext cx="79275" cy="66075"/>
            </a:xfrm>
            <a:custGeom>
              <a:avLst/>
              <a:gdLst/>
              <a:ahLst/>
              <a:cxnLst/>
              <a:rect l="l" t="t" r="r" b="b"/>
              <a:pathLst>
                <a:path w="3171" h="2643" extrusionOk="0">
                  <a:moveTo>
                    <a:pt x="1681" y="1"/>
                  </a:moveTo>
                  <a:lnTo>
                    <a:pt x="1345" y="49"/>
                  </a:lnTo>
                  <a:lnTo>
                    <a:pt x="1009" y="97"/>
                  </a:lnTo>
                  <a:lnTo>
                    <a:pt x="721" y="241"/>
                  </a:lnTo>
                  <a:lnTo>
                    <a:pt x="481" y="433"/>
                  </a:lnTo>
                  <a:lnTo>
                    <a:pt x="289" y="625"/>
                  </a:lnTo>
                  <a:lnTo>
                    <a:pt x="97" y="865"/>
                  </a:lnTo>
                  <a:lnTo>
                    <a:pt x="49" y="1105"/>
                  </a:lnTo>
                  <a:lnTo>
                    <a:pt x="1" y="1346"/>
                  </a:lnTo>
                  <a:lnTo>
                    <a:pt x="49" y="1634"/>
                  </a:lnTo>
                  <a:lnTo>
                    <a:pt x="145" y="1874"/>
                  </a:lnTo>
                  <a:lnTo>
                    <a:pt x="289" y="2066"/>
                  </a:lnTo>
                  <a:lnTo>
                    <a:pt x="529" y="2258"/>
                  </a:lnTo>
                  <a:lnTo>
                    <a:pt x="769" y="2402"/>
                  </a:lnTo>
                  <a:lnTo>
                    <a:pt x="1057" y="2546"/>
                  </a:lnTo>
                  <a:lnTo>
                    <a:pt x="1345" y="2594"/>
                  </a:lnTo>
                  <a:lnTo>
                    <a:pt x="1681" y="2642"/>
                  </a:lnTo>
                  <a:lnTo>
                    <a:pt x="1777" y="2642"/>
                  </a:lnTo>
                  <a:lnTo>
                    <a:pt x="2162" y="2546"/>
                  </a:lnTo>
                  <a:lnTo>
                    <a:pt x="2546" y="2450"/>
                  </a:lnTo>
                  <a:lnTo>
                    <a:pt x="2882" y="2258"/>
                  </a:lnTo>
                  <a:lnTo>
                    <a:pt x="3170" y="2018"/>
                  </a:lnTo>
                  <a:lnTo>
                    <a:pt x="2978" y="1634"/>
                  </a:lnTo>
                  <a:lnTo>
                    <a:pt x="2930" y="1201"/>
                  </a:lnTo>
                  <a:lnTo>
                    <a:pt x="2882" y="769"/>
                  </a:lnTo>
                  <a:lnTo>
                    <a:pt x="2882" y="337"/>
                  </a:lnTo>
                  <a:lnTo>
                    <a:pt x="2642" y="193"/>
                  </a:lnTo>
                  <a:lnTo>
                    <a:pt x="2402" y="97"/>
                  </a:lnTo>
                  <a:lnTo>
                    <a:pt x="2066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41"/>
            <p:cNvSpPr/>
            <p:nvPr/>
          </p:nvSpPr>
          <p:spPr>
            <a:xfrm>
              <a:off x="2262375" y="2826250"/>
              <a:ext cx="79275" cy="66075"/>
            </a:xfrm>
            <a:custGeom>
              <a:avLst/>
              <a:gdLst/>
              <a:ahLst/>
              <a:cxnLst/>
              <a:rect l="l" t="t" r="r" b="b"/>
              <a:pathLst>
                <a:path w="3171" h="2643" fill="none" extrusionOk="0">
                  <a:moveTo>
                    <a:pt x="1777" y="1"/>
                  </a:moveTo>
                  <a:lnTo>
                    <a:pt x="1777" y="1"/>
                  </a:lnTo>
                  <a:lnTo>
                    <a:pt x="1681" y="1"/>
                  </a:lnTo>
                  <a:lnTo>
                    <a:pt x="1681" y="1"/>
                  </a:lnTo>
                  <a:lnTo>
                    <a:pt x="1345" y="49"/>
                  </a:lnTo>
                  <a:lnTo>
                    <a:pt x="1009" y="97"/>
                  </a:lnTo>
                  <a:lnTo>
                    <a:pt x="721" y="241"/>
                  </a:lnTo>
                  <a:lnTo>
                    <a:pt x="481" y="433"/>
                  </a:lnTo>
                  <a:lnTo>
                    <a:pt x="289" y="625"/>
                  </a:lnTo>
                  <a:lnTo>
                    <a:pt x="97" y="865"/>
                  </a:lnTo>
                  <a:lnTo>
                    <a:pt x="49" y="1105"/>
                  </a:lnTo>
                  <a:lnTo>
                    <a:pt x="1" y="1346"/>
                  </a:lnTo>
                  <a:lnTo>
                    <a:pt x="1" y="1346"/>
                  </a:lnTo>
                  <a:lnTo>
                    <a:pt x="49" y="1634"/>
                  </a:lnTo>
                  <a:lnTo>
                    <a:pt x="145" y="1874"/>
                  </a:lnTo>
                  <a:lnTo>
                    <a:pt x="289" y="2066"/>
                  </a:lnTo>
                  <a:lnTo>
                    <a:pt x="529" y="2258"/>
                  </a:lnTo>
                  <a:lnTo>
                    <a:pt x="769" y="2402"/>
                  </a:lnTo>
                  <a:lnTo>
                    <a:pt x="1057" y="2546"/>
                  </a:lnTo>
                  <a:lnTo>
                    <a:pt x="1345" y="2594"/>
                  </a:lnTo>
                  <a:lnTo>
                    <a:pt x="1681" y="2642"/>
                  </a:lnTo>
                  <a:lnTo>
                    <a:pt x="1681" y="2642"/>
                  </a:lnTo>
                  <a:lnTo>
                    <a:pt x="1777" y="2642"/>
                  </a:lnTo>
                  <a:lnTo>
                    <a:pt x="1777" y="2642"/>
                  </a:lnTo>
                  <a:lnTo>
                    <a:pt x="2162" y="2546"/>
                  </a:lnTo>
                  <a:lnTo>
                    <a:pt x="2546" y="2450"/>
                  </a:lnTo>
                  <a:lnTo>
                    <a:pt x="2882" y="2258"/>
                  </a:lnTo>
                  <a:lnTo>
                    <a:pt x="3170" y="2018"/>
                  </a:lnTo>
                  <a:lnTo>
                    <a:pt x="3170" y="2018"/>
                  </a:lnTo>
                  <a:lnTo>
                    <a:pt x="2978" y="1634"/>
                  </a:lnTo>
                  <a:lnTo>
                    <a:pt x="2930" y="1201"/>
                  </a:lnTo>
                  <a:lnTo>
                    <a:pt x="2882" y="769"/>
                  </a:lnTo>
                  <a:lnTo>
                    <a:pt x="2882" y="337"/>
                  </a:lnTo>
                  <a:lnTo>
                    <a:pt x="2882" y="337"/>
                  </a:lnTo>
                  <a:lnTo>
                    <a:pt x="2642" y="193"/>
                  </a:lnTo>
                  <a:lnTo>
                    <a:pt x="2402" y="97"/>
                  </a:lnTo>
                  <a:lnTo>
                    <a:pt x="2066" y="1"/>
                  </a:lnTo>
                  <a:lnTo>
                    <a:pt x="17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41"/>
            <p:cNvSpPr/>
            <p:nvPr/>
          </p:nvSpPr>
          <p:spPr>
            <a:xfrm>
              <a:off x="2334425" y="2834675"/>
              <a:ext cx="14425" cy="42025"/>
            </a:xfrm>
            <a:custGeom>
              <a:avLst/>
              <a:gdLst/>
              <a:ahLst/>
              <a:cxnLst/>
              <a:rect l="l" t="t" r="r" b="b"/>
              <a:pathLst>
                <a:path w="577" h="1681" extrusionOk="0">
                  <a:moveTo>
                    <a:pt x="0" y="0"/>
                  </a:moveTo>
                  <a:lnTo>
                    <a:pt x="0" y="432"/>
                  </a:lnTo>
                  <a:lnTo>
                    <a:pt x="48" y="864"/>
                  </a:lnTo>
                  <a:lnTo>
                    <a:pt x="96" y="1297"/>
                  </a:lnTo>
                  <a:lnTo>
                    <a:pt x="288" y="1681"/>
                  </a:lnTo>
                  <a:lnTo>
                    <a:pt x="384" y="1537"/>
                  </a:lnTo>
                  <a:lnTo>
                    <a:pt x="480" y="1345"/>
                  </a:lnTo>
                  <a:lnTo>
                    <a:pt x="576" y="1105"/>
                  </a:lnTo>
                  <a:lnTo>
                    <a:pt x="576" y="913"/>
                  </a:lnTo>
                  <a:lnTo>
                    <a:pt x="528" y="624"/>
                  </a:lnTo>
                  <a:lnTo>
                    <a:pt x="432" y="384"/>
                  </a:lnTo>
                  <a:lnTo>
                    <a:pt x="240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41"/>
            <p:cNvSpPr/>
            <p:nvPr/>
          </p:nvSpPr>
          <p:spPr>
            <a:xfrm>
              <a:off x="2334425" y="2834675"/>
              <a:ext cx="14425" cy="42025"/>
            </a:xfrm>
            <a:custGeom>
              <a:avLst/>
              <a:gdLst/>
              <a:ahLst/>
              <a:cxnLst/>
              <a:rect l="l" t="t" r="r" b="b"/>
              <a:pathLst>
                <a:path w="577" h="168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32"/>
                  </a:lnTo>
                  <a:lnTo>
                    <a:pt x="48" y="864"/>
                  </a:lnTo>
                  <a:lnTo>
                    <a:pt x="96" y="1297"/>
                  </a:lnTo>
                  <a:lnTo>
                    <a:pt x="288" y="1681"/>
                  </a:lnTo>
                  <a:lnTo>
                    <a:pt x="288" y="1681"/>
                  </a:lnTo>
                  <a:lnTo>
                    <a:pt x="384" y="1537"/>
                  </a:lnTo>
                  <a:lnTo>
                    <a:pt x="480" y="1345"/>
                  </a:lnTo>
                  <a:lnTo>
                    <a:pt x="576" y="1105"/>
                  </a:lnTo>
                  <a:lnTo>
                    <a:pt x="576" y="913"/>
                  </a:lnTo>
                  <a:lnTo>
                    <a:pt x="576" y="913"/>
                  </a:lnTo>
                  <a:lnTo>
                    <a:pt x="528" y="624"/>
                  </a:lnTo>
                  <a:lnTo>
                    <a:pt x="432" y="384"/>
                  </a:lnTo>
                  <a:lnTo>
                    <a:pt x="240" y="19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41"/>
            <p:cNvSpPr/>
            <p:nvPr/>
          </p:nvSpPr>
          <p:spPr>
            <a:xfrm>
              <a:off x="2053475" y="2612550"/>
              <a:ext cx="84050" cy="37250"/>
            </a:xfrm>
            <a:custGeom>
              <a:avLst/>
              <a:gdLst/>
              <a:ahLst/>
              <a:cxnLst/>
              <a:rect l="l" t="t" r="r" b="b"/>
              <a:pathLst>
                <a:path w="3362" h="1490" extrusionOk="0">
                  <a:moveTo>
                    <a:pt x="1825" y="0"/>
                  </a:moveTo>
                  <a:lnTo>
                    <a:pt x="1585" y="48"/>
                  </a:lnTo>
                  <a:lnTo>
                    <a:pt x="1345" y="96"/>
                  </a:lnTo>
                  <a:lnTo>
                    <a:pt x="1057" y="192"/>
                  </a:lnTo>
                  <a:lnTo>
                    <a:pt x="865" y="289"/>
                  </a:lnTo>
                  <a:lnTo>
                    <a:pt x="624" y="433"/>
                  </a:lnTo>
                  <a:lnTo>
                    <a:pt x="432" y="625"/>
                  </a:lnTo>
                  <a:lnTo>
                    <a:pt x="288" y="817"/>
                  </a:lnTo>
                  <a:lnTo>
                    <a:pt x="144" y="1057"/>
                  </a:lnTo>
                  <a:lnTo>
                    <a:pt x="0" y="1297"/>
                  </a:lnTo>
                  <a:lnTo>
                    <a:pt x="0" y="1393"/>
                  </a:lnTo>
                  <a:lnTo>
                    <a:pt x="96" y="1441"/>
                  </a:lnTo>
                  <a:lnTo>
                    <a:pt x="192" y="1489"/>
                  </a:lnTo>
                  <a:lnTo>
                    <a:pt x="288" y="1393"/>
                  </a:lnTo>
                  <a:lnTo>
                    <a:pt x="384" y="1201"/>
                  </a:lnTo>
                  <a:lnTo>
                    <a:pt x="528" y="1057"/>
                  </a:lnTo>
                  <a:lnTo>
                    <a:pt x="817" y="769"/>
                  </a:lnTo>
                  <a:lnTo>
                    <a:pt x="1201" y="529"/>
                  </a:lnTo>
                  <a:lnTo>
                    <a:pt x="1633" y="433"/>
                  </a:lnTo>
                  <a:lnTo>
                    <a:pt x="2017" y="385"/>
                  </a:lnTo>
                  <a:lnTo>
                    <a:pt x="2209" y="433"/>
                  </a:lnTo>
                  <a:lnTo>
                    <a:pt x="2449" y="481"/>
                  </a:lnTo>
                  <a:lnTo>
                    <a:pt x="2642" y="625"/>
                  </a:lnTo>
                  <a:lnTo>
                    <a:pt x="2786" y="817"/>
                  </a:lnTo>
                  <a:lnTo>
                    <a:pt x="2930" y="1009"/>
                  </a:lnTo>
                  <a:lnTo>
                    <a:pt x="3074" y="1201"/>
                  </a:lnTo>
                  <a:lnTo>
                    <a:pt x="3122" y="1297"/>
                  </a:lnTo>
                  <a:lnTo>
                    <a:pt x="3266" y="1297"/>
                  </a:lnTo>
                  <a:lnTo>
                    <a:pt x="3362" y="1201"/>
                  </a:lnTo>
                  <a:lnTo>
                    <a:pt x="3362" y="1105"/>
                  </a:lnTo>
                  <a:lnTo>
                    <a:pt x="3362" y="1057"/>
                  </a:lnTo>
                  <a:lnTo>
                    <a:pt x="3218" y="817"/>
                  </a:lnTo>
                  <a:lnTo>
                    <a:pt x="3026" y="577"/>
                  </a:lnTo>
                  <a:lnTo>
                    <a:pt x="2834" y="385"/>
                  </a:lnTo>
                  <a:lnTo>
                    <a:pt x="2593" y="240"/>
                  </a:lnTo>
                  <a:lnTo>
                    <a:pt x="2353" y="144"/>
                  </a:lnTo>
                  <a:lnTo>
                    <a:pt x="2113" y="48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41"/>
            <p:cNvSpPr/>
            <p:nvPr/>
          </p:nvSpPr>
          <p:spPr>
            <a:xfrm>
              <a:off x="2257575" y="2640150"/>
              <a:ext cx="79275" cy="45650"/>
            </a:xfrm>
            <a:custGeom>
              <a:avLst/>
              <a:gdLst/>
              <a:ahLst/>
              <a:cxnLst/>
              <a:rect l="l" t="t" r="r" b="b"/>
              <a:pathLst>
                <a:path w="3171" h="1826" extrusionOk="0">
                  <a:moveTo>
                    <a:pt x="1009" y="1"/>
                  </a:moveTo>
                  <a:lnTo>
                    <a:pt x="769" y="49"/>
                  </a:lnTo>
                  <a:lnTo>
                    <a:pt x="529" y="145"/>
                  </a:lnTo>
                  <a:lnTo>
                    <a:pt x="289" y="289"/>
                  </a:lnTo>
                  <a:lnTo>
                    <a:pt x="48" y="433"/>
                  </a:lnTo>
                  <a:lnTo>
                    <a:pt x="48" y="529"/>
                  </a:lnTo>
                  <a:lnTo>
                    <a:pt x="0" y="577"/>
                  </a:lnTo>
                  <a:lnTo>
                    <a:pt x="48" y="673"/>
                  </a:lnTo>
                  <a:lnTo>
                    <a:pt x="193" y="721"/>
                  </a:lnTo>
                  <a:lnTo>
                    <a:pt x="241" y="721"/>
                  </a:lnTo>
                  <a:lnTo>
                    <a:pt x="289" y="673"/>
                  </a:lnTo>
                  <a:lnTo>
                    <a:pt x="481" y="529"/>
                  </a:lnTo>
                  <a:lnTo>
                    <a:pt x="673" y="433"/>
                  </a:lnTo>
                  <a:lnTo>
                    <a:pt x="865" y="385"/>
                  </a:lnTo>
                  <a:lnTo>
                    <a:pt x="1057" y="337"/>
                  </a:lnTo>
                  <a:lnTo>
                    <a:pt x="1297" y="337"/>
                  </a:lnTo>
                  <a:lnTo>
                    <a:pt x="1489" y="385"/>
                  </a:lnTo>
                  <a:lnTo>
                    <a:pt x="1873" y="529"/>
                  </a:lnTo>
                  <a:lnTo>
                    <a:pt x="2210" y="721"/>
                  </a:lnTo>
                  <a:lnTo>
                    <a:pt x="2546" y="1009"/>
                  </a:lnTo>
                  <a:lnTo>
                    <a:pt x="2786" y="1346"/>
                  </a:lnTo>
                  <a:lnTo>
                    <a:pt x="2834" y="1538"/>
                  </a:lnTo>
                  <a:lnTo>
                    <a:pt x="2882" y="1730"/>
                  </a:lnTo>
                  <a:lnTo>
                    <a:pt x="2978" y="1826"/>
                  </a:lnTo>
                  <a:lnTo>
                    <a:pt x="3074" y="1826"/>
                  </a:lnTo>
                  <a:lnTo>
                    <a:pt x="3170" y="1730"/>
                  </a:lnTo>
                  <a:lnTo>
                    <a:pt x="3170" y="1634"/>
                  </a:lnTo>
                  <a:lnTo>
                    <a:pt x="3122" y="1394"/>
                  </a:lnTo>
                  <a:lnTo>
                    <a:pt x="3026" y="1154"/>
                  </a:lnTo>
                  <a:lnTo>
                    <a:pt x="2930" y="961"/>
                  </a:lnTo>
                  <a:lnTo>
                    <a:pt x="2786" y="769"/>
                  </a:lnTo>
                  <a:lnTo>
                    <a:pt x="2642" y="577"/>
                  </a:lnTo>
                  <a:lnTo>
                    <a:pt x="2450" y="385"/>
                  </a:lnTo>
                  <a:lnTo>
                    <a:pt x="2017" y="145"/>
                  </a:lnTo>
                  <a:lnTo>
                    <a:pt x="1777" y="49"/>
                  </a:lnTo>
                  <a:lnTo>
                    <a:pt x="1489" y="49"/>
                  </a:lnTo>
                  <a:lnTo>
                    <a:pt x="1249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41"/>
            <p:cNvSpPr/>
            <p:nvPr/>
          </p:nvSpPr>
          <p:spPr>
            <a:xfrm>
              <a:off x="1988625" y="2762625"/>
              <a:ext cx="85275" cy="67250"/>
            </a:xfrm>
            <a:custGeom>
              <a:avLst/>
              <a:gdLst/>
              <a:ahLst/>
              <a:cxnLst/>
              <a:rect l="l" t="t" r="r" b="b"/>
              <a:pathLst>
                <a:path w="3411" h="2690" extrusionOk="0">
                  <a:moveTo>
                    <a:pt x="1201" y="1"/>
                  </a:moveTo>
                  <a:lnTo>
                    <a:pt x="961" y="49"/>
                  </a:lnTo>
                  <a:lnTo>
                    <a:pt x="721" y="97"/>
                  </a:lnTo>
                  <a:lnTo>
                    <a:pt x="529" y="241"/>
                  </a:lnTo>
                  <a:lnTo>
                    <a:pt x="385" y="337"/>
                  </a:lnTo>
                  <a:lnTo>
                    <a:pt x="193" y="481"/>
                  </a:lnTo>
                  <a:lnTo>
                    <a:pt x="97" y="673"/>
                  </a:lnTo>
                  <a:lnTo>
                    <a:pt x="49" y="865"/>
                  </a:lnTo>
                  <a:lnTo>
                    <a:pt x="1" y="1153"/>
                  </a:lnTo>
                  <a:lnTo>
                    <a:pt x="1" y="1393"/>
                  </a:lnTo>
                  <a:lnTo>
                    <a:pt x="97" y="1681"/>
                  </a:lnTo>
                  <a:lnTo>
                    <a:pt x="289" y="1922"/>
                  </a:lnTo>
                  <a:lnTo>
                    <a:pt x="481" y="2114"/>
                  </a:lnTo>
                  <a:lnTo>
                    <a:pt x="721" y="2306"/>
                  </a:lnTo>
                  <a:lnTo>
                    <a:pt x="1009" y="2450"/>
                  </a:lnTo>
                  <a:lnTo>
                    <a:pt x="1345" y="2594"/>
                  </a:lnTo>
                  <a:lnTo>
                    <a:pt x="1634" y="2642"/>
                  </a:lnTo>
                  <a:lnTo>
                    <a:pt x="1922" y="2690"/>
                  </a:lnTo>
                  <a:lnTo>
                    <a:pt x="2162" y="2642"/>
                  </a:lnTo>
                  <a:lnTo>
                    <a:pt x="2402" y="2594"/>
                  </a:lnTo>
                  <a:lnTo>
                    <a:pt x="2642" y="2546"/>
                  </a:lnTo>
                  <a:lnTo>
                    <a:pt x="2834" y="2402"/>
                  </a:lnTo>
                  <a:lnTo>
                    <a:pt x="3026" y="2306"/>
                  </a:lnTo>
                  <a:lnTo>
                    <a:pt x="3170" y="2162"/>
                  </a:lnTo>
                  <a:lnTo>
                    <a:pt x="3266" y="1970"/>
                  </a:lnTo>
                  <a:lnTo>
                    <a:pt x="3363" y="1777"/>
                  </a:lnTo>
                  <a:lnTo>
                    <a:pt x="3411" y="1489"/>
                  </a:lnTo>
                  <a:lnTo>
                    <a:pt x="3363" y="1249"/>
                  </a:lnTo>
                  <a:lnTo>
                    <a:pt x="3266" y="1009"/>
                  </a:lnTo>
                  <a:lnTo>
                    <a:pt x="3122" y="721"/>
                  </a:lnTo>
                  <a:lnTo>
                    <a:pt x="2882" y="529"/>
                  </a:lnTo>
                  <a:lnTo>
                    <a:pt x="2642" y="337"/>
                  </a:lnTo>
                  <a:lnTo>
                    <a:pt x="2354" y="193"/>
                  </a:lnTo>
                  <a:lnTo>
                    <a:pt x="2018" y="4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41"/>
            <p:cNvSpPr/>
            <p:nvPr/>
          </p:nvSpPr>
          <p:spPr>
            <a:xfrm>
              <a:off x="1988625" y="2762625"/>
              <a:ext cx="85275" cy="67250"/>
            </a:xfrm>
            <a:custGeom>
              <a:avLst/>
              <a:gdLst/>
              <a:ahLst/>
              <a:cxnLst/>
              <a:rect l="l" t="t" r="r" b="b"/>
              <a:pathLst>
                <a:path w="3411" h="2690" fill="none" extrusionOk="0">
                  <a:moveTo>
                    <a:pt x="1442" y="1"/>
                  </a:moveTo>
                  <a:lnTo>
                    <a:pt x="1442" y="1"/>
                  </a:lnTo>
                  <a:lnTo>
                    <a:pt x="1201" y="1"/>
                  </a:lnTo>
                  <a:lnTo>
                    <a:pt x="961" y="49"/>
                  </a:lnTo>
                  <a:lnTo>
                    <a:pt x="721" y="97"/>
                  </a:lnTo>
                  <a:lnTo>
                    <a:pt x="529" y="241"/>
                  </a:lnTo>
                  <a:lnTo>
                    <a:pt x="385" y="337"/>
                  </a:lnTo>
                  <a:lnTo>
                    <a:pt x="193" y="481"/>
                  </a:lnTo>
                  <a:lnTo>
                    <a:pt x="97" y="673"/>
                  </a:lnTo>
                  <a:lnTo>
                    <a:pt x="49" y="865"/>
                  </a:lnTo>
                  <a:lnTo>
                    <a:pt x="49" y="865"/>
                  </a:lnTo>
                  <a:lnTo>
                    <a:pt x="1" y="1153"/>
                  </a:lnTo>
                  <a:lnTo>
                    <a:pt x="1" y="1393"/>
                  </a:lnTo>
                  <a:lnTo>
                    <a:pt x="97" y="1681"/>
                  </a:lnTo>
                  <a:lnTo>
                    <a:pt x="289" y="1922"/>
                  </a:lnTo>
                  <a:lnTo>
                    <a:pt x="481" y="2114"/>
                  </a:lnTo>
                  <a:lnTo>
                    <a:pt x="721" y="2306"/>
                  </a:lnTo>
                  <a:lnTo>
                    <a:pt x="1009" y="2450"/>
                  </a:lnTo>
                  <a:lnTo>
                    <a:pt x="1345" y="2594"/>
                  </a:lnTo>
                  <a:lnTo>
                    <a:pt x="1345" y="2594"/>
                  </a:lnTo>
                  <a:lnTo>
                    <a:pt x="1634" y="2642"/>
                  </a:lnTo>
                  <a:lnTo>
                    <a:pt x="1922" y="2690"/>
                  </a:lnTo>
                  <a:lnTo>
                    <a:pt x="1922" y="2690"/>
                  </a:lnTo>
                  <a:lnTo>
                    <a:pt x="2162" y="2642"/>
                  </a:lnTo>
                  <a:lnTo>
                    <a:pt x="2402" y="2594"/>
                  </a:lnTo>
                  <a:lnTo>
                    <a:pt x="2642" y="2546"/>
                  </a:lnTo>
                  <a:lnTo>
                    <a:pt x="2834" y="2402"/>
                  </a:lnTo>
                  <a:lnTo>
                    <a:pt x="3026" y="2306"/>
                  </a:lnTo>
                  <a:lnTo>
                    <a:pt x="3170" y="2162"/>
                  </a:lnTo>
                  <a:lnTo>
                    <a:pt x="3266" y="1970"/>
                  </a:lnTo>
                  <a:lnTo>
                    <a:pt x="3363" y="1777"/>
                  </a:lnTo>
                  <a:lnTo>
                    <a:pt x="3363" y="1777"/>
                  </a:lnTo>
                  <a:lnTo>
                    <a:pt x="3411" y="1489"/>
                  </a:lnTo>
                  <a:lnTo>
                    <a:pt x="3363" y="1249"/>
                  </a:lnTo>
                  <a:lnTo>
                    <a:pt x="3266" y="1009"/>
                  </a:lnTo>
                  <a:lnTo>
                    <a:pt x="3122" y="721"/>
                  </a:lnTo>
                  <a:lnTo>
                    <a:pt x="2882" y="529"/>
                  </a:lnTo>
                  <a:lnTo>
                    <a:pt x="2642" y="337"/>
                  </a:lnTo>
                  <a:lnTo>
                    <a:pt x="2354" y="193"/>
                  </a:lnTo>
                  <a:lnTo>
                    <a:pt x="2018" y="49"/>
                  </a:lnTo>
                  <a:lnTo>
                    <a:pt x="2018" y="49"/>
                  </a:lnTo>
                  <a:lnTo>
                    <a:pt x="1730" y="1"/>
                  </a:lnTo>
                  <a:lnTo>
                    <a:pt x="14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41"/>
            <p:cNvSpPr/>
            <p:nvPr/>
          </p:nvSpPr>
          <p:spPr>
            <a:xfrm>
              <a:off x="2229950" y="2694200"/>
              <a:ext cx="100875" cy="121275"/>
            </a:xfrm>
            <a:custGeom>
              <a:avLst/>
              <a:gdLst/>
              <a:ahLst/>
              <a:cxnLst/>
              <a:rect l="l" t="t" r="r" b="b"/>
              <a:pathLst>
                <a:path w="4035" h="4851" extrusionOk="0">
                  <a:moveTo>
                    <a:pt x="2018" y="0"/>
                  </a:moveTo>
                  <a:lnTo>
                    <a:pt x="1634" y="96"/>
                  </a:lnTo>
                  <a:lnTo>
                    <a:pt x="1298" y="192"/>
                  </a:lnTo>
                  <a:lnTo>
                    <a:pt x="961" y="384"/>
                  </a:lnTo>
                  <a:lnTo>
                    <a:pt x="721" y="624"/>
                  </a:lnTo>
                  <a:lnTo>
                    <a:pt x="481" y="913"/>
                  </a:lnTo>
                  <a:lnTo>
                    <a:pt x="289" y="1249"/>
                  </a:lnTo>
                  <a:lnTo>
                    <a:pt x="193" y="1633"/>
                  </a:lnTo>
                  <a:lnTo>
                    <a:pt x="49" y="2641"/>
                  </a:lnTo>
                  <a:lnTo>
                    <a:pt x="1" y="3026"/>
                  </a:lnTo>
                  <a:lnTo>
                    <a:pt x="49" y="3410"/>
                  </a:lnTo>
                  <a:lnTo>
                    <a:pt x="193" y="3746"/>
                  </a:lnTo>
                  <a:lnTo>
                    <a:pt x="385" y="4082"/>
                  </a:lnTo>
                  <a:lnTo>
                    <a:pt x="625" y="4370"/>
                  </a:lnTo>
                  <a:lnTo>
                    <a:pt x="913" y="4562"/>
                  </a:lnTo>
                  <a:lnTo>
                    <a:pt x="1249" y="4755"/>
                  </a:lnTo>
                  <a:lnTo>
                    <a:pt x="1634" y="4851"/>
                  </a:lnTo>
                  <a:lnTo>
                    <a:pt x="2018" y="4851"/>
                  </a:lnTo>
                  <a:lnTo>
                    <a:pt x="2402" y="4803"/>
                  </a:lnTo>
                  <a:lnTo>
                    <a:pt x="2738" y="4707"/>
                  </a:lnTo>
                  <a:lnTo>
                    <a:pt x="3074" y="4514"/>
                  </a:lnTo>
                  <a:lnTo>
                    <a:pt x="3315" y="4274"/>
                  </a:lnTo>
                  <a:lnTo>
                    <a:pt x="3555" y="3986"/>
                  </a:lnTo>
                  <a:lnTo>
                    <a:pt x="3747" y="3650"/>
                  </a:lnTo>
                  <a:lnTo>
                    <a:pt x="3843" y="3266"/>
                  </a:lnTo>
                  <a:lnTo>
                    <a:pt x="3987" y="2257"/>
                  </a:lnTo>
                  <a:lnTo>
                    <a:pt x="4035" y="1873"/>
                  </a:lnTo>
                  <a:lnTo>
                    <a:pt x="3987" y="1489"/>
                  </a:lnTo>
                  <a:lnTo>
                    <a:pt x="3843" y="1153"/>
                  </a:lnTo>
                  <a:lnTo>
                    <a:pt x="3651" y="817"/>
                  </a:lnTo>
                  <a:lnTo>
                    <a:pt x="3411" y="528"/>
                  </a:lnTo>
                  <a:lnTo>
                    <a:pt x="3122" y="336"/>
                  </a:lnTo>
                  <a:lnTo>
                    <a:pt x="2786" y="144"/>
                  </a:lnTo>
                  <a:lnTo>
                    <a:pt x="2402" y="48"/>
                  </a:lnTo>
                  <a:lnTo>
                    <a:pt x="2018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41"/>
            <p:cNvSpPr/>
            <p:nvPr/>
          </p:nvSpPr>
          <p:spPr>
            <a:xfrm>
              <a:off x="2229950" y="2701400"/>
              <a:ext cx="73275" cy="104475"/>
            </a:xfrm>
            <a:custGeom>
              <a:avLst/>
              <a:gdLst/>
              <a:ahLst/>
              <a:cxnLst/>
              <a:rect l="l" t="t" r="r" b="b"/>
              <a:pathLst>
                <a:path w="2931" h="4179" extrusionOk="0">
                  <a:moveTo>
                    <a:pt x="1298" y="0"/>
                  </a:moveTo>
                  <a:lnTo>
                    <a:pt x="1057" y="48"/>
                  </a:lnTo>
                  <a:lnTo>
                    <a:pt x="769" y="288"/>
                  </a:lnTo>
                  <a:lnTo>
                    <a:pt x="481" y="577"/>
                  </a:lnTo>
                  <a:lnTo>
                    <a:pt x="289" y="961"/>
                  </a:lnTo>
                  <a:lnTo>
                    <a:pt x="193" y="1345"/>
                  </a:lnTo>
                  <a:lnTo>
                    <a:pt x="49" y="2353"/>
                  </a:lnTo>
                  <a:lnTo>
                    <a:pt x="1" y="2594"/>
                  </a:lnTo>
                  <a:lnTo>
                    <a:pt x="1" y="2834"/>
                  </a:lnTo>
                  <a:lnTo>
                    <a:pt x="49" y="3074"/>
                  </a:lnTo>
                  <a:lnTo>
                    <a:pt x="145" y="3314"/>
                  </a:lnTo>
                  <a:lnTo>
                    <a:pt x="193" y="3554"/>
                  </a:lnTo>
                  <a:lnTo>
                    <a:pt x="337" y="3746"/>
                  </a:lnTo>
                  <a:lnTo>
                    <a:pt x="625" y="4082"/>
                  </a:lnTo>
                  <a:lnTo>
                    <a:pt x="865" y="4178"/>
                  </a:lnTo>
                  <a:lnTo>
                    <a:pt x="1249" y="4178"/>
                  </a:lnTo>
                  <a:lnTo>
                    <a:pt x="1586" y="4082"/>
                  </a:lnTo>
                  <a:lnTo>
                    <a:pt x="1874" y="3938"/>
                  </a:lnTo>
                  <a:lnTo>
                    <a:pt x="2162" y="3746"/>
                  </a:lnTo>
                  <a:lnTo>
                    <a:pt x="2402" y="3458"/>
                  </a:lnTo>
                  <a:lnTo>
                    <a:pt x="2642" y="3122"/>
                  </a:lnTo>
                  <a:lnTo>
                    <a:pt x="2786" y="2786"/>
                  </a:lnTo>
                  <a:lnTo>
                    <a:pt x="2882" y="2353"/>
                  </a:lnTo>
                  <a:lnTo>
                    <a:pt x="2930" y="1921"/>
                  </a:lnTo>
                  <a:lnTo>
                    <a:pt x="2882" y="1537"/>
                  </a:lnTo>
                  <a:lnTo>
                    <a:pt x="2786" y="1153"/>
                  </a:lnTo>
                  <a:lnTo>
                    <a:pt x="2642" y="817"/>
                  </a:lnTo>
                  <a:lnTo>
                    <a:pt x="2450" y="529"/>
                  </a:lnTo>
                  <a:lnTo>
                    <a:pt x="2210" y="288"/>
                  </a:lnTo>
                  <a:lnTo>
                    <a:pt x="1874" y="96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41"/>
            <p:cNvSpPr/>
            <p:nvPr/>
          </p:nvSpPr>
          <p:spPr>
            <a:xfrm>
              <a:off x="2161525" y="2737400"/>
              <a:ext cx="22825" cy="22850"/>
            </a:xfrm>
            <a:custGeom>
              <a:avLst/>
              <a:gdLst/>
              <a:ahLst/>
              <a:cxnLst/>
              <a:rect l="l" t="t" r="r" b="b"/>
              <a:pathLst>
                <a:path w="913" h="914" extrusionOk="0">
                  <a:moveTo>
                    <a:pt x="144" y="1"/>
                  </a:moveTo>
                  <a:lnTo>
                    <a:pt x="96" y="49"/>
                  </a:lnTo>
                  <a:lnTo>
                    <a:pt x="0" y="433"/>
                  </a:lnTo>
                  <a:lnTo>
                    <a:pt x="0" y="625"/>
                  </a:lnTo>
                  <a:lnTo>
                    <a:pt x="0" y="769"/>
                  </a:lnTo>
                  <a:lnTo>
                    <a:pt x="0" y="865"/>
                  </a:lnTo>
                  <a:lnTo>
                    <a:pt x="48" y="913"/>
                  </a:lnTo>
                  <a:lnTo>
                    <a:pt x="144" y="865"/>
                  </a:lnTo>
                  <a:lnTo>
                    <a:pt x="144" y="769"/>
                  </a:lnTo>
                  <a:lnTo>
                    <a:pt x="144" y="673"/>
                  </a:lnTo>
                  <a:lnTo>
                    <a:pt x="192" y="481"/>
                  </a:lnTo>
                  <a:lnTo>
                    <a:pt x="213" y="319"/>
                  </a:lnTo>
                  <a:lnTo>
                    <a:pt x="289" y="433"/>
                  </a:lnTo>
                  <a:lnTo>
                    <a:pt x="433" y="673"/>
                  </a:lnTo>
                  <a:lnTo>
                    <a:pt x="481" y="721"/>
                  </a:lnTo>
                  <a:lnTo>
                    <a:pt x="529" y="721"/>
                  </a:lnTo>
                  <a:lnTo>
                    <a:pt x="625" y="673"/>
                  </a:lnTo>
                  <a:lnTo>
                    <a:pt x="913" y="241"/>
                  </a:lnTo>
                  <a:lnTo>
                    <a:pt x="913" y="193"/>
                  </a:lnTo>
                  <a:lnTo>
                    <a:pt x="865" y="145"/>
                  </a:lnTo>
                  <a:lnTo>
                    <a:pt x="769" y="97"/>
                  </a:lnTo>
                  <a:lnTo>
                    <a:pt x="721" y="145"/>
                  </a:lnTo>
                  <a:lnTo>
                    <a:pt x="520" y="446"/>
                  </a:lnTo>
                  <a:lnTo>
                    <a:pt x="520" y="446"/>
                  </a:lnTo>
                  <a:lnTo>
                    <a:pt x="433" y="337"/>
                  </a:lnTo>
                  <a:lnTo>
                    <a:pt x="337" y="193"/>
                  </a:lnTo>
                  <a:lnTo>
                    <a:pt x="241" y="49"/>
                  </a:lnTo>
                  <a:lnTo>
                    <a:pt x="192" y="49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41"/>
            <p:cNvSpPr/>
            <p:nvPr/>
          </p:nvSpPr>
          <p:spPr>
            <a:xfrm>
              <a:off x="2046250" y="2656975"/>
              <a:ext cx="102100" cy="121275"/>
            </a:xfrm>
            <a:custGeom>
              <a:avLst/>
              <a:gdLst/>
              <a:ahLst/>
              <a:cxnLst/>
              <a:rect l="l" t="t" r="r" b="b"/>
              <a:pathLst>
                <a:path w="4084" h="4851" extrusionOk="0">
                  <a:moveTo>
                    <a:pt x="2162" y="0"/>
                  </a:moveTo>
                  <a:lnTo>
                    <a:pt x="1826" y="48"/>
                  </a:lnTo>
                  <a:lnTo>
                    <a:pt x="1442" y="144"/>
                  </a:lnTo>
                  <a:lnTo>
                    <a:pt x="1106" y="288"/>
                  </a:lnTo>
                  <a:lnTo>
                    <a:pt x="817" y="529"/>
                  </a:lnTo>
                  <a:lnTo>
                    <a:pt x="577" y="817"/>
                  </a:lnTo>
                  <a:lnTo>
                    <a:pt x="385" y="1153"/>
                  </a:lnTo>
                  <a:lnTo>
                    <a:pt x="289" y="1489"/>
                  </a:lnTo>
                  <a:lnTo>
                    <a:pt x="49" y="2498"/>
                  </a:lnTo>
                  <a:lnTo>
                    <a:pt x="1" y="2882"/>
                  </a:lnTo>
                  <a:lnTo>
                    <a:pt x="49" y="3266"/>
                  </a:lnTo>
                  <a:lnTo>
                    <a:pt x="145" y="3650"/>
                  </a:lnTo>
                  <a:lnTo>
                    <a:pt x="337" y="3938"/>
                  </a:lnTo>
                  <a:lnTo>
                    <a:pt x="577" y="4227"/>
                  </a:lnTo>
                  <a:lnTo>
                    <a:pt x="817" y="4467"/>
                  </a:lnTo>
                  <a:lnTo>
                    <a:pt x="1154" y="4659"/>
                  </a:lnTo>
                  <a:lnTo>
                    <a:pt x="1538" y="4803"/>
                  </a:lnTo>
                  <a:lnTo>
                    <a:pt x="1922" y="4851"/>
                  </a:lnTo>
                  <a:lnTo>
                    <a:pt x="2306" y="4803"/>
                  </a:lnTo>
                  <a:lnTo>
                    <a:pt x="2642" y="4707"/>
                  </a:lnTo>
                  <a:lnTo>
                    <a:pt x="2979" y="4515"/>
                  </a:lnTo>
                  <a:lnTo>
                    <a:pt x="3267" y="4323"/>
                  </a:lnTo>
                  <a:lnTo>
                    <a:pt x="3507" y="4034"/>
                  </a:lnTo>
                  <a:lnTo>
                    <a:pt x="3699" y="3698"/>
                  </a:lnTo>
                  <a:lnTo>
                    <a:pt x="3843" y="3314"/>
                  </a:lnTo>
                  <a:lnTo>
                    <a:pt x="4035" y="2306"/>
                  </a:lnTo>
                  <a:lnTo>
                    <a:pt x="4083" y="1921"/>
                  </a:lnTo>
                  <a:lnTo>
                    <a:pt x="4035" y="1537"/>
                  </a:lnTo>
                  <a:lnTo>
                    <a:pt x="3939" y="1201"/>
                  </a:lnTo>
                  <a:lnTo>
                    <a:pt x="3795" y="865"/>
                  </a:lnTo>
                  <a:lnTo>
                    <a:pt x="3555" y="577"/>
                  </a:lnTo>
                  <a:lnTo>
                    <a:pt x="3267" y="336"/>
                  </a:lnTo>
                  <a:lnTo>
                    <a:pt x="2931" y="144"/>
                  </a:lnTo>
                  <a:lnTo>
                    <a:pt x="2594" y="48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41"/>
            <p:cNvSpPr/>
            <p:nvPr/>
          </p:nvSpPr>
          <p:spPr>
            <a:xfrm>
              <a:off x="2046250" y="2656975"/>
              <a:ext cx="102100" cy="121275"/>
            </a:xfrm>
            <a:custGeom>
              <a:avLst/>
              <a:gdLst/>
              <a:ahLst/>
              <a:cxnLst/>
              <a:rect l="l" t="t" r="r" b="b"/>
              <a:pathLst>
                <a:path w="4084" h="4851" fill="none" extrusionOk="0">
                  <a:moveTo>
                    <a:pt x="1538" y="4803"/>
                  </a:moveTo>
                  <a:lnTo>
                    <a:pt x="1538" y="4803"/>
                  </a:lnTo>
                  <a:lnTo>
                    <a:pt x="1538" y="4803"/>
                  </a:lnTo>
                  <a:lnTo>
                    <a:pt x="1154" y="4659"/>
                  </a:lnTo>
                  <a:lnTo>
                    <a:pt x="817" y="4467"/>
                  </a:lnTo>
                  <a:lnTo>
                    <a:pt x="577" y="4227"/>
                  </a:lnTo>
                  <a:lnTo>
                    <a:pt x="337" y="3938"/>
                  </a:lnTo>
                  <a:lnTo>
                    <a:pt x="145" y="3650"/>
                  </a:lnTo>
                  <a:lnTo>
                    <a:pt x="49" y="3266"/>
                  </a:lnTo>
                  <a:lnTo>
                    <a:pt x="1" y="2882"/>
                  </a:lnTo>
                  <a:lnTo>
                    <a:pt x="49" y="2498"/>
                  </a:lnTo>
                  <a:lnTo>
                    <a:pt x="289" y="1489"/>
                  </a:lnTo>
                  <a:lnTo>
                    <a:pt x="289" y="1489"/>
                  </a:lnTo>
                  <a:lnTo>
                    <a:pt x="385" y="1153"/>
                  </a:lnTo>
                  <a:lnTo>
                    <a:pt x="577" y="817"/>
                  </a:lnTo>
                  <a:lnTo>
                    <a:pt x="817" y="529"/>
                  </a:lnTo>
                  <a:lnTo>
                    <a:pt x="1106" y="288"/>
                  </a:lnTo>
                  <a:lnTo>
                    <a:pt x="1442" y="144"/>
                  </a:lnTo>
                  <a:lnTo>
                    <a:pt x="1826" y="48"/>
                  </a:lnTo>
                  <a:lnTo>
                    <a:pt x="2162" y="0"/>
                  </a:lnTo>
                  <a:lnTo>
                    <a:pt x="2594" y="48"/>
                  </a:lnTo>
                  <a:lnTo>
                    <a:pt x="2594" y="48"/>
                  </a:lnTo>
                  <a:lnTo>
                    <a:pt x="2931" y="144"/>
                  </a:lnTo>
                  <a:lnTo>
                    <a:pt x="3267" y="336"/>
                  </a:lnTo>
                  <a:lnTo>
                    <a:pt x="3555" y="577"/>
                  </a:lnTo>
                  <a:lnTo>
                    <a:pt x="3795" y="865"/>
                  </a:lnTo>
                  <a:lnTo>
                    <a:pt x="3939" y="1201"/>
                  </a:lnTo>
                  <a:lnTo>
                    <a:pt x="4035" y="1537"/>
                  </a:lnTo>
                  <a:lnTo>
                    <a:pt x="4083" y="1921"/>
                  </a:lnTo>
                  <a:lnTo>
                    <a:pt x="4035" y="2306"/>
                  </a:lnTo>
                  <a:lnTo>
                    <a:pt x="3843" y="3314"/>
                  </a:lnTo>
                  <a:lnTo>
                    <a:pt x="3843" y="3314"/>
                  </a:lnTo>
                  <a:lnTo>
                    <a:pt x="3699" y="3698"/>
                  </a:lnTo>
                  <a:lnTo>
                    <a:pt x="3507" y="4034"/>
                  </a:lnTo>
                  <a:lnTo>
                    <a:pt x="3267" y="4323"/>
                  </a:lnTo>
                  <a:lnTo>
                    <a:pt x="2979" y="4515"/>
                  </a:lnTo>
                  <a:lnTo>
                    <a:pt x="2642" y="4707"/>
                  </a:lnTo>
                  <a:lnTo>
                    <a:pt x="2306" y="4803"/>
                  </a:lnTo>
                  <a:lnTo>
                    <a:pt x="1922" y="4851"/>
                  </a:lnTo>
                  <a:lnTo>
                    <a:pt x="1538" y="480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41"/>
            <p:cNvSpPr/>
            <p:nvPr/>
          </p:nvSpPr>
          <p:spPr>
            <a:xfrm>
              <a:off x="2073875" y="2671375"/>
              <a:ext cx="74475" cy="103275"/>
            </a:xfrm>
            <a:custGeom>
              <a:avLst/>
              <a:gdLst/>
              <a:ahLst/>
              <a:cxnLst/>
              <a:rect l="l" t="t" r="r" b="b"/>
              <a:pathLst>
                <a:path w="2979" h="4131" extrusionOk="0">
                  <a:moveTo>
                    <a:pt x="1826" y="1"/>
                  </a:moveTo>
                  <a:lnTo>
                    <a:pt x="1489" y="49"/>
                  </a:lnTo>
                  <a:lnTo>
                    <a:pt x="1153" y="145"/>
                  </a:lnTo>
                  <a:lnTo>
                    <a:pt x="865" y="385"/>
                  </a:lnTo>
                  <a:lnTo>
                    <a:pt x="577" y="625"/>
                  </a:lnTo>
                  <a:lnTo>
                    <a:pt x="337" y="913"/>
                  </a:lnTo>
                  <a:lnTo>
                    <a:pt x="193" y="1297"/>
                  </a:lnTo>
                  <a:lnTo>
                    <a:pt x="49" y="1681"/>
                  </a:lnTo>
                  <a:lnTo>
                    <a:pt x="1" y="2114"/>
                  </a:lnTo>
                  <a:lnTo>
                    <a:pt x="1" y="2546"/>
                  </a:lnTo>
                  <a:lnTo>
                    <a:pt x="97" y="2930"/>
                  </a:lnTo>
                  <a:lnTo>
                    <a:pt x="241" y="3266"/>
                  </a:lnTo>
                  <a:lnTo>
                    <a:pt x="433" y="3554"/>
                  </a:lnTo>
                  <a:lnTo>
                    <a:pt x="673" y="3795"/>
                  </a:lnTo>
                  <a:lnTo>
                    <a:pt x="961" y="3987"/>
                  </a:lnTo>
                  <a:lnTo>
                    <a:pt x="1249" y="4131"/>
                  </a:lnTo>
                  <a:lnTo>
                    <a:pt x="1537" y="4131"/>
                  </a:lnTo>
                  <a:lnTo>
                    <a:pt x="1922" y="3939"/>
                  </a:lnTo>
                  <a:lnTo>
                    <a:pt x="2114" y="3795"/>
                  </a:lnTo>
                  <a:lnTo>
                    <a:pt x="2306" y="3602"/>
                  </a:lnTo>
                  <a:lnTo>
                    <a:pt x="2450" y="3410"/>
                  </a:lnTo>
                  <a:lnTo>
                    <a:pt x="2546" y="3218"/>
                  </a:lnTo>
                  <a:lnTo>
                    <a:pt x="2642" y="2978"/>
                  </a:lnTo>
                  <a:lnTo>
                    <a:pt x="2738" y="2738"/>
                  </a:lnTo>
                  <a:lnTo>
                    <a:pt x="2930" y="1730"/>
                  </a:lnTo>
                  <a:lnTo>
                    <a:pt x="2978" y="1345"/>
                  </a:lnTo>
                  <a:lnTo>
                    <a:pt x="2930" y="913"/>
                  </a:lnTo>
                  <a:lnTo>
                    <a:pt x="2786" y="529"/>
                  </a:lnTo>
                  <a:lnTo>
                    <a:pt x="2594" y="193"/>
                  </a:lnTo>
                  <a:lnTo>
                    <a:pt x="2402" y="97"/>
                  </a:lnTo>
                  <a:lnTo>
                    <a:pt x="216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41"/>
            <p:cNvSpPr/>
            <p:nvPr/>
          </p:nvSpPr>
          <p:spPr>
            <a:xfrm>
              <a:off x="1915400" y="2386825"/>
              <a:ext cx="641150" cy="595550"/>
            </a:xfrm>
            <a:custGeom>
              <a:avLst/>
              <a:gdLst/>
              <a:ahLst/>
              <a:cxnLst/>
              <a:rect l="l" t="t" r="r" b="b"/>
              <a:pathLst>
                <a:path w="25646" h="23822" extrusionOk="0">
                  <a:moveTo>
                    <a:pt x="11094" y="1"/>
                  </a:moveTo>
                  <a:lnTo>
                    <a:pt x="9941" y="97"/>
                  </a:lnTo>
                  <a:lnTo>
                    <a:pt x="8837" y="241"/>
                  </a:lnTo>
                  <a:lnTo>
                    <a:pt x="8309" y="385"/>
                  </a:lnTo>
                  <a:lnTo>
                    <a:pt x="7732" y="529"/>
                  </a:lnTo>
                  <a:lnTo>
                    <a:pt x="6628" y="961"/>
                  </a:lnTo>
                  <a:lnTo>
                    <a:pt x="5571" y="1441"/>
                  </a:lnTo>
                  <a:lnTo>
                    <a:pt x="4563" y="2066"/>
                  </a:lnTo>
                  <a:lnTo>
                    <a:pt x="3650" y="2738"/>
                  </a:lnTo>
                  <a:lnTo>
                    <a:pt x="3218" y="3122"/>
                  </a:lnTo>
                  <a:lnTo>
                    <a:pt x="2786" y="3506"/>
                  </a:lnTo>
                  <a:lnTo>
                    <a:pt x="2401" y="3939"/>
                  </a:lnTo>
                  <a:lnTo>
                    <a:pt x="2017" y="4371"/>
                  </a:lnTo>
                  <a:lnTo>
                    <a:pt x="1681" y="4851"/>
                  </a:lnTo>
                  <a:lnTo>
                    <a:pt x="1393" y="5331"/>
                  </a:lnTo>
                  <a:lnTo>
                    <a:pt x="1105" y="5812"/>
                  </a:lnTo>
                  <a:lnTo>
                    <a:pt x="817" y="6292"/>
                  </a:lnTo>
                  <a:lnTo>
                    <a:pt x="625" y="6820"/>
                  </a:lnTo>
                  <a:lnTo>
                    <a:pt x="432" y="7348"/>
                  </a:lnTo>
                  <a:lnTo>
                    <a:pt x="240" y="7925"/>
                  </a:lnTo>
                  <a:lnTo>
                    <a:pt x="144" y="8453"/>
                  </a:lnTo>
                  <a:lnTo>
                    <a:pt x="48" y="9029"/>
                  </a:lnTo>
                  <a:lnTo>
                    <a:pt x="0" y="9606"/>
                  </a:lnTo>
                  <a:lnTo>
                    <a:pt x="0" y="10230"/>
                  </a:lnTo>
                  <a:lnTo>
                    <a:pt x="0" y="10806"/>
                  </a:lnTo>
                  <a:lnTo>
                    <a:pt x="96" y="11431"/>
                  </a:lnTo>
                  <a:lnTo>
                    <a:pt x="192" y="12055"/>
                  </a:lnTo>
                  <a:lnTo>
                    <a:pt x="384" y="12631"/>
                  </a:lnTo>
                  <a:lnTo>
                    <a:pt x="577" y="13304"/>
                  </a:lnTo>
                  <a:lnTo>
                    <a:pt x="817" y="13928"/>
                  </a:lnTo>
                  <a:lnTo>
                    <a:pt x="1153" y="14552"/>
                  </a:lnTo>
                  <a:lnTo>
                    <a:pt x="1201" y="14312"/>
                  </a:lnTo>
                  <a:lnTo>
                    <a:pt x="1345" y="13688"/>
                  </a:lnTo>
                  <a:lnTo>
                    <a:pt x="1633" y="12775"/>
                  </a:lnTo>
                  <a:lnTo>
                    <a:pt x="1825" y="12247"/>
                  </a:lnTo>
                  <a:lnTo>
                    <a:pt x="2065" y="11671"/>
                  </a:lnTo>
                  <a:lnTo>
                    <a:pt x="2401" y="11046"/>
                  </a:lnTo>
                  <a:lnTo>
                    <a:pt x="2738" y="10422"/>
                  </a:lnTo>
                  <a:lnTo>
                    <a:pt x="3122" y="9846"/>
                  </a:lnTo>
                  <a:lnTo>
                    <a:pt x="3602" y="9221"/>
                  </a:lnTo>
                  <a:lnTo>
                    <a:pt x="4130" y="8645"/>
                  </a:lnTo>
                  <a:lnTo>
                    <a:pt x="4707" y="8117"/>
                  </a:lnTo>
                  <a:lnTo>
                    <a:pt x="5331" y="7637"/>
                  </a:lnTo>
                  <a:lnTo>
                    <a:pt x="6051" y="7204"/>
                  </a:lnTo>
                  <a:lnTo>
                    <a:pt x="5907" y="7589"/>
                  </a:lnTo>
                  <a:lnTo>
                    <a:pt x="5715" y="7973"/>
                  </a:lnTo>
                  <a:lnTo>
                    <a:pt x="5475" y="8789"/>
                  </a:lnTo>
                  <a:lnTo>
                    <a:pt x="5283" y="9654"/>
                  </a:lnTo>
                  <a:lnTo>
                    <a:pt x="8357" y="10422"/>
                  </a:lnTo>
                  <a:lnTo>
                    <a:pt x="8453" y="9462"/>
                  </a:lnTo>
                  <a:lnTo>
                    <a:pt x="8549" y="8933"/>
                  </a:lnTo>
                  <a:lnTo>
                    <a:pt x="8645" y="8405"/>
                  </a:lnTo>
                  <a:lnTo>
                    <a:pt x="8837" y="7877"/>
                  </a:lnTo>
                  <a:lnTo>
                    <a:pt x="9077" y="7397"/>
                  </a:lnTo>
                  <a:lnTo>
                    <a:pt x="9365" y="6964"/>
                  </a:lnTo>
                  <a:lnTo>
                    <a:pt x="9509" y="6772"/>
                  </a:lnTo>
                  <a:lnTo>
                    <a:pt x="9701" y="6676"/>
                  </a:lnTo>
                  <a:lnTo>
                    <a:pt x="9605" y="7060"/>
                  </a:lnTo>
                  <a:lnTo>
                    <a:pt x="9317" y="8069"/>
                  </a:lnTo>
                  <a:lnTo>
                    <a:pt x="9221" y="8693"/>
                  </a:lnTo>
                  <a:lnTo>
                    <a:pt x="9125" y="9366"/>
                  </a:lnTo>
                  <a:lnTo>
                    <a:pt x="9077" y="9990"/>
                  </a:lnTo>
                  <a:lnTo>
                    <a:pt x="9077" y="10566"/>
                  </a:lnTo>
                  <a:lnTo>
                    <a:pt x="13303" y="11623"/>
                  </a:lnTo>
                  <a:lnTo>
                    <a:pt x="13159" y="11431"/>
                  </a:lnTo>
                  <a:lnTo>
                    <a:pt x="13063" y="11239"/>
                  </a:lnTo>
                  <a:lnTo>
                    <a:pt x="13015" y="10998"/>
                  </a:lnTo>
                  <a:lnTo>
                    <a:pt x="13015" y="10758"/>
                  </a:lnTo>
                  <a:lnTo>
                    <a:pt x="13063" y="10182"/>
                  </a:lnTo>
                  <a:lnTo>
                    <a:pt x="13159" y="9558"/>
                  </a:lnTo>
                  <a:lnTo>
                    <a:pt x="13447" y="8261"/>
                  </a:lnTo>
                  <a:lnTo>
                    <a:pt x="13591" y="7685"/>
                  </a:lnTo>
                  <a:lnTo>
                    <a:pt x="13591" y="7108"/>
                  </a:lnTo>
                  <a:lnTo>
                    <a:pt x="13783" y="8069"/>
                  </a:lnTo>
                  <a:lnTo>
                    <a:pt x="14072" y="8933"/>
                  </a:lnTo>
                  <a:lnTo>
                    <a:pt x="14312" y="9798"/>
                  </a:lnTo>
                  <a:lnTo>
                    <a:pt x="14600" y="10566"/>
                  </a:lnTo>
                  <a:lnTo>
                    <a:pt x="15032" y="11719"/>
                  </a:lnTo>
                  <a:lnTo>
                    <a:pt x="15224" y="12151"/>
                  </a:lnTo>
                  <a:lnTo>
                    <a:pt x="20363" y="15225"/>
                  </a:lnTo>
                  <a:lnTo>
                    <a:pt x="20747" y="15369"/>
                  </a:lnTo>
                  <a:lnTo>
                    <a:pt x="21227" y="15657"/>
                  </a:lnTo>
                  <a:lnTo>
                    <a:pt x="21660" y="16041"/>
                  </a:lnTo>
                  <a:lnTo>
                    <a:pt x="21900" y="16233"/>
                  </a:lnTo>
                  <a:lnTo>
                    <a:pt x="22092" y="16521"/>
                  </a:lnTo>
                  <a:lnTo>
                    <a:pt x="22236" y="16761"/>
                  </a:lnTo>
                  <a:lnTo>
                    <a:pt x="22380" y="17098"/>
                  </a:lnTo>
                  <a:lnTo>
                    <a:pt x="22476" y="17434"/>
                  </a:lnTo>
                  <a:lnTo>
                    <a:pt x="22476" y="17818"/>
                  </a:lnTo>
                  <a:lnTo>
                    <a:pt x="22476" y="18202"/>
                  </a:lnTo>
                  <a:lnTo>
                    <a:pt x="22428" y="18634"/>
                  </a:lnTo>
                  <a:lnTo>
                    <a:pt x="22236" y="19115"/>
                  </a:lnTo>
                  <a:lnTo>
                    <a:pt x="22044" y="19643"/>
                  </a:lnTo>
                  <a:lnTo>
                    <a:pt x="21804" y="19979"/>
                  </a:lnTo>
                  <a:lnTo>
                    <a:pt x="21612" y="20315"/>
                  </a:lnTo>
                  <a:lnTo>
                    <a:pt x="21323" y="20555"/>
                  </a:lnTo>
                  <a:lnTo>
                    <a:pt x="21083" y="20748"/>
                  </a:lnTo>
                  <a:lnTo>
                    <a:pt x="20795" y="20940"/>
                  </a:lnTo>
                  <a:lnTo>
                    <a:pt x="20507" y="21036"/>
                  </a:lnTo>
                  <a:lnTo>
                    <a:pt x="19979" y="21180"/>
                  </a:lnTo>
                  <a:lnTo>
                    <a:pt x="19498" y="21228"/>
                  </a:lnTo>
                  <a:lnTo>
                    <a:pt x="19114" y="21228"/>
                  </a:lnTo>
                  <a:lnTo>
                    <a:pt x="18730" y="21132"/>
                  </a:lnTo>
                  <a:lnTo>
                    <a:pt x="18490" y="21516"/>
                  </a:lnTo>
                  <a:lnTo>
                    <a:pt x="18202" y="21948"/>
                  </a:lnTo>
                  <a:lnTo>
                    <a:pt x="17818" y="22428"/>
                  </a:lnTo>
                  <a:lnTo>
                    <a:pt x="17337" y="22909"/>
                  </a:lnTo>
                  <a:lnTo>
                    <a:pt x="17049" y="23101"/>
                  </a:lnTo>
                  <a:lnTo>
                    <a:pt x="16761" y="23341"/>
                  </a:lnTo>
                  <a:lnTo>
                    <a:pt x="16425" y="23485"/>
                  </a:lnTo>
                  <a:lnTo>
                    <a:pt x="16089" y="23629"/>
                  </a:lnTo>
                  <a:lnTo>
                    <a:pt x="15781" y="23744"/>
                  </a:lnTo>
                  <a:lnTo>
                    <a:pt x="15781" y="23744"/>
                  </a:lnTo>
                  <a:lnTo>
                    <a:pt x="15897" y="23725"/>
                  </a:lnTo>
                  <a:lnTo>
                    <a:pt x="16569" y="23629"/>
                  </a:lnTo>
                  <a:lnTo>
                    <a:pt x="17433" y="23437"/>
                  </a:lnTo>
                  <a:lnTo>
                    <a:pt x="18394" y="23149"/>
                  </a:lnTo>
                  <a:lnTo>
                    <a:pt x="19450" y="22765"/>
                  </a:lnTo>
                  <a:lnTo>
                    <a:pt x="20027" y="22476"/>
                  </a:lnTo>
                  <a:lnTo>
                    <a:pt x="20603" y="22188"/>
                  </a:lnTo>
                  <a:lnTo>
                    <a:pt x="21131" y="21900"/>
                  </a:lnTo>
                  <a:lnTo>
                    <a:pt x="21708" y="21516"/>
                  </a:lnTo>
                  <a:lnTo>
                    <a:pt x="22236" y="21132"/>
                  </a:lnTo>
                  <a:lnTo>
                    <a:pt x="22764" y="20699"/>
                  </a:lnTo>
                  <a:lnTo>
                    <a:pt x="23244" y="20171"/>
                  </a:lnTo>
                  <a:lnTo>
                    <a:pt x="23725" y="19643"/>
                  </a:lnTo>
                  <a:lnTo>
                    <a:pt x="24157" y="19067"/>
                  </a:lnTo>
                  <a:lnTo>
                    <a:pt x="24541" y="18394"/>
                  </a:lnTo>
                  <a:lnTo>
                    <a:pt x="24877" y="17722"/>
                  </a:lnTo>
                  <a:lnTo>
                    <a:pt x="25165" y="16954"/>
                  </a:lnTo>
                  <a:lnTo>
                    <a:pt x="25406" y="16137"/>
                  </a:lnTo>
                  <a:lnTo>
                    <a:pt x="25550" y="15273"/>
                  </a:lnTo>
                  <a:lnTo>
                    <a:pt x="25646" y="14312"/>
                  </a:lnTo>
                  <a:lnTo>
                    <a:pt x="25646" y="13352"/>
                  </a:lnTo>
                  <a:lnTo>
                    <a:pt x="25598" y="12247"/>
                  </a:lnTo>
                  <a:lnTo>
                    <a:pt x="25406" y="11094"/>
                  </a:lnTo>
                  <a:lnTo>
                    <a:pt x="25165" y="9894"/>
                  </a:lnTo>
                  <a:lnTo>
                    <a:pt x="24781" y="8597"/>
                  </a:lnTo>
                  <a:lnTo>
                    <a:pt x="24589" y="7973"/>
                  </a:lnTo>
                  <a:lnTo>
                    <a:pt x="24349" y="7397"/>
                  </a:lnTo>
                  <a:lnTo>
                    <a:pt x="24061" y="6820"/>
                  </a:lnTo>
                  <a:lnTo>
                    <a:pt x="23725" y="6244"/>
                  </a:lnTo>
                  <a:lnTo>
                    <a:pt x="23388" y="5716"/>
                  </a:lnTo>
                  <a:lnTo>
                    <a:pt x="23004" y="5187"/>
                  </a:lnTo>
                  <a:lnTo>
                    <a:pt x="22620" y="4707"/>
                  </a:lnTo>
                  <a:lnTo>
                    <a:pt x="22188" y="4275"/>
                  </a:lnTo>
                  <a:lnTo>
                    <a:pt x="21756" y="3843"/>
                  </a:lnTo>
                  <a:lnTo>
                    <a:pt x="21323" y="3410"/>
                  </a:lnTo>
                  <a:lnTo>
                    <a:pt x="20843" y="3026"/>
                  </a:lnTo>
                  <a:lnTo>
                    <a:pt x="20315" y="2642"/>
                  </a:lnTo>
                  <a:lnTo>
                    <a:pt x="19258" y="2018"/>
                  </a:lnTo>
                  <a:lnTo>
                    <a:pt x="18154" y="1441"/>
                  </a:lnTo>
                  <a:lnTo>
                    <a:pt x="17001" y="961"/>
                  </a:lnTo>
                  <a:lnTo>
                    <a:pt x="15849" y="577"/>
                  </a:lnTo>
                  <a:lnTo>
                    <a:pt x="14648" y="289"/>
                  </a:lnTo>
                  <a:lnTo>
                    <a:pt x="13447" y="97"/>
                  </a:lnTo>
                  <a:lnTo>
                    <a:pt x="12247" y="1"/>
                  </a:lnTo>
                  <a:close/>
                  <a:moveTo>
                    <a:pt x="15781" y="23744"/>
                  </a:moveTo>
                  <a:lnTo>
                    <a:pt x="15320" y="23821"/>
                  </a:lnTo>
                  <a:lnTo>
                    <a:pt x="15320" y="23821"/>
                  </a:lnTo>
                  <a:lnTo>
                    <a:pt x="15704" y="23773"/>
                  </a:lnTo>
                  <a:lnTo>
                    <a:pt x="15781" y="23744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41"/>
            <p:cNvSpPr/>
            <p:nvPr/>
          </p:nvSpPr>
          <p:spPr>
            <a:xfrm>
              <a:off x="1915400" y="2386825"/>
              <a:ext cx="641150" cy="595550"/>
            </a:xfrm>
            <a:custGeom>
              <a:avLst/>
              <a:gdLst/>
              <a:ahLst/>
              <a:cxnLst/>
              <a:rect l="l" t="t" r="r" b="b"/>
              <a:pathLst>
                <a:path w="25646" h="23822" fill="none" extrusionOk="0">
                  <a:moveTo>
                    <a:pt x="8837" y="241"/>
                  </a:moveTo>
                  <a:lnTo>
                    <a:pt x="8837" y="241"/>
                  </a:lnTo>
                  <a:lnTo>
                    <a:pt x="9941" y="97"/>
                  </a:lnTo>
                  <a:lnTo>
                    <a:pt x="11094" y="1"/>
                  </a:lnTo>
                  <a:lnTo>
                    <a:pt x="12247" y="1"/>
                  </a:lnTo>
                  <a:lnTo>
                    <a:pt x="13447" y="97"/>
                  </a:lnTo>
                  <a:lnTo>
                    <a:pt x="14648" y="289"/>
                  </a:lnTo>
                  <a:lnTo>
                    <a:pt x="15849" y="577"/>
                  </a:lnTo>
                  <a:lnTo>
                    <a:pt x="17001" y="961"/>
                  </a:lnTo>
                  <a:lnTo>
                    <a:pt x="18154" y="1441"/>
                  </a:lnTo>
                  <a:lnTo>
                    <a:pt x="19258" y="2018"/>
                  </a:lnTo>
                  <a:lnTo>
                    <a:pt x="20315" y="2642"/>
                  </a:lnTo>
                  <a:lnTo>
                    <a:pt x="20843" y="3026"/>
                  </a:lnTo>
                  <a:lnTo>
                    <a:pt x="21323" y="3410"/>
                  </a:lnTo>
                  <a:lnTo>
                    <a:pt x="21756" y="3843"/>
                  </a:lnTo>
                  <a:lnTo>
                    <a:pt x="22188" y="4275"/>
                  </a:lnTo>
                  <a:lnTo>
                    <a:pt x="22620" y="4707"/>
                  </a:lnTo>
                  <a:lnTo>
                    <a:pt x="23004" y="5187"/>
                  </a:lnTo>
                  <a:lnTo>
                    <a:pt x="23388" y="5716"/>
                  </a:lnTo>
                  <a:lnTo>
                    <a:pt x="23725" y="6244"/>
                  </a:lnTo>
                  <a:lnTo>
                    <a:pt x="24061" y="6820"/>
                  </a:lnTo>
                  <a:lnTo>
                    <a:pt x="24349" y="7397"/>
                  </a:lnTo>
                  <a:lnTo>
                    <a:pt x="24589" y="7973"/>
                  </a:lnTo>
                  <a:lnTo>
                    <a:pt x="24781" y="8597"/>
                  </a:lnTo>
                  <a:lnTo>
                    <a:pt x="24781" y="8597"/>
                  </a:lnTo>
                  <a:lnTo>
                    <a:pt x="25165" y="9894"/>
                  </a:lnTo>
                  <a:lnTo>
                    <a:pt x="25406" y="11094"/>
                  </a:lnTo>
                  <a:lnTo>
                    <a:pt x="25598" y="12247"/>
                  </a:lnTo>
                  <a:lnTo>
                    <a:pt x="25646" y="13352"/>
                  </a:lnTo>
                  <a:lnTo>
                    <a:pt x="25646" y="14312"/>
                  </a:lnTo>
                  <a:lnTo>
                    <a:pt x="25550" y="15273"/>
                  </a:lnTo>
                  <a:lnTo>
                    <a:pt x="25406" y="16137"/>
                  </a:lnTo>
                  <a:lnTo>
                    <a:pt x="25165" y="16954"/>
                  </a:lnTo>
                  <a:lnTo>
                    <a:pt x="24877" y="17722"/>
                  </a:lnTo>
                  <a:lnTo>
                    <a:pt x="24541" y="18394"/>
                  </a:lnTo>
                  <a:lnTo>
                    <a:pt x="24157" y="19067"/>
                  </a:lnTo>
                  <a:lnTo>
                    <a:pt x="23725" y="19643"/>
                  </a:lnTo>
                  <a:lnTo>
                    <a:pt x="23244" y="20171"/>
                  </a:lnTo>
                  <a:lnTo>
                    <a:pt x="22764" y="20699"/>
                  </a:lnTo>
                  <a:lnTo>
                    <a:pt x="22236" y="21132"/>
                  </a:lnTo>
                  <a:lnTo>
                    <a:pt x="21708" y="21516"/>
                  </a:lnTo>
                  <a:lnTo>
                    <a:pt x="21131" y="21900"/>
                  </a:lnTo>
                  <a:lnTo>
                    <a:pt x="20603" y="22188"/>
                  </a:lnTo>
                  <a:lnTo>
                    <a:pt x="20027" y="22476"/>
                  </a:lnTo>
                  <a:lnTo>
                    <a:pt x="19450" y="22765"/>
                  </a:lnTo>
                  <a:lnTo>
                    <a:pt x="18394" y="23149"/>
                  </a:lnTo>
                  <a:lnTo>
                    <a:pt x="17433" y="23437"/>
                  </a:lnTo>
                  <a:lnTo>
                    <a:pt x="16569" y="23629"/>
                  </a:lnTo>
                  <a:lnTo>
                    <a:pt x="15897" y="23725"/>
                  </a:lnTo>
                  <a:lnTo>
                    <a:pt x="15320" y="23821"/>
                  </a:lnTo>
                  <a:lnTo>
                    <a:pt x="15320" y="23821"/>
                  </a:lnTo>
                  <a:lnTo>
                    <a:pt x="15704" y="23773"/>
                  </a:lnTo>
                  <a:lnTo>
                    <a:pt x="16089" y="23629"/>
                  </a:lnTo>
                  <a:lnTo>
                    <a:pt x="16425" y="23485"/>
                  </a:lnTo>
                  <a:lnTo>
                    <a:pt x="16761" y="23341"/>
                  </a:lnTo>
                  <a:lnTo>
                    <a:pt x="17049" y="23101"/>
                  </a:lnTo>
                  <a:lnTo>
                    <a:pt x="17337" y="22909"/>
                  </a:lnTo>
                  <a:lnTo>
                    <a:pt x="17818" y="22428"/>
                  </a:lnTo>
                  <a:lnTo>
                    <a:pt x="18202" y="21948"/>
                  </a:lnTo>
                  <a:lnTo>
                    <a:pt x="18490" y="21516"/>
                  </a:lnTo>
                  <a:lnTo>
                    <a:pt x="18730" y="21132"/>
                  </a:lnTo>
                  <a:lnTo>
                    <a:pt x="18730" y="21132"/>
                  </a:lnTo>
                  <a:lnTo>
                    <a:pt x="19114" y="21228"/>
                  </a:lnTo>
                  <a:lnTo>
                    <a:pt x="19498" y="21228"/>
                  </a:lnTo>
                  <a:lnTo>
                    <a:pt x="19979" y="21180"/>
                  </a:lnTo>
                  <a:lnTo>
                    <a:pt x="20507" y="21036"/>
                  </a:lnTo>
                  <a:lnTo>
                    <a:pt x="20795" y="20940"/>
                  </a:lnTo>
                  <a:lnTo>
                    <a:pt x="21083" y="20748"/>
                  </a:lnTo>
                  <a:lnTo>
                    <a:pt x="21323" y="20555"/>
                  </a:lnTo>
                  <a:lnTo>
                    <a:pt x="21612" y="20315"/>
                  </a:lnTo>
                  <a:lnTo>
                    <a:pt x="21804" y="19979"/>
                  </a:lnTo>
                  <a:lnTo>
                    <a:pt x="22044" y="19643"/>
                  </a:lnTo>
                  <a:lnTo>
                    <a:pt x="22044" y="19643"/>
                  </a:lnTo>
                  <a:lnTo>
                    <a:pt x="22236" y="19115"/>
                  </a:lnTo>
                  <a:lnTo>
                    <a:pt x="22428" y="18634"/>
                  </a:lnTo>
                  <a:lnTo>
                    <a:pt x="22476" y="18202"/>
                  </a:lnTo>
                  <a:lnTo>
                    <a:pt x="22476" y="17818"/>
                  </a:lnTo>
                  <a:lnTo>
                    <a:pt x="22476" y="17434"/>
                  </a:lnTo>
                  <a:lnTo>
                    <a:pt x="22380" y="17098"/>
                  </a:lnTo>
                  <a:lnTo>
                    <a:pt x="22236" y="16761"/>
                  </a:lnTo>
                  <a:lnTo>
                    <a:pt x="22092" y="16521"/>
                  </a:lnTo>
                  <a:lnTo>
                    <a:pt x="21900" y="16233"/>
                  </a:lnTo>
                  <a:lnTo>
                    <a:pt x="21660" y="16041"/>
                  </a:lnTo>
                  <a:lnTo>
                    <a:pt x="21227" y="15657"/>
                  </a:lnTo>
                  <a:lnTo>
                    <a:pt x="20747" y="15369"/>
                  </a:lnTo>
                  <a:lnTo>
                    <a:pt x="20363" y="15225"/>
                  </a:lnTo>
                  <a:lnTo>
                    <a:pt x="15224" y="12151"/>
                  </a:lnTo>
                  <a:lnTo>
                    <a:pt x="15224" y="12151"/>
                  </a:lnTo>
                  <a:lnTo>
                    <a:pt x="15032" y="11719"/>
                  </a:lnTo>
                  <a:lnTo>
                    <a:pt x="14600" y="10566"/>
                  </a:lnTo>
                  <a:lnTo>
                    <a:pt x="14312" y="9798"/>
                  </a:lnTo>
                  <a:lnTo>
                    <a:pt x="14072" y="8933"/>
                  </a:lnTo>
                  <a:lnTo>
                    <a:pt x="13783" y="8069"/>
                  </a:lnTo>
                  <a:lnTo>
                    <a:pt x="13591" y="7108"/>
                  </a:lnTo>
                  <a:lnTo>
                    <a:pt x="13591" y="7108"/>
                  </a:lnTo>
                  <a:lnTo>
                    <a:pt x="13591" y="7685"/>
                  </a:lnTo>
                  <a:lnTo>
                    <a:pt x="13447" y="8261"/>
                  </a:lnTo>
                  <a:lnTo>
                    <a:pt x="13159" y="9558"/>
                  </a:lnTo>
                  <a:lnTo>
                    <a:pt x="13063" y="10182"/>
                  </a:lnTo>
                  <a:lnTo>
                    <a:pt x="13015" y="10758"/>
                  </a:lnTo>
                  <a:lnTo>
                    <a:pt x="13015" y="10998"/>
                  </a:lnTo>
                  <a:lnTo>
                    <a:pt x="13063" y="11239"/>
                  </a:lnTo>
                  <a:lnTo>
                    <a:pt x="13159" y="11431"/>
                  </a:lnTo>
                  <a:lnTo>
                    <a:pt x="13303" y="11623"/>
                  </a:lnTo>
                  <a:lnTo>
                    <a:pt x="9077" y="10566"/>
                  </a:lnTo>
                  <a:lnTo>
                    <a:pt x="9077" y="10566"/>
                  </a:lnTo>
                  <a:lnTo>
                    <a:pt x="9077" y="9990"/>
                  </a:lnTo>
                  <a:lnTo>
                    <a:pt x="9125" y="9366"/>
                  </a:lnTo>
                  <a:lnTo>
                    <a:pt x="9221" y="8693"/>
                  </a:lnTo>
                  <a:lnTo>
                    <a:pt x="9317" y="8069"/>
                  </a:lnTo>
                  <a:lnTo>
                    <a:pt x="9605" y="7060"/>
                  </a:lnTo>
                  <a:lnTo>
                    <a:pt x="9701" y="6676"/>
                  </a:lnTo>
                  <a:lnTo>
                    <a:pt x="9701" y="6676"/>
                  </a:lnTo>
                  <a:lnTo>
                    <a:pt x="9509" y="6772"/>
                  </a:lnTo>
                  <a:lnTo>
                    <a:pt x="9365" y="6964"/>
                  </a:lnTo>
                  <a:lnTo>
                    <a:pt x="9077" y="7397"/>
                  </a:lnTo>
                  <a:lnTo>
                    <a:pt x="8837" y="7877"/>
                  </a:lnTo>
                  <a:lnTo>
                    <a:pt x="8645" y="8405"/>
                  </a:lnTo>
                  <a:lnTo>
                    <a:pt x="8549" y="8933"/>
                  </a:lnTo>
                  <a:lnTo>
                    <a:pt x="8453" y="9462"/>
                  </a:lnTo>
                  <a:lnTo>
                    <a:pt x="8357" y="10422"/>
                  </a:lnTo>
                  <a:lnTo>
                    <a:pt x="5283" y="9654"/>
                  </a:lnTo>
                  <a:lnTo>
                    <a:pt x="5283" y="9654"/>
                  </a:lnTo>
                  <a:lnTo>
                    <a:pt x="5475" y="8789"/>
                  </a:lnTo>
                  <a:lnTo>
                    <a:pt x="5715" y="7973"/>
                  </a:lnTo>
                  <a:lnTo>
                    <a:pt x="5907" y="7589"/>
                  </a:lnTo>
                  <a:lnTo>
                    <a:pt x="6051" y="7204"/>
                  </a:lnTo>
                  <a:lnTo>
                    <a:pt x="6051" y="7204"/>
                  </a:lnTo>
                  <a:lnTo>
                    <a:pt x="5331" y="7637"/>
                  </a:lnTo>
                  <a:lnTo>
                    <a:pt x="4707" y="8117"/>
                  </a:lnTo>
                  <a:lnTo>
                    <a:pt x="4130" y="8645"/>
                  </a:lnTo>
                  <a:lnTo>
                    <a:pt x="3602" y="9221"/>
                  </a:lnTo>
                  <a:lnTo>
                    <a:pt x="3122" y="9846"/>
                  </a:lnTo>
                  <a:lnTo>
                    <a:pt x="2738" y="10422"/>
                  </a:lnTo>
                  <a:lnTo>
                    <a:pt x="2401" y="11046"/>
                  </a:lnTo>
                  <a:lnTo>
                    <a:pt x="2065" y="11671"/>
                  </a:lnTo>
                  <a:lnTo>
                    <a:pt x="1825" y="12247"/>
                  </a:lnTo>
                  <a:lnTo>
                    <a:pt x="1633" y="12775"/>
                  </a:lnTo>
                  <a:lnTo>
                    <a:pt x="1345" y="13688"/>
                  </a:lnTo>
                  <a:lnTo>
                    <a:pt x="1201" y="14312"/>
                  </a:lnTo>
                  <a:lnTo>
                    <a:pt x="1153" y="14552"/>
                  </a:lnTo>
                  <a:lnTo>
                    <a:pt x="1153" y="14552"/>
                  </a:lnTo>
                  <a:lnTo>
                    <a:pt x="817" y="13928"/>
                  </a:lnTo>
                  <a:lnTo>
                    <a:pt x="577" y="13304"/>
                  </a:lnTo>
                  <a:lnTo>
                    <a:pt x="384" y="12631"/>
                  </a:lnTo>
                  <a:lnTo>
                    <a:pt x="192" y="12055"/>
                  </a:lnTo>
                  <a:lnTo>
                    <a:pt x="96" y="11431"/>
                  </a:lnTo>
                  <a:lnTo>
                    <a:pt x="0" y="10806"/>
                  </a:lnTo>
                  <a:lnTo>
                    <a:pt x="0" y="10230"/>
                  </a:lnTo>
                  <a:lnTo>
                    <a:pt x="0" y="9606"/>
                  </a:lnTo>
                  <a:lnTo>
                    <a:pt x="48" y="9029"/>
                  </a:lnTo>
                  <a:lnTo>
                    <a:pt x="144" y="8453"/>
                  </a:lnTo>
                  <a:lnTo>
                    <a:pt x="240" y="7925"/>
                  </a:lnTo>
                  <a:lnTo>
                    <a:pt x="432" y="7348"/>
                  </a:lnTo>
                  <a:lnTo>
                    <a:pt x="625" y="6820"/>
                  </a:lnTo>
                  <a:lnTo>
                    <a:pt x="817" y="6292"/>
                  </a:lnTo>
                  <a:lnTo>
                    <a:pt x="1105" y="5812"/>
                  </a:lnTo>
                  <a:lnTo>
                    <a:pt x="1393" y="5331"/>
                  </a:lnTo>
                  <a:lnTo>
                    <a:pt x="1681" y="4851"/>
                  </a:lnTo>
                  <a:lnTo>
                    <a:pt x="2017" y="4371"/>
                  </a:lnTo>
                  <a:lnTo>
                    <a:pt x="2401" y="3939"/>
                  </a:lnTo>
                  <a:lnTo>
                    <a:pt x="2786" y="3506"/>
                  </a:lnTo>
                  <a:lnTo>
                    <a:pt x="3218" y="3122"/>
                  </a:lnTo>
                  <a:lnTo>
                    <a:pt x="3650" y="2738"/>
                  </a:lnTo>
                  <a:lnTo>
                    <a:pt x="4563" y="2066"/>
                  </a:lnTo>
                  <a:lnTo>
                    <a:pt x="5571" y="1441"/>
                  </a:lnTo>
                  <a:lnTo>
                    <a:pt x="6628" y="961"/>
                  </a:lnTo>
                  <a:lnTo>
                    <a:pt x="7732" y="529"/>
                  </a:lnTo>
                  <a:lnTo>
                    <a:pt x="8309" y="385"/>
                  </a:lnTo>
                  <a:lnTo>
                    <a:pt x="8837" y="2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41"/>
            <p:cNvSpPr/>
            <p:nvPr/>
          </p:nvSpPr>
          <p:spPr>
            <a:xfrm>
              <a:off x="2048675" y="2421650"/>
              <a:ext cx="92450" cy="37250"/>
            </a:xfrm>
            <a:custGeom>
              <a:avLst/>
              <a:gdLst/>
              <a:ahLst/>
              <a:cxnLst/>
              <a:rect l="l" t="t" r="r" b="b"/>
              <a:pathLst>
                <a:path w="3698" h="1490" extrusionOk="0">
                  <a:moveTo>
                    <a:pt x="1969" y="0"/>
                  </a:moveTo>
                  <a:lnTo>
                    <a:pt x="1489" y="48"/>
                  </a:lnTo>
                  <a:lnTo>
                    <a:pt x="1009" y="144"/>
                  </a:lnTo>
                  <a:lnTo>
                    <a:pt x="624" y="289"/>
                  </a:lnTo>
                  <a:lnTo>
                    <a:pt x="288" y="433"/>
                  </a:lnTo>
                  <a:lnTo>
                    <a:pt x="48" y="625"/>
                  </a:lnTo>
                  <a:lnTo>
                    <a:pt x="0" y="721"/>
                  </a:lnTo>
                  <a:lnTo>
                    <a:pt x="0" y="865"/>
                  </a:lnTo>
                  <a:lnTo>
                    <a:pt x="0" y="961"/>
                  </a:lnTo>
                  <a:lnTo>
                    <a:pt x="96" y="1057"/>
                  </a:lnTo>
                  <a:lnTo>
                    <a:pt x="288" y="1249"/>
                  </a:lnTo>
                  <a:lnTo>
                    <a:pt x="576" y="1393"/>
                  </a:lnTo>
                  <a:lnTo>
                    <a:pt x="864" y="1441"/>
                  </a:lnTo>
                  <a:lnTo>
                    <a:pt x="1249" y="1489"/>
                  </a:lnTo>
                  <a:lnTo>
                    <a:pt x="1681" y="1441"/>
                  </a:lnTo>
                  <a:lnTo>
                    <a:pt x="2161" y="1393"/>
                  </a:lnTo>
                  <a:lnTo>
                    <a:pt x="2593" y="1249"/>
                  </a:lnTo>
                  <a:lnTo>
                    <a:pt x="2978" y="1105"/>
                  </a:lnTo>
                  <a:lnTo>
                    <a:pt x="3314" y="913"/>
                  </a:lnTo>
                  <a:lnTo>
                    <a:pt x="3554" y="721"/>
                  </a:lnTo>
                  <a:lnTo>
                    <a:pt x="3698" y="529"/>
                  </a:lnTo>
                  <a:lnTo>
                    <a:pt x="3698" y="433"/>
                  </a:lnTo>
                  <a:lnTo>
                    <a:pt x="3650" y="337"/>
                  </a:lnTo>
                  <a:lnTo>
                    <a:pt x="3602" y="240"/>
                  </a:lnTo>
                  <a:lnTo>
                    <a:pt x="3506" y="192"/>
                  </a:lnTo>
                  <a:lnTo>
                    <a:pt x="3266" y="96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41"/>
            <p:cNvSpPr/>
            <p:nvPr/>
          </p:nvSpPr>
          <p:spPr>
            <a:xfrm>
              <a:off x="2048675" y="2421650"/>
              <a:ext cx="92450" cy="37250"/>
            </a:xfrm>
            <a:custGeom>
              <a:avLst/>
              <a:gdLst/>
              <a:ahLst/>
              <a:cxnLst/>
              <a:rect l="l" t="t" r="r" b="b"/>
              <a:pathLst>
                <a:path w="3698" h="1490" fill="none" extrusionOk="0">
                  <a:moveTo>
                    <a:pt x="2449" y="0"/>
                  </a:moveTo>
                  <a:lnTo>
                    <a:pt x="2449" y="0"/>
                  </a:lnTo>
                  <a:lnTo>
                    <a:pt x="1969" y="0"/>
                  </a:lnTo>
                  <a:lnTo>
                    <a:pt x="1489" y="48"/>
                  </a:lnTo>
                  <a:lnTo>
                    <a:pt x="1009" y="144"/>
                  </a:lnTo>
                  <a:lnTo>
                    <a:pt x="624" y="289"/>
                  </a:lnTo>
                  <a:lnTo>
                    <a:pt x="288" y="433"/>
                  </a:lnTo>
                  <a:lnTo>
                    <a:pt x="48" y="625"/>
                  </a:lnTo>
                  <a:lnTo>
                    <a:pt x="0" y="721"/>
                  </a:lnTo>
                  <a:lnTo>
                    <a:pt x="0" y="865"/>
                  </a:lnTo>
                  <a:lnTo>
                    <a:pt x="0" y="961"/>
                  </a:lnTo>
                  <a:lnTo>
                    <a:pt x="96" y="1057"/>
                  </a:lnTo>
                  <a:lnTo>
                    <a:pt x="96" y="1057"/>
                  </a:lnTo>
                  <a:lnTo>
                    <a:pt x="288" y="1249"/>
                  </a:lnTo>
                  <a:lnTo>
                    <a:pt x="576" y="1393"/>
                  </a:lnTo>
                  <a:lnTo>
                    <a:pt x="864" y="1441"/>
                  </a:lnTo>
                  <a:lnTo>
                    <a:pt x="1249" y="1489"/>
                  </a:lnTo>
                  <a:lnTo>
                    <a:pt x="1249" y="1489"/>
                  </a:lnTo>
                  <a:lnTo>
                    <a:pt x="1681" y="1441"/>
                  </a:lnTo>
                  <a:lnTo>
                    <a:pt x="2161" y="1393"/>
                  </a:lnTo>
                  <a:lnTo>
                    <a:pt x="2593" y="1249"/>
                  </a:lnTo>
                  <a:lnTo>
                    <a:pt x="2978" y="1105"/>
                  </a:lnTo>
                  <a:lnTo>
                    <a:pt x="3314" y="913"/>
                  </a:lnTo>
                  <a:lnTo>
                    <a:pt x="3554" y="721"/>
                  </a:lnTo>
                  <a:lnTo>
                    <a:pt x="3698" y="529"/>
                  </a:lnTo>
                  <a:lnTo>
                    <a:pt x="3698" y="433"/>
                  </a:lnTo>
                  <a:lnTo>
                    <a:pt x="3650" y="337"/>
                  </a:lnTo>
                  <a:lnTo>
                    <a:pt x="3650" y="337"/>
                  </a:lnTo>
                  <a:lnTo>
                    <a:pt x="3602" y="240"/>
                  </a:lnTo>
                  <a:lnTo>
                    <a:pt x="3506" y="192"/>
                  </a:lnTo>
                  <a:lnTo>
                    <a:pt x="3266" y="96"/>
                  </a:lnTo>
                  <a:lnTo>
                    <a:pt x="2882" y="0"/>
                  </a:lnTo>
                  <a:lnTo>
                    <a:pt x="24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41"/>
            <p:cNvSpPr/>
            <p:nvPr/>
          </p:nvSpPr>
          <p:spPr>
            <a:xfrm>
              <a:off x="2099100" y="2457675"/>
              <a:ext cx="51650" cy="33625"/>
            </a:xfrm>
            <a:custGeom>
              <a:avLst/>
              <a:gdLst/>
              <a:ahLst/>
              <a:cxnLst/>
              <a:rect l="l" t="t" r="r" b="b"/>
              <a:pathLst>
                <a:path w="2066" h="1345" extrusionOk="0">
                  <a:moveTo>
                    <a:pt x="1585" y="0"/>
                  </a:moveTo>
                  <a:lnTo>
                    <a:pt x="1249" y="48"/>
                  </a:lnTo>
                  <a:lnTo>
                    <a:pt x="961" y="144"/>
                  </a:lnTo>
                  <a:lnTo>
                    <a:pt x="624" y="336"/>
                  </a:lnTo>
                  <a:lnTo>
                    <a:pt x="336" y="528"/>
                  </a:lnTo>
                  <a:lnTo>
                    <a:pt x="144" y="720"/>
                  </a:lnTo>
                  <a:lnTo>
                    <a:pt x="0" y="913"/>
                  </a:lnTo>
                  <a:lnTo>
                    <a:pt x="0" y="1009"/>
                  </a:lnTo>
                  <a:lnTo>
                    <a:pt x="48" y="1105"/>
                  </a:lnTo>
                  <a:lnTo>
                    <a:pt x="96" y="1201"/>
                  </a:lnTo>
                  <a:lnTo>
                    <a:pt x="192" y="1249"/>
                  </a:lnTo>
                  <a:lnTo>
                    <a:pt x="432" y="1345"/>
                  </a:lnTo>
                  <a:lnTo>
                    <a:pt x="672" y="1345"/>
                  </a:lnTo>
                  <a:lnTo>
                    <a:pt x="961" y="1297"/>
                  </a:lnTo>
                  <a:lnTo>
                    <a:pt x="1249" y="1249"/>
                  </a:lnTo>
                  <a:lnTo>
                    <a:pt x="1537" y="1105"/>
                  </a:lnTo>
                  <a:lnTo>
                    <a:pt x="1777" y="913"/>
                  </a:lnTo>
                  <a:lnTo>
                    <a:pt x="1921" y="720"/>
                  </a:lnTo>
                  <a:lnTo>
                    <a:pt x="2065" y="528"/>
                  </a:lnTo>
                  <a:lnTo>
                    <a:pt x="2065" y="336"/>
                  </a:lnTo>
                  <a:lnTo>
                    <a:pt x="2017" y="240"/>
                  </a:lnTo>
                  <a:lnTo>
                    <a:pt x="1969" y="144"/>
                  </a:lnTo>
                  <a:lnTo>
                    <a:pt x="1777" y="48"/>
                  </a:lnTo>
                  <a:lnTo>
                    <a:pt x="1585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41"/>
            <p:cNvSpPr/>
            <p:nvPr/>
          </p:nvSpPr>
          <p:spPr>
            <a:xfrm>
              <a:off x="2099100" y="2457675"/>
              <a:ext cx="51650" cy="33625"/>
            </a:xfrm>
            <a:custGeom>
              <a:avLst/>
              <a:gdLst/>
              <a:ahLst/>
              <a:cxnLst/>
              <a:rect l="l" t="t" r="r" b="b"/>
              <a:pathLst>
                <a:path w="2066" h="1345" fill="none" extrusionOk="0">
                  <a:moveTo>
                    <a:pt x="1585" y="0"/>
                  </a:moveTo>
                  <a:lnTo>
                    <a:pt x="1585" y="0"/>
                  </a:lnTo>
                  <a:lnTo>
                    <a:pt x="1249" y="48"/>
                  </a:lnTo>
                  <a:lnTo>
                    <a:pt x="961" y="144"/>
                  </a:lnTo>
                  <a:lnTo>
                    <a:pt x="624" y="336"/>
                  </a:lnTo>
                  <a:lnTo>
                    <a:pt x="336" y="528"/>
                  </a:lnTo>
                  <a:lnTo>
                    <a:pt x="144" y="720"/>
                  </a:lnTo>
                  <a:lnTo>
                    <a:pt x="0" y="913"/>
                  </a:lnTo>
                  <a:lnTo>
                    <a:pt x="0" y="1009"/>
                  </a:lnTo>
                  <a:lnTo>
                    <a:pt x="48" y="1105"/>
                  </a:lnTo>
                  <a:lnTo>
                    <a:pt x="96" y="1201"/>
                  </a:lnTo>
                  <a:lnTo>
                    <a:pt x="192" y="1249"/>
                  </a:lnTo>
                  <a:lnTo>
                    <a:pt x="192" y="1249"/>
                  </a:lnTo>
                  <a:lnTo>
                    <a:pt x="432" y="1345"/>
                  </a:lnTo>
                  <a:lnTo>
                    <a:pt x="672" y="1345"/>
                  </a:lnTo>
                  <a:lnTo>
                    <a:pt x="672" y="1345"/>
                  </a:lnTo>
                  <a:lnTo>
                    <a:pt x="961" y="1297"/>
                  </a:lnTo>
                  <a:lnTo>
                    <a:pt x="1249" y="1249"/>
                  </a:lnTo>
                  <a:lnTo>
                    <a:pt x="1537" y="1105"/>
                  </a:lnTo>
                  <a:lnTo>
                    <a:pt x="1777" y="913"/>
                  </a:lnTo>
                  <a:lnTo>
                    <a:pt x="1921" y="720"/>
                  </a:lnTo>
                  <a:lnTo>
                    <a:pt x="2065" y="528"/>
                  </a:lnTo>
                  <a:lnTo>
                    <a:pt x="2065" y="336"/>
                  </a:lnTo>
                  <a:lnTo>
                    <a:pt x="2017" y="240"/>
                  </a:lnTo>
                  <a:lnTo>
                    <a:pt x="1969" y="144"/>
                  </a:lnTo>
                  <a:lnTo>
                    <a:pt x="1969" y="144"/>
                  </a:lnTo>
                  <a:lnTo>
                    <a:pt x="1777" y="48"/>
                  </a:lnTo>
                  <a:lnTo>
                    <a:pt x="15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41"/>
            <p:cNvSpPr/>
            <p:nvPr/>
          </p:nvSpPr>
          <p:spPr>
            <a:xfrm>
              <a:off x="2449675" y="2594525"/>
              <a:ext cx="37250" cy="61275"/>
            </a:xfrm>
            <a:custGeom>
              <a:avLst/>
              <a:gdLst/>
              <a:ahLst/>
              <a:cxnLst/>
              <a:rect l="l" t="t" r="r" b="b"/>
              <a:pathLst>
                <a:path w="1490" h="2451" extrusionOk="0">
                  <a:moveTo>
                    <a:pt x="385" y="1"/>
                  </a:moveTo>
                  <a:lnTo>
                    <a:pt x="241" y="49"/>
                  </a:lnTo>
                  <a:lnTo>
                    <a:pt x="145" y="97"/>
                  </a:lnTo>
                  <a:lnTo>
                    <a:pt x="96" y="241"/>
                  </a:lnTo>
                  <a:lnTo>
                    <a:pt x="48" y="385"/>
                  </a:lnTo>
                  <a:lnTo>
                    <a:pt x="0" y="769"/>
                  </a:lnTo>
                  <a:lnTo>
                    <a:pt x="0" y="1202"/>
                  </a:lnTo>
                  <a:lnTo>
                    <a:pt x="145" y="1682"/>
                  </a:lnTo>
                  <a:lnTo>
                    <a:pt x="337" y="2066"/>
                  </a:lnTo>
                  <a:lnTo>
                    <a:pt x="433" y="2210"/>
                  </a:lnTo>
                  <a:lnTo>
                    <a:pt x="577" y="2354"/>
                  </a:lnTo>
                  <a:lnTo>
                    <a:pt x="721" y="2402"/>
                  </a:lnTo>
                  <a:lnTo>
                    <a:pt x="913" y="2450"/>
                  </a:lnTo>
                  <a:lnTo>
                    <a:pt x="961" y="2450"/>
                  </a:lnTo>
                  <a:lnTo>
                    <a:pt x="1105" y="2402"/>
                  </a:lnTo>
                  <a:lnTo>
                    <a:pt x="1249" y="2306"/>
                  </a:lnTo>
                  <a:lnTo>
                    <a:pt x="1393" y="2210"/>
                  </a:lnTo>
                  <a:lnTo>
                    <a:pt x="1441" y="2066"/>
                  </a:lnTo>
                  <a:lnTo>
                    <a:pt x="1489" y="1922"/>
                  </a:lnTo>
                  <a:lnTo>
                    <a:pt x="1489" y="1730"/>
                  </a:lnTo>
                  <a:lnTo>
                    <a:pt x="1441" y="1346"/>
                  </a:lnTo>
                  <a:lnTo>
                    <a:pt x="1345" y="913"/>
                  </a:lnTo>
                  <a:lnTo>
                    <a:pt x="1105" y="529"/>
                  </a:lnTo>
                  <a:lnTo>
                    <a:pt x="865" y="241"/>
                  </a:lnTo>
                  <a:lnTo>
                    <a:pt x="673" y="97"/>
                  </a:lnTo>
                  <a:lnTo>
                    <a:pt x="529" y="49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41"/>
            <p:cNvSpPr/>
            <p:nvPr/>
          </p:nvSpPr>
          <p:spPr>
            <a:xfrm>
              <a:off x="2449675" y="2594525"/>
              <a:ext cx="37250" cy="61275"/>
            </a:xfrm>
            <a:custGeom>
              <a:avLst/>
              <a:gdLst/>
              <a:ahLst/>
              <a:cxnLst/>
              <a:rect l="l" t="t" r="r" b="b"/>
              <a:pathLst>
                <a:path w="1490" h="2451" fill="none" extrusionOk="0">
                  <a:moveTo>
                    <a:pt x="385" y="1"/>
                  </a:moveTo>
                  <a:lnTo>
                    <a:pt x="385" y="1"/>
                  </a:lnTo>
                  <a:lnTo>
                    <a:pt x="241" y="49"/>
                  </a:lnTo>
                  <a:lnTo>
                    <a:pt x="145" y="97"/>
                  </a:lnTo>
                  <a:lnTo>
                    <a:pt x="96" y="241"/>
                  </a:lnTo>
                  <a:lnTo>
                    <a:pt x="48" y="385"/>
                  </a:lnTo>
                  <a:lnTo>
                    <a:pt x="0" y="769"/>
                  </a:lnTo>
                  <a:lnTo>
                    <a:pt x="0" y="1202"/>
                  </a:lnTo>
                  <a:lnTo>
                    <a:pt x="0" y="1202"/>
                  </a:lnTo>
                  <a:lnTo>
                    <a:pt x="145" y="1682"/>
                  </a:lnTo>
                  <a:lnTo>
                    <a:pt x="337" y="2066"/>
                  </a:lnTo>
                  <a:lnTo>
                    <a:pt x="433" y="2210"/>
                  </a:lnTo>
                  <a:lnTo>
                    <a:pt x="577" y="2354"/>
                  </a:lnTo>
                  <a:lnTo>
                    <a:pt x="721" y="2402"/>
                  </a:lnTo>
                  <a:lnTo>
                    <a:pt x="913" y="2450"/>
                  </a:lnTo>
                  <a:lnTo>
                    <a:pt x="913" y="2450"/>
                  </a:lnTo>
                  <a:lnTo>
                    <a:pt x="961" y="2450"/>
                  </a:lnTo>
                  <a:lnTo>
                    <a:pt x="961" y="2450"/>
                  </a:lnTo>
                  <a:lnTo>
                    <a:pt x="1105" y="2402"/>
                  </a:lnTo>
                  <a:lnTo>
                    <a:pt x="1249" y="2306"/>
                  </a:lnTo>
                  <a:lnTo>
                    <a:pt x="1393" y="2210"/>
                  </a:lnTo>
                  <a:lnTo>
                    <a:pt x="1441" y="2066"/>
                  </a:lnTo>
                  <a:lnTo>
                    <a:pt x="1489" y="1922"/>
                  </a:lnTo>
                  <a:lnTo>
                    <a:pt x="1489" y="1730"/>
                  </a:lnTo>
                  <a:lnTo>
                    <a:pt x="1441" y="1346"/>
                  </a:lnTo>
                  <a:lnTo>
                    <a:pt x="1345" y="913"/>
                  </a:lnTo>
                  <a:lnTo>
                    <a:pt x="1105" y="529"/>
                  </a:lnTo>
                  <a:lnTo>
                    <a:pt x="865" y="241"/>
                  </a:lnTo>
                  <a:lnTo>
                    <a:pt x="673" y="97"/>
                  </a:lnTo>
                  <a:lnTo>
                    <a:pt x="529" y="49"/>
                  </a:lnTo>
                  <a:lnTo>
                    <a:pt x="529" y="49"/>
                  </a:lnTo>
                  <a:lnTo>
                    <a:pt x="3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41"/>
            <p:cNvSpPr/>
            <p:nvPr/>
          </p:nvSpPr>
          <p:spPr>
            <a:xfrm>
              <a:off x="2412450" y="2611350"/>
              <a:ext cx="26450" cy="43250"/>
            </a:xfrm>
            <a:custGeom>
              <a:avLst/>
              <a:gdLst/>
              <a:ahLst/>
              <a:cxnLst/>
              <a:rect l="l" t="t" r="r" b="b"/>
              <a:pathLst>
                <a:path w="1058" h="1730" extrusionOk="0">
                  <a:moveTo>
                    <a:pt x="289" y="0"/>
                  </a:moveTo>
                  <a:lnTo>
                    <a:pt x="193" y="48"/>
                  </a:lnTo>
                  <a:lnTo>
                    <a:pt x="97" y="96"/>
                  </a:lnTo>
                  <a:lnTo>
                    <a:pt x="1" y="288"/>
                  </a:lnTo>
                  <a:lnTo>
                    <a:pt x="1" y="577"/>
                  </a:lnTo>
                  <a:lnTo>
                    <a:pt x="1" y="865"/>
                  </a:lnTo>
                  <a:lnTo>
                    <a:pt x="97" y="1201"/>
                  </a:lnTo>
                  <a:lnTo>
                    <a:pt x="241" y="1441"/>
                  </a:lnTo>
                  <a:lnTo>
                    <a:pt x="385" y="1633"/>
                  </a:lnTo>
                  <a:lnTo>
                    <a:pt x="529" y="1681"/>
                  </a:lnTo>
                  <a:lnTo>
                    <a:pt x="625" y="1729"/>
                  </a:lnTo>
                  <a:lnTo>
                    <a:pt x="673" y="1729"/>
                  </a:lnTo>
                  <a:lnTo>
                    <a:pt x="769" y="1681"/>
                  </a:lnTo>
                  <a:lnTo>
                    <a:pt x="865" y="1633"/>
                  </a:lnTo>
                  <a:lnTo>
                    <a:pt x="961" y="1537"/>
                  </a:lnTo>
                  <a:lnTo>
                    <a:pt x="1009" y="1441"/>
                  </a:lnTo>
                  <a:lnTo>
                    <a:pt x="1057" y="1201"/>
                  </a:lnTo>
                  <a:lnTo>
                    <a:pt x="1009" y="961"/>
                  </a:lnTo>
                  <a:lnTo>
                    <a:pt x="913" y="673"/>
                  </a:lnTo>
                  <a:lnTo>
                    <a:pt x="769" y="385"/>
                  </a:lnTo>
                  <a:lnTo>
                    <a:pt x="577" y="192"/>
                  </a:lnTo>
                  <a:lnTo>
                    <a:pt x="385" y="48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41"/>
            <p:cNvSpPr/>
            <p:nvPr/>
          </p:nvSpPr>
          <p:spPr>
            <a:xfrm>
              <a:off x="2412450" y="2611350"/>
              <a:ext cx="26450" cy="43250"/>
            </a:xfrm>
            <a:custGeom>
              <a:avLst/>
              <a:gdLst/>
              <a:ahLst/>
              <a:cxnLst/>
              <a:rect l="l" t="t" r="r" b="b"/>
              <a:pathLst>
                <a:path w="1058" h="1730" fill="none" extrusionOk="0">
                  <a:moveTo>
                    <a:pt x="289" y="0"/>
                  </a:moveTo>
                  <a:lnTo>
                    <a:pt x="289" y="0"/>
                  </a:lnTo>
                  <a:lnTo>
                    <a:pt x="193" y="48"/>
                  </a:lnTo>
                  <a:lnTo>
                    <a:pt x="97" y="96"/>
                  </a:lnTo>
                  <a:lnTo>
                    <a:pt x="1" y="288"/>
                  </a:lnTo>
                  <a:lnTo>
                    <a:pt x="1" y="577"/>
                  </a:lnTo>
                  <a:lnTo>
                    <a:pt x="1" y="865"/>
                  </a:lnTo>
                  <a:lnTo>
                    <a:pt x="1" y="865"/>
                  </a:lnTo>
                  <a:lnTo>
                    <a:pt x="97" y="1201"/>
                  </a:lnTo>
                  <a:lnTo>
                    <a:pt x="241" y="1441"/>
                  </a:lnTo>
                  <a:lnTo>
                    <a:pt x="385" y="1633"/>
                  </a:lnTo>
                  <a:lnTo>
                    <a:pt x="529" y="1681"/>
                  </a:lnTo>
                  <a:lnTo>
                    <a:pt x="625" y="1729"/>
                  </a:lnTo>
                  <a:lnTo>
                    <a:pt x="625" y="1729"/>
                  </a:lnTo>
                  <a:lnTo>
                    <a:pt x="673" y="1729"/>
                  </a:lnTo>
                  <a:lnTo>
                    <a:pt x="673" y="1729"/>
                  </a:lnTo>
                  <a:lnTo>
                    <a:pt x="769" y="1681"/>
                  </a:lnTo>
                  <a:lnTo>
                    <a:pt x="865" y="1633"/>
                  </a:lnTo>
                  <a:lnTo>
                    <a:pt x="961" y="1537"/>
                  </a:lnTo>
                  <a:lnTo>
                    <a:pt x="1009" y="1441"/>
                  </a:lnTo>
                  <a:lnTo>
                    <a:pt x="1057" y="1201"/>
                  </a:lnTo>
                  <a:lnTo>
                    <a:pt x="1009" y="961"/>
                  </a:lnTo>
                  <a:lnTo>
                    <a:pt x="913" y="673"/>
                  </a:lnTo>
                  <a:lnTo>
                    <a:pt x="769" y="385"/>
                  </a:lnTo>
                  <a:lnTo>
                    <a:pt x="577" y="192"/>
                  </a:lnTo>
                  <a:lnTo>
                    <a:pt x="385" y="48"/>
                  </a:lnTo>
                  <a:lnTo>
                    <a:pt x="385" y="48"/>
                  </a:lnTo>
                  <a:lnTo>
                    <a:pt x="28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41"/>
            <p:cNvSpPr/>
            <p:nvPr/>
          </p:nvSpPr>
          <p:spPr>
            <a:xfrm>
              <a:off x="1849350" y="2905500"/>
              <a:ext cx="462275" cy="253350"/>
            </a:xfrm>
            <a:custGeom>
              <a:avLst/>
              <a:gdLst/>
              <a:ahLst/>
              <a:cxnLst/>
              <a:rect l="l" t="t" r="r" b="b"/>
              <a:pathLst>
                <a:path w="18491" h="10134" extrusionOk="0">
                  <a:moveTo>
                    <a:pt x="1586" y="1"/>
                  </a:moveTo>
                  <a:lnTo>
                    <a:pt x="1" y="1777"/>
                  </a:lnTo>
                  <a:lnTo>
                    <a:pt x="337" y="2210"/>
                  </a:lnTo>
                  <a:lnTo>
                    <a:pt x="1394" y="3362"/>
                  </a:lnTo>
                  <a:lnTo>
                    <a:pt x="2114" y="4083"/>
                  </a:lnTo>
                  <a:lnTo>
                    <a:pt x="3026" y="4899"/>
                  </a:lnTo>
                  <a:lnTo>
                    <a:pt x="4035" y="5716"/>
                  </a:lnTo>
                  <a:lnTo>
                    <a:pt x="5188" y="6580"/>
                  </a:lnTo>
                  <a:lnTo>
                    <a:pt x="6436" y="7444"/>
                  </a:lnTo>
                  <a:lnTo>
                    <a:pt x="7109" y="7829"/>
                  </a:lnTo>
                  <a:lnTo>
                    <a:pt x="7781" y="8213"/>
                  </a:lnTo>
                  <a:lnTo>
                    <a:pt x="8501" y="8549"/>
                  </a:lnTo>
                  <a:lnTo>
                    <a:pt x="9222" y="8885"/>
                  </a:lnTo>
                  <a:lnTo>
                    <a:pt x="9990" y="9221"/>
                  </a:lnTo>
                  <a:lnTo>
                    <a:pt x="10758" y="9461"/>
                  </a:lnTo>
                  <a:lnTo>
                    <a:pt x="11527" y="9702"/>
                  </a:lnTo>
                  <a:lnTo>
                    <a:pt x="12343" y="9894"/>
                  </a:lnTo>
                  <a:lnTo>
                    <a:pt x="13208" y="10038"/>
                  </a:lnTo>
                  <a:lnTo>
                    <a:pt x="14024" y="10086"/>
                  </a:lnTo>
                  <a:lnTo>
                    <a:pt x="14889" y="10134"/>
                  </a:lnTo>
                  <a:lnTo>
                    <a:pt x="15753" y="10134"/>
                  </a:lnTo>
                  <a:lnTo>
                    <a:pt x="16618" y="10038"/>
                  </a:lnTo>
                  <a:lnTo>
                    <a:pt x="17530" y="9894"/>
                  </a:lnTo>
                  <a:lnTo>
                    <a:pt x="17770" y="9798"/>
                  </a:lnTo>
                  <a:lnTo>
                    <a:pt x="18010" y="9654"/>
                  </a:lnTo>
                  <a:lnTo>
                    <a:pt x="18202" y="9461"/>
                  </a:lnTo>
                  <a:lnTo>
                    <a:pt x="18346" y="9269"/>
                  </a:lnTo>
                  <a:lnTo>
                    <a:pt x="18443" y="9029"/>
                  </a:lnTo>
                  <a:lnTo>
                    <a:pt x="18491" y="8741"/>
                  </a:lnTo>
                  <a:lnTo>
                    <a:pt x="18443" y="8501"/>
                  </a:lnTo>
                  <a:lnTo>
                    <a:pt x="18394" y="8213"/>
                  </a:lnTo>
                  <a:lnTo>
                    <a:pt x="17866" y="6964"/>
                  </a:lnTo>
                  <a:lnTo>
                    <a:pt x="17674" y="6580"/>
                  </a:lnTo>
                  <a:lnTo>
                    <a:pt x="17434" y="6244"/>
                  </a:lnTo>
                  <a:lnTo>
                    <a:pt x="17146" y="5956"/>
                  </a:lnTo>
                  <a:lnTo>
                    <a:pt x="16858" y="5716"/>
                  </a:lnTo>
                  <a:lnTo>
                    <a:pt x="16473" y="5523"/>
                  </a:lnTo>
                  <a:lnTo>
                    <a:pt x="16137" y="5379"/>
                  </a:lnTo>
                  <a:lnTo>
                    <a:pt x="15705" y="5283"/>
                  </a:lnTo>
                  <a:lnTo>
                    <a:pt x="15321" y="5283"/>
                  </a:lnTo>
                  <a:lnTo>
                    <a:pt x="14264" y="5331"/>
                  </a:lnTo>
                  <a:lnTo>
                    <a:pt x="13112" y="5331"/>
                  </a:lnTo>
                  <a:lnTo>
                    <a:pt x="12439" y="5283"/>
                  </a:lnTo>
                  <a:lnTo>
                    <a:pt x="11767" y="5187"/>
                  </a:lnTo>
                  <a:lnTo>
                    <a:pt x="11047" y="5043"/>
                  </a:lnTo>
                  <a:lnTo>
                    <a:pt x="10230" y="4851"/>
                  </a:lnTo>
                  <a:lnTo>
                    <a:pt x="9414" y="4611"/>
                  </a:lnTo>
                  <a:lnTo>
                    <a:pt x="8501" y="4275"/>
                  </a:lnTo>
                  <a:lnTo>
                    <a:pt x="7541" y="3843"/>
                  </a:lnTo>
                  <a:lnTo>
                    <a:pt x="6484" y="3314"/>
                  </a:lnTo>
                  <a:lnTo>
                    <a:pt x="5380" y="2690"/>
                  </a:lnTo>
                  <a:lnTo>
                    <a:pt x="4179" y="1922"/>
                  </a:lnTo>
                  <a:lnTo>
                    <a:pt x="2930" y="100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41"/>
            <p:cNvSpPr/>
            <p:nvPr/>
          </p:nvSpPr>
          <p:spPr>
            <a:xfrm>
              <a:off x="1849350" y="2905500"/>
              <a:ext cx="462275" cy="253350"/>
            </a:xfrm>
            <a:custGeom>
              <a:avLst/>
              <a:gdLst/>
              <a:ahLst/>
              <a:cxnLst/>
              <a:rect l="l" t="t" r="r" b="b"/>
              <a:pathLst>
                <a:path w="18491" h="10134" fill="none" extrusionOk="0">
                  <a:moveTo>
                    <a:pt x="15321" y="5283"/>
                  </a:moveTo>
                  <a:lnTo>
                    <a:pt x="15321" y="5283"/>
                  </a:lnTo>
                  <a:lnTo>
                    <a:pt x="14264" y="5331"/>
                  </a:lnTo>
                  <a:lnTo>
                    <a:pt x="13112" y="5331"/>
                  </a:lnTo>
                  <a:lnTo>
                    <a:pt x="12439" y="5283"/>
                  </a:lnTo>
                  <a:lnTo>
                    <a:pt x="11767" y="5187"/>
                  </a:lnTo>
                  <a:lnTo>
                    <a:pt x="11047" y="5043"/>
                  </a:lnTo>
                  <a:lnTo>
                    <a:pt x="10230" y="4851"/>
                  </a:lnTo>
                  <a:lnTo>
                    <a:pt x="9414" y="4611"/>
                  </a:lnTo>
                  <a:lnTo>
                    <a:pt x="8501" y="4275"/>
                  </a:lnTo>
                  <a:lnTo>
                    <a:pt x="7541" y="3843"/>
                  </a:lnTo>
                  <a:lnTo>
                    <a:pt x="6484" y="3314"/>
                  </a:lnTo>
                  <a:lnTo>
                    <a:pt x="5380" y="2690"/>
                  </a:lnTo>
                  <a:lnTo>
                    <a:pt x="4179" y="1922"/>
                  </a:lnTo>
                  <a:lnTo>
                    <a:pt x="2930" y="1009"/>
                  </a:lnTo>
                  <a:lnTo>
                    <a:pt x="1586" y="1"/>
                  </a:lnTo>
                  <a:lnTo>
                    <a:pt x="1" y="1777"/>
                  </a:lnTo>
                  <a:lnTo>
                    <a:pt x="1" y="1777"/>
                  </a:lnTo>
                  <a:lnTo>
                    <a:pt x="337" y="2210"/>
                  </a:lnTo>
                  <a:lnTo>
                    <a:pt x="1394" y="3362"/>
                  </a:lnTo>
                  <a:lnTo>
                    <a:pt x="2114" y="4083"/>
                  </a:lnTo>
                  <a:lnTo>
                    <a:pt x="3026" y="4899"/>
                  </a:lnTo>
                  <a:lnTo>
                    <a:pt x="4035" y="5716"/>
                  </a:lnTo>
                  <a:lnTo>
                    <a:pt x="5188" y="6580"/>
                  </a:lnTo>
                  <a:lnTo>
                    <a:pt x="6436" y="7444"/>
                  </a:lnTo>
                  <a:lnTo>
                    <a:pt x="7109" y="7829"/>
                  </a:lnTo>
                  <a:lnTo>
                    <a:pt x="7781" y="8213"/>
                  </a:lnTo>
                  <a:lnTo>
                    <a:pt x="8501" y="8549"/>
                  </a:lnTo>
                  <a:lnTo>
                    <a:pt x="9222" y="8885"/>
                  </a:lnTo>
                  <a:lnTo>
                    <a:pt x="9990" y="9221"/>
                  </a:lnTo>
                  <a:lnTo>
                    <a:pt x="10758" y="9461"/>
                  </a:lnTo>
                  <a:lnTo>
                    <a:pt x="11527" y="9702"/>
                  </a:lnTo>
                  <a:lnTo>
                    <a:pt x="12343" y="9894"/>
                  </a:lnTo>
                  <a:lnTo>
                    <a:pt x="13208" y="10038"/>
                  </a:lnTo>
                  <a:lnTo>
                    <a:pt x="14024" y="10086"/>
                  </a:lnTo>
                  <a:lnTo>
                    <a:pt x="14889" y="10134"/>
                  </a:lnTo>
                  <a:lnTo>
                    <a:pt x="15753" y="10134"/>
                  </a:lnTo>
                  <a:lnTo>
                    <a:pt x="16618" y="10038"/>
                  </a:lnTo>
                  <a:lnTo>
                    <a:pt x="17530" y="9894"/>
                  </a:lnTo>
                  <a:lnTo>
                    <a:pt x="17530" y="9894"/>
                  </a:lnTo>
                  <a:lnTo>
                    <a:pt x="17770" y="9798"/>
                  </a:lnTo>
                  <a:lnTo>
                    <a:pt x="18010" y="9654"/>
                  </a:lnTo>
                  <a:lnTo>
                    <a:pt x="18202" y="9461"/>
                  </a:lnTo>
                  <a:lnTo>
                    <a:pt x="18346" y="9269"/>
                  </a:lnTo>
                  <a:lnTo>
                    <a:pt x="18443" y="9029"/>
                  </a:lnTo>
                  <a:lnTo>
                    <a:pt x="18491" y="8741"/>
                  </a:lnTo>
                  <a:lnTo>
                    <a:pt x="18443" y="8501"/>
                  </a:lnTo>
                  <a:lnTo>
                    <a:pt x="18394" y="8213"/>
                  </a:lnTo>
                  <a:lnTo>
                    <a:pt x="17866" y="6964"/>
                  </a:lnTo>
                  <a:lnTo>
                    <a:pt x="17866" y="6964"/>
                  </a:lnTo>
                  <a:lnTo>
                    <a:pt x="17674" y="6580"/>
                  </a:lnTo>
                  <a:lnTo>
                    <a:pt x="17434" y="6244"/>
                  </a:lnTo>
                  <a:lnTo>
                    <a:pt x="17146" y="5956"/>
                  </a:lnTo>
                  <a:lnTo>
                    <a:pt x="16858" y="5716"/>
                  </a:lnTo>
                  <a:lnTo>
                    <a:pt x="16473" y="5523"/>
                  </a:lnTo>
                  <a:lnTo>
                    <a:pt x="16137" y="5379"/>
                  </a:lnTo>
                  <a:lnTo>
                    <a:pt x="15705" y="5283"/>
                  </a:lnTo>
                  <a:lnTo>
                    <a:pt x="15321" y="52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41"/>
            <p:cNvSpPr/>
            <p:nvPr/>
          </p:nvSpPr>
          <p:spPr>
            <a:xfrm>
              <a:off x="2111100" y="3029175"/>
              <a:ext cx="67250" cy="9625"/>
            </a:xfrm>
            <a:custGeom>
              <a:avLst/>
              <a:gdLst/>
              <a:ahLst/>
              <a:cxnLst/>
              <a:rect l="l" t="t" r="r" b="b"/>
              <a:pathLst>
                <a:path w="2690" h="385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69" y="144"/>
                  </a:lnTo>
                  <a:lnTo>
                    <a:pt x="1441" y="240"/>
                  </a:lnTo>
                  <a:lnTo>
                    <a:pt x="2065" y="336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065" y="336"/>
                  </a:lnTo>
                  <a:lnTo>
                    <a:pt x="1441" y="240"/>
                  </a:lnTo>
                  <a:lnTo>
                    <a:pt x="769" y="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A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41"/>
            <p:cNvSpPr/>
            <p:nvPr/>
          </p:nvSpPr>
          <p:spPr>
            <a:xfrm>
              <a:off x="2111100" y="3029175"/>
              <a:ext cx="67250" cy="9625"/>
            </a:xfrm>
            <a:custGeom>
              <a:avLst/>
              <a:gdLst/>
              <a:ahLst/>
              <a:cxnLst/>
              <a:rect l="l" t="t" r="r" b="b"/>
              <a:pathLst>
                <a:path w="2690" h="38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69" y="144"/>
                  </a:lnTo>
                  <a:lnTo>
                    <a:pt x="1441" y="240"/>
                  </a:lnTo>
                  <a:lnTo>
                    <a:pt x="2065" y="336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690" y="384"/>
                  </a:lnTo>
                  <a:lnTo>
                    <a:pt x="2065" y="336"/>
                  </a:lnTo>
                  <a:lnTo>
                    <a:pt x="1441" y="240"/>
                  </a:lnTo>
                  <a:lnTo>
                    <a:pt x="769" y="14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41"/>
            <p:cNvSpPr/>
            <p:nvPr/>
          </p:nvSpPr>
          <p:spPr>
            <a:xfrm>
              <a:off x="2178325" y="3038775"/>
              <a:ext cx="8425" cy="25"/>
            </a:xfrm>
            <a:custGeom>
              <a:avLst/>
              <a:gdLst/>
              <a:ahLst/>
              <a:cxnLst/>
              <a:rect l="l" t="t" r="r" b="b"/>
              <a:pathLst>
                <a:path w="337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7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41"/>
            <p:cNvSpPr/>
            <p:nvPr/>
          </p:nvSpPr>
          <p:spPr>
            <a:xfrm>
              <a:off x="2178325" y="3038775"/>
              <a:ext cx="8425" cy="25"/>
            </a:xfrm>
            <a:custGeom>
              <a:avLst/>
              <a:gdLst/>
              <a:ahLst/>
              <a:cxnLst/>
              <a:rect l="l" t="t" r="r" b="b"/>
              <a:pathLst>
                <a:path w="337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41"/>
            <p:cNvSpPr/>
            <p:nvPr/>
          </p:nvSpPr>
          <p:spPr>
            <a:xfrm>
              <a:off x="2099100" y="3029175"/>
              <a:ext cx="87650" cy="123675"/>
            </a:xfrm>
            <a:custGeom>
              <a:avLst/>
              <a:gdLst/>
              <a:ahLst/>
              <a:cxnLst/>
              <a:rect l="l" t="t" r="r" b="b"/>
              <a:pathLst>
                <a:path w="3506" h="4947" extrusionOk="0">
                  <a:moveTo>
                    <a:pt x="480" y="0"/>
                  </a:moveTo>
                  <a:lnTo>
                    <a:pt x="0" y="4226"/>
                  </a:lnTo>
                  <a:lnTo>
                    <a:pt x="1201" y="4659"/>
                  </a:lnTo>
                  <a:lnTo>
                    <a:pt x="1825" y="4803"/>
                  </a:lnTo>
                  <a:lnTo>
                    <a:pt x="2497" y="4947"/>
                  </a:lnTo>
                  <a:lnTo>
                    <a:pt x="3170" y="3410"/>
                  </a:lnTo>
                  <a:lnTo>
                    <a:pt x="3506" y="384"/>
                  </a:lnTo>
                  <a:lnTo>
                    <a:pt x="3170" y="384"/>
                  </a:lnTo>
                  <a:lnTo>
                    <a:pt x="2545" y="336"/>
                  </a:lnTo>
                  <a:lnTo>
                    <a:pt x="1921" y="240"/>
                  </a:lnTo>
                  <a:lnTo>
                    <a:pt x="1249" y="144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41"/>
            <p:cNvSpPr/>
            <p:nvPr/>
          </p:nvSpPr>
          <p:spPr>
            <a:xfrm>
              <a:off x="2099100" y="3029175"/>
              <a:ext cx="87650" cy="123675"/>
            </a:xfrm>
            <a:custGeom>
              <a:avLst/>
              <a:gdLst/>
              <a:ahLst/>
              <a:cxnLst/>
              <a:rect l="l" t="t" r="r" b="b"/>
              <a:pathLst>
                <a:path w="3506" h="4947" fill="none" extrusionOk="0">
                  <a:moveTo>
                    <a:pt x="480" y="0"/>
                  </a:moveTo>
                  <a:lnTo>
                    <a:pt x="0" y="4226"/>
                  </a:lnTo>
                  <a:lnTo>
                    <a:pt x="0" y="4226"/>
                  </a:lnTo>
                  <a:lnTo>
                    <a:pt x="1201" y="4659"/>
                  </a:lnTo>
                  <a:lnTo>
                    <a:pt x="1825" y="4803"/>
                  </a:lnTo>
                  <a:lnTo>
                    <a:pt x="2497" y="4947"/>
                  </a:lnTo>
                  <a:lnTo>
                    <a:pt x="3170" y="3410"/>
                  </a:lnTo>
                  <a:lnTo>
                    <a:pt x="3506" y="384"/>
                  </a:lnTo>
                  <a:lnTo>
                    <a:pt x="3506" y="384"/>
                  </a:lnTo>
                  <a:lnTo>
                    <a:pt x="3170" y="384"/>
                  </a:lnTo>
                  <a:lnTo>
                    <a:pt x="3170" y="384"/>
                  </a:lnTo>
                  <a:lnTo>
                    <a:pt x="3170" y="384"/>
                  </a:lnTo>
                  <a:lnTo>
                    <a:pt x="2545" y="336"/>
                  </a:lnTo>
                  <a:lnTo>
                    <a:pt x="1921" y="240"/>
                  </a:lnTo>
                  <a:lnTo>
                    <a:pt x="1249" y="144"/>
                  </a:lnTo>
                  <a:lnTo>
                    <a:pt x="4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41"/>
            <p:cNvSpPr/>
            <p:nvPr/>
          </p:nvSpPr>
          <p:spPr>
            <a:xfrm>
              <a:off x="2123100" y="3012350"/>
              <a:ext cx="202925" cy="156125"/>
            </a:xfrm>
            <a:custGeom>
              <a:avLst/>
              <a:gdLst/>
              <a:ahLst/>
              <a:cxnLst/>
              <a:rect l="l" t="t" r="r" b="b"/>
              <a:pathLst>
                <a:path w="8117" h="6245" extrusionOk="0">
                  <a:moveTo>
                    <a:pt x="241" y="1"/>
                  </a:moveTo>
                  <a:lnTo>
                    <a:pt x="1" y="5716"/>
                  </a:lnTo>
                  <a:lnTo>
                    <a:pt x="1057" y="5908"/>
                  </a:lnTo>
                  <a:lnTo>
                    <a:pt x="2114" y="6052"/>
                  </a:lnTo>
                  <a:lnTo>
                    <a:pt x="3410" y="6196"/>
                  </a:lnTo>
                  <a:lnTo>
                    <a:pt x="4755" y="6244"/>
                  </a:lnTo>
                  <a:lnTo>
                    <a:pt x="5379" y="6244"/>
                  </a:lnTo>
                  <a:lnTo>
                    <a:pt x="6004" y="6196"/>
                  </a:lnTo>
                  <a:lnTo>
                    <a:pt x="6532" y="6100"/>
                  </a:lnTo>
                  <a:lnTo>
                    <a:pt x="7012" y="5956"/>
                  </a:lnTo>
                  <a:lnTo>
                    <a:pt x="7444" y="5764"/>
                  </a:lnTo>
                  <a:lnTo>
                    <a:pt x="7589" y="5620"/>
                  </a:lnTo>
                  <a:lnTo>
                    <a:pt x="7685" y="5476"/>
                  </a:lnTo>
                  <a:lnTo>
                    <a:pt x="7925" y="5187"/>
                  </a:lnTo>
                  <a:lnTo>
                    <a:pt x="8021" y="4851"/>
                  </a:lnTo>
                  <a:lnTo>
                    <a:pt x="8117" y="4467"/>
                  </a:lnTo>
                  <a:lnTo>
                    <a:pt x="8117" y="4083"/>
                  </a:lnTo>
                  <a:lnTo>
                    <a:pt x="8069" y="3699"/>
                  </a:lnTo>
                  <a:lnTo>
                    <a:pt x="7973" y="3314"/>
                  </a:lnTo>
                  <a:lnTo>
                    <a:pt x="7829" y="2930"/>
                  </a:lnTo>
                  <a:lnTo>
                    <a:pt x="7685" y="2546"/>
                  </a:lnTo>
                  <a:lnTo>
                    <a:pt x="7444" y="2210"/>
                  </a:lnTo>
                  <a:lnTo>
                    <a:pt x="7252" y="1874"/>
                  </a:lnTo>
                  <a:lnTo>
                    <a:pt x="6964" y="1586"/>
                  </a:lnTo>
                  <a:lnTo>
                    <a:pt x="6724" y="1345"/>
                  </a:lnTo>
                  <a:lnTo>
                    <a:pt x="6436" y="1105"/>
                  </a:lnTo>
                  <a:lnTo>
                    <a:pt x="6148" y="961"/>
                  </a:lnTo>
                  <a:lnTo>
                    <a:pt x="5812" y="865"/>
                  </a:lnTo>
                  <a:lnTo>
                    <a:pt x="5523" y="865"/>
                  </a:lnTo>
                  <a:lnTo>
                    <a:pt x="4851" y="817"/>
                  </a:lnTo>
                  <a:lnTo>
                    <a:pt x="4035" y="721"/>
                  </a:lnTo>
                  <a:lnTo>
                    <a:pt x="2306" y="433"/>
                  </a:lnTo>
                  <a:lnTo>
                    <a:pt x="865" y="145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41"/>
            <p:cNvSpPr/>
            <p:nvPr/>
          </p:nvSpPr>
          <p:spPr>
            <a:xfrm>
              <a:off x="1758100" y="2821450"/>
              <a:ext cx="142900" cy="145300"/>
            </a:xfrm>
            <a:custGeom>
              <a:avLst/>
              <a:gdLst/>
              <a:ahLst/>
              <a:cxnLst/>
              <a:rect l="l" t="t" r="r" b="b"/>
              <a:pathLst>
                <a:path w="5716" h="5812" extrusionOk="0">
                  <a:moveTo>
                    <a:pt x="1730" y="1"/>
                  </a:moveTo>
                  <a:lnTo>
                    <a:pt x="1682" y="49"/>
                  </a:lnTo>
                  <a:lnTo>
                    <a:pt x="1634" y="97"/>
                  </a:lnTo>
                  <a:lnTo>
                    <a:pt x="1634" y="289"/>
                  </a:lnTo>
                  <a:lnTo>
                    <a:pt x="1778" y="529"/>
                  </a:lnTo>
                  <a:lnTo>
                    <a:pt x="1922" y="817"/>
                  </a:lnTo>
                  <a:lnTo>
                    <a:pt x="2114" y="1153"/>
                  </a:lnTo>
                  <a:lnTo>
                    <a:pt x="2594" y="1730"/>
                  </a:lnTo>
                  <a:lnTo>
                    <a:pt x="2882" y="2066"/>
                  </a:lnTo>
                  <a:lnTo>
                    <a:pt x="2354" y="1730"/>
                  </a:lnTo>
                  <a:lnTo>
                    <a:pt x="1586" y="1297"/>
                  </a:lnTo>
                  <a:lnTo>
                    <a:pt x="1202" y="1057"/>
                  </a:lnTo>
                  <a:lnTo>
                    <a:pt x="865" y="961"/>
                  </a:lnTo>
                  <a:lnTo>
                    <a:pt x="577" y="913"/>
                  </a:lnTo>
                  <a:lnTo>
                    <a:pt x="529" y="961"/>
                  </a:lnTo>
                  <a:lnTo>
                    <a:pt x="481" y="1009"/>
                  </a:lnTo>
                  <a:lnTo>
                    <a:pt x="481" y="1105"/>
                  </a:lnTo>
                  <a:lnTo>
                    <a:pt x="481" y="1249"/>
                  </a:lnTo>
                  <a:lnTo>
                    <a:pt x="673" y="1538"/>
                  </a:lnTo>
                  <a:lnTo>
                    <a:pt x="913" y="1874"/>
                  </a:lnTo>
                  <a:lnTo>
                    <a:pt x="1250" y="2162"/>
                  </a:lnTo>
                  <a:lnTo>
                    <a:pt x="1826" y="2738"/>
                  </a:lnTo>
                  <a:lnTo>
                    <a:pt x="2066" y="2930"/>
                  </a:lnTo>
                  <a:lnTo>
                    <a:pt x="2066" y="2930"/>
                  </a:lnTo>
                  <a:lnTo>
                    <a:pt x="1778" y="2786"/>
                  </a:lnTo>
                  <a:lnTo>
                    <a:pt x="1057" y="2498"/>
                  </a:lnTo>
                  <a:lnTo>
                    <a:pt x="673" y="2354"/>
                  </a:lnTo>
                  <a:lnTo>
                    <a:pt x="337" y="2258"/>
                  </a:lnTo>
                  <a:lnTo>
                    <a:pt x="49" y="2258"/>
                  </a:lnTo>
                  <a:lnTo>
                    <a:pt x="1" y="2354"/>
                  </a:lnTo>
                  <a:lnTo>
                    <a:pt x="1" y="2402"/>
                  </a:lnTo>
                  <a:lnTo>
                    <a:pt x="49" y="2498"/>
                  </a:lnTo>
                  <a:lnTo>
                    <a:pt x="241" y="2690"/>
                  </a:lnTo>
                  <a:lnTo>
                    <a:pt x="481" y="2882"/>
                  </a:lnTo>
                  <a:lnTo>
                    <a:pt x="769" y="3074"/>
                  </a:lnTo>
                  <a:lnTo>
                    <a:pt x="1394" y="3411"/>
                  </a:lnTo>
                  <a:lnTo>
                    <a:pt x="1730" y="3603"/>
                  </a:lnTo>
                  <a:lnTo>
                    <a:pt x="1730" y="3603"/>
                  </a:lnTo>
                  <a:lnTo>
                    <a:pt x="1394" y="3555"/>
                  </a:lnTo>
                  <a:lnTo>
                    <a:pt x="529" y="3555"/>
                  </a:lnTo>
                  <a:lnTo>
                    <a:pt x="289" y="3603"/>
                  </a:lnTo>
                  <a:lnTo>
                    <a:pt x="145" y="3651"/>
                  </a:lnTo>
                  <a:lnTo>
                    <a:pt x="97" y="3699"/>
                  </a:lnTo>
                  <a:lnTo>
                    <a:pt x="49" y="3747"/>
                  </a:lnTo>
                  <a:lnTo>
                    <a:pt x="97" y="3843"/>
                  </a:lnTo>
                  <a:lnTo>
                    <a:pt x="241" y="3939"/>
                  </a:lnTo>
                  <a:lnTo>
                    <a:pt x="625" y="4179"/>
                  </a:lnTo>
                  <a:lnTo>
                    <a:pt x="1202" y="4371"/>
                  </a:lnTo>
                  <a:lnTo>
                    <a:pt x="1730" y="4515"/>
                  </a:lnTo>
                  <a:lnTo>
                    <a:pt x="1826" y="4755"/>
                  </a:lnTo>
                  <a:lnTo>
                    <a:pt x="1970" y="4995"/>
                  </a:lnTo>
                  <a:lnTo>
                    <a:pt x="2114" y="5187"/>
                  </a:lnTo>
                  <a:lnTo>
                    <a:pt x="2306" y="5380"/>
                  </a:lnTo>
                  <a:lnTo>
                    <a:pt x="2594" y="5572"/>
                  </a:lnTo>
                  <a:lnTo>
                    <a:pt x="2882" y="5716"/>
                  </a:lnTo>
                  <a:lnTo>
                    <a:pt x="3219" y="5812"/>
                  </a:lnTo>
                  <a:lnTo>
                    <a:pt x="3555" y="5812"/>
                  </a:lnTo>
                  <a:lnTo>
                    <a:pt x="3891" y="5716"/>
                  </a:lnTo>
                  <a:lnTo>
                    <a:pt x="4227" y="5620"/>
                  </a:lnTo>
                  <a:lnTo>
                    <a:pt x="4515" y="5428"/>
                  </a:lnTo>
                  <a:lnTo>
                    <a:pt x="4755" y="5187"/>
                  </a:lnTo>
                  <a:lnTo>
                    <a:pt x="5284" y="4515"/>
                  </a:lnTo>
                  <a:lnTo>
                    <a:pt x="5476" y="4275"/>
                  </a:lnTo>
                  <a:lnTo>
                    <a:pt x="5620" y="3987"/>
                  </a:lnTo>
                  <a:lnTo>
                    <a:pt x="5668" y="3699"/>
                  </a:lnTo>
                  <a:lnTo>
                    <a:pt x="5716" y="3411"/>
                  </a:lnTo>
                  <a:lnTo>
                    <a:pt x="5668" y="3122"/>
                  </a:lnTo>
                  <a:lnTo>
                    <a:pt x="5620" y="2834"/>
                  </a:lnTo>
                  <a:lnTo>
                    <a:pt x="5476" y="2546"/>
                  </a:lnTo>
                  <a:lnTo>
                    <a:pt x="5332" y="2306"/>
                  </a:lnTo>
                  <a:lnTo>
                    <a:pt x="5188" y="1730"/>
                  </a:lnTo>
                  <a:lnTo>
                    <a:pt x="4996" y="913"/>
                  </a:lnTo>
                  <a:lnTo>
                    <a:pt x="4851" y="529"/>
                  </a:lnTo>
                  <a:lnTo>
                    <a:pt x="4707" y="241"/>
                  </a:lnTo>
                  <a:lnTo>
                    <a:pt x="4563" y="49"/>
                  </a:lnTo>
                  <a:lnTo>
                    <a:pt x="4467" y="1"/>
                  </a:lnTo>
                  <a:lnTo>
                    <a:pt x="4419" y="49"/>
                  </a:lnTo>
                  <a:lnTo>
                    <a:pt x="4275" y="145"/>
                  </a:lnTo>
                  <a:lnTo>
                    <a:pt x="4179" y="289"/>
                  </a:lnTo>
                  <a:lnTo>
                    <a:pt x="4131" y="481"/>
                  </a:lnTo>
                  <a:lnTo>
                    <a:pt x="4131" y="721"/>
                  </a:lnTo>
                  <a:lnTo>
                    <a:pt x="4131" y="1249"/>
                  </a:lnTo>
                  <a:lnTo>
                    <a:pt x="4179" y="1682"/>
                  </a:lnTo>
                  <a:lnTo>
                    <a:pt x="3699" y="1682"/>
                  </a:lnTo>
                  <a:lnTo>
                    <a:pt x="3171" y="1153"/>
                  </a:lnTo>
                  <a:lnTo>
                    <a:pt x="2498" y="529"/>
                  </a:lnTo>
                  <a:lnTo>
                    <a:pt x="2210" y="289"/>
                  </a:lnTo>
                  <a:lnTo>
                    <a:pt x="1922" y="97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7" name="Google Shape;2647;p41"/>
          <p:cNvGrpSpPr/>
          <p:nvPr/>
        </p:nvGrpSpPr>
        <p:grpSpPr>
          <a:xfrm flipH="1">
            <a:off x="421878" y="2062051"/>
            <a:ext cx="2086802" cy="2520949"/>
            <a:chOff x="1856550" y="593100"/>
            <a:chExt cx="1159850" cy="1401150"/>
          </a:xfrm>
        </p:grpSpPr>
        <p:sp>
          <p:nvSpPr>
            <p:cNvPr id="2648" name="Google Shape;2648;p41"/>
            <p:cNvSpPr/>
            <p:nvPr/>
          </p:nvSpPr>
          <p:spPr>
            <a:xfrm>
              <a:off x="2866300" y="1556000"/>
              <a:ext cx="150100" cy="141700"/>
            </a:xfrm>
            <a:custGeom>
              <a:avLst/>
              <a:gdLst/>
              <a:ahLst/>
              <a:cxnLst/>
              <a:rect l="l" t="t" r="r" b="b"/>
              <a:pathLst>
                <a:path w="6004" h="5668" extrusionOk="0">
                  <a:moveTo>
                    <a:pt x="2305" y="0"/>
                  </a:moveTo>
                  <a:lnTo>
                    <a:pt x="2017" y="48"/>
                  </a:lnTo>
                  <a:lnTo>
                    <a:pt x="1729" y="96"/>
                  </a:lnTo>
                  <a:lnTo>
                    <a:pt x="1489" y="240"/>
                  </a:lnTo>
                  <a:lnTo>
                    <a:pt x="1201" y="384"/>
                  </a:lnTo>
                  <a:lnTo>
                    <a:pt x="1009" y="625"/>
                  </a:lnTo>
                  <a:lnTo>
                    <a:pt x="432" y="1249"/>
                  </a:lnTo>
                  <a:lnTo>
                    <a:pt x="240" y="1537"/>
                  </a:lnTo>
                  <a:lnTo>
                    <a:pt x="96" y="1825"/>
                  </a:lnTo>
                  <a:lnTo>
                    <a:pt x="0" y="2161"/>
                  </a:lnTo>
                  <a:lnTo>
                    <a:pt x="0" y="2498"/>
                  </a:lnTo>
                  <a:lnTo>
                    <a:pt x="48" y="2834"/>
                  </a:lnTo>
                  <a:lnTo>
                    <a:pt x="192" y="3122"/>
                  </a:lnTo>
                  <a:lnTo>
                    <a:pt x="336" y="3458"/>
                  </a:lnTo>
                  <a:lnTo>
                    <a:pt x="576" y="3698"/>
                  </a:lnTo>
                  <a:lnTo>
                    <a:pt x="817" y="3842"/>
                  </a:lnTo>
                  <a:lnTo>
                    <a:pt x="1057" y="3986"/>
                  </a:lnTo>
                  <a:lnTo>
                    <a:pt x="1297" y="4082"/>
                  </a:lnTo>
                  <a:lnTo>
                    <a:pt x="1537" y="4130"/>
                  </a:lnTo>
                  <a:lnTo>
                    <a:pt x="1777" y="4611"/>
                  </a:lnTo>
                  <a:lnTo>
                    <a:pt x="2065" y="5139"/>
                  </a:lnTo>
                  <a:lnTo>
                    <a:pt x="2305" y="5523"/>
                  </a:lnTo>
                  <a:lnTo>
                    <a:pt x="2449" y="5619"/>
                  </a:lnTo>
                  <a:lnTo>
                    <a:pt x="2546" y="5667"/>
                  </a:lnTo>
                  <a:lnTo>
                    <a:pt x="2594" y="5619"/>
                  </a:lnTo>
                  <a:lnTo>
                    <a:pt x="2642" y="5571"/>
                  </a:lnTo>
                  <a:lnTo>
                    <a:pt x="2690" y="5379"/>
                  </a:lnTo>
                  <a:lnTo>
                    <a:pt x="2690" y="5139"/>
                  </a:lnTo>
                  <a:lnTo>
                    <a:pt x="2642" y="4851"/>
                  </a:lnTo>
                  <a:lnTo>
                    <a:pt x="2546" y="4322"/>
                  </a:lnTo>
                  <a:lnTo>
                    <a:pt x="2449" y="3986"/>
                  </a:lnTo>
                  <a:lnTo>
                    <a:pt x="2690" y="4322"/>
                  </a:lnTo>
                  <a:lnTo>
                    <a:pt x="3074" y="4851"/>
                  </a:lnTo>
                  <a:lnTo>
                    <a:pt x="3314" y="5091"/>
                  </a:lnTo>
                  <a:lnTo>
                    <a:pt x="3554" y="5331"/>
                  </a:lnTo>
                  <a:lnTo>
                    <a:pt x="3794" y="5475"/>
                  </a:lnTo>
                  <a:lnTo>
                    <a:pt x="4034" y="5475"/>
                  </a:lnTo>
                  <a:lnTo>
                    <a:pt x="4034" y="5379"/>
                  </a:lnTo>
                  <a:lnTo>
                    <a:pt x="3986" y="5139"/>
                  </a:lnTo>
                  <a:lnTo>
                    <a:pt x="3842" y="4851"/>
                  </a:lnTo>
                  <a:lnTo>
                    <a:pt x="3650" y="4467"/>
                  </a:lnTo>
                  <a:lnTo>
                    <a:pt x="3266" y="3842"/>
                  </a:lnTo>
                  <a:lnTo>
                    <a:pt x="3026" y="3554"/>
                  </a:lnTo>
                  <a:lnTo>
                    <a:pt x="3314" y="3746"/>
                  </a:lnTo>
                  <a:lnTo>
                    <a:pt x="3938" y="4274"/>
                  </a:lnTo>
                  <a:lnTo>
                    <a:pt x="4274" y="4515"/>
                  </a:lnTo>
                  <a:lnTo>
                    <a:pt x="4659" y="4707"/>
                  </a:lnTo>
                  <a:lnTo>
                    <a:pt x="4947" y="4851"/>
                  </a:lnTo>
                  <a:lnTo>
                    <a:pt x="5187" y="4851"/>
                  </a:lnTo>
                  <a:lnTo>
                    <a:pt x="5235" y="4803"/>
                  </a:lnTo>
                  <a:lnTo>
                    <a:pt x="5283" y="4707"/>
                  </a:lnTo>
                  <a:lnTo>
                    <a:pt x="5187" y="4467"/>
                  </a:lnTo>
                  <a:lnTo>
                    <a:pt x="5043" y="4130"/>
                  </a:lnTo>
                  <a:lnTo>
                    <a:pt x="4755" y="3794"/>
                  </a:lnTo>
                  <a:lnTo>
                    <a:pt x="4178" y="3074"/>
                  </a:lnTo>
                  <a:lnTo>
                    <a:pt x="3794" y="2642"/>
                  </a:lnTo>
                  <a:lnTo>
                    <a:pt x="4178" y="2882"/>
                  </a:lnTo>
                  <a:lnTo>
                    <a:pt x="4803" y="3218"/>
                  </a:lnTo>
                  <a:lnTo>
                    <a:pt x="5139" y="3362"/>
                  </a:lnTo>
                  <a:lnTo>
                    <a:pt x="5475" y="3506"/>
                  </a:lnTo>
                  <a:lnTo>
                    <a:pt x="5715" y="3554"/>
                  </a:lnTo>
                  <a:lnTo>
                    <a:pt x="5955" y="3554"/>
                  </a:lnTo>
                  <a:lnTo>
                    <a:pt x="6003" y="3506"/>
                  </a:lnTo>
                  <a:lnTo>
                    <a:pt x="6003" y="3458"/>
                  </a:lnTo>
                  <a:lnTo>
                    <a:pt x="5859" y="3266"/>
                  </a:lnTo>
                  <a:lnTo>
                    <a:pt x="5667" y="3026"/>
                  </a:lnTo>
                  <a:lnTo>
                    <a:pt x="5331" y="2738"/>
                  </a:lnTo>
                  <a:lnTo>
                    <a:pt x="4611" y="2209"/>
                  </a:lnTo>
                  <a:lnTo>
                    <a:pt x="4034" y="1777"/>
                  </a:lnTo>
                  <a:lnTo>
                    <a:pt x="4034" y="1537"/>
                  </a:lnTo>
                  <a:lnTo>
                    <a:pt x="3986" y="1297"/>
                  </a:lnTo>
                  <a:lnTo>
                    <a:pt x="4419" y="1297"/>
                  </a:lnTo>
                  <a:lnTo>
                    <a:pt x="4899" y="1201"/>
                  </a:lnTo>
                  <a:lnTo>
                    <a:pt x="5139" y="1153"/>
                  </a:lnTo>
                  <a:lnTo>
                    <a:pt x="5331" y="1057"/>
                  </a:lnTo>
                  <a:lnTo>
                    <a:pt x="5475" y="961"/>
                  </a:lnTo>
                  <a:lnTo>
                    <a:pt x="5571" y="817"/>
                  </a:lnTo>
                  <a:lnTo>
                    <a:pt x="5571" y="721"/>
                  </a:lnTo>
                  <a:lnTo>
                    <a:pt x="5523" y="673"/>
                  </a:lnTo>
                  <a:lnTo>
                    <a:pt x="5331" y="528"/>
                  </a:lnTo>
                  <a:lnTo>
                    <a:pt x="4995" y="432"/>
                  </a:lnTo>
                  <a:lnTo>
                    <a:pt x="4611" y="336"/>
                  </a:lnTo>
                  <a:lnTo>
                    <a:pt x="3794" y="288"/>
                  </a:lnTo>
                  <a:lnTo>
                    <a:pt x="3170" y="240"/>
                  </a:lnTo>
                  <a:lnTo>
                    <a:pt x="2882" y="144"/>
                  </a:lnTo>
                  <a:lnTo>
                    <a:pt x="2594" y="48"/>
                  </a:lnTo>
                  <a:lnTo>
                    <a:pt x="2305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41"/>
            <p:cNvSpPr/>
            <p:nvPr/>
          </p:nvSpPr>
          <p:spPr>
            <a:xfrm>
              <a:off x="2486900" y="1272650"/>
              <a:ext cx="438250" cy="350600"/>
            </a:xfrm>
            <a:custGeom>
              <a:avLst/>
              <a:gdLst/>
              <a:ahLst/>
              <a:cxnLst/>
              <a:rect l="l" t="t" r="r" b="b"/>
              <a:pathLst>
                <a:path w="17530" h="14024" extrusionOk="0">
                  <a:moveTo>
                    <a:pt x="384" y="0"/>
                  </a:moveTo>
                  <a:lnTo>
                    <a:pt x="0" y="4851"/>
                  </a:lnTo>
                  <a:lnTo>
                    <a:pt x="16089" y="14024"/>
                  </a:lnTo>
                  <a:lnTo>
                    <a:pt x="17529" y="12055"/>
                  </a:lnTo>
                  <a:lnTo>
                    <a:pt x="17193" y="11622"/>
                  </a:lnTo>
                  <a:lnTo>
                    <a:pt x="16761" y="11190"/>
                  </a:lnTo>
                  <a:lnTo>
                    <a:pt x="15752" y="10230"/>
                  </a:lnTo>
                  <a:lnTo>
                    <a:pt x="14648" y="9221"/>
                  </a:lnTo>
                  <a:lnTo>
                    <a:pt x="13351" y="8213"/>
                  </a:lnTo>
                  <a:lnTo>
                    <a:pt x="11958" y="7204"/>
                  </a:lnTo>
                  <a:lnTo>
                    <a:pt x="10566" y="6244"/>
                  </a:lnTo>
                  <a:lnTo>
                    <a:pt x="9077" y="5235"/>
                  </a:lnTo>
                  <a:lnTo>
                    <a:pt x="7636" y="4323"/>
                  </a:lnTo>
                  <a:lnTo>
                    <a:pt x="4899" y="2594"/>
                  </a:lnTo>
                  <a:lnTo>
                    <a:pt x="2594" y="1249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41"/>
            <p:cNvSpPr/>
            <p:nvPr/>
          </p:nvSpPr>
          <p:spPr>
            <a:xfrm>
              <a:off x="2486900" y="1272650"/>
              <a:ext cx="438250" cy="350600"/>
            </a:xfrm>
            <a:custGeom>
              <a:avLst/>
              <a:gdLst/>
              <a:ahLst/>
              <a:cxnLst/>
              <a:rect l="l" t="t" r="r" b="b"/>
              <a:pathLst>
                <a:path w="17530" h="14024" fill="none" extrusionOk="0">
                  <a:moveTo>
                    <a:pt x="384" y="0"/>
                  </a:moveTo>
                  <a:lnTo>
                    <a:pt x="384" y="0"/>
                  </a:lnTo>
                  <a:lnTo>
                    <a:pt x="2594" y="1249"/>
                  </a:lnTo>
                  <a:lnTo>
                    <a:pt x="4899" y="2594"/>
                  </a:lnTo>
                  <a:lnTo>
                    <a:pt x="7636" y="4323"/>
                  </a:lnTo>
                  <a:lnTo>
                    <a:pt x="9077" y="5235"/>
                  </a:lnTo>
                  <a:lnTo>
                    <a:pt x="10566" y="6244"/>
                  </a:lnTo>
                  <a:lnTo>
                    <a:pt x="11958" y="7204"/>
                  </a:lnTo>
                  <a:lnTo>
                    <a:pt x="13351" y="8213"/>
                  </a:lnTo>
                  <a:lnTo>
                    <a:pt x="14648" y="9221"/>
                  </a:lnTo>
                  <a:lnTo>
                    <a:pt x="15752" y="10230"/>
                  </a:lnTo>
                  <a:lnTo>
                    <a:pt x="16761" y="11190"/>
                  </a:lnTo>
                  <a:lnTo>
                    <a:pt x="17193" y="11622"/>
                  </a:lnTo>
                  <a:lnTo>
                    <a:pt x="17529" y="12055"/>
                  </a:lnTo>
                  <a:lnTo>
                    <a:pt x="16089" y="14024"/>
                  </a:lnTo>
                  <a:lnTo>
                    <a:pt x="0" y="4851"/>
                  </a:lnTo>
                  <a:lnTo>
                    <a:pt x="3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41"/>
            <p:cNvSpPr/>
            <p:nvPr/>
          </p:nvSpPr>
          <p:spPr>
            <a:xfrm>
              <a:off x="2624975" y="1353075"/>
              <a:ext cx="283375" cy="265375"/>
            </a:xfrm>
            <a:custGeom>
              <a:avLst/>
              <a:gdLst/>
              <a:ahLst/>
              <a:cxnLst/>
              <a:rect l="l" t="t" r="r" b="b"/>
              <a:pathLst>
                <a:path w="11335" h="10615" extrusionOk="0">
                  <a:moveTo>
                    <a:pt x="961" y="1"/>
                  </a:moveTo>
                  <a:lnTo>
                    <a:pt x="480" y="2354"/>
                  </a:lnTo>
                  <a:lnTo>
                    <a:pt x="144" y="4083"/>
                  </a:lnTo>
                  <a:lnTo>
                    <a:pt x="0" y="5092"/>
                  </a:lnTo>
                  <a:lnTo>
                    <a:pt x="48" y="5188"/>
                  </a:lnTo>
                  <a:lnTo>
                    <a:pt x="240" y="5380"/>
                  </a:lnTo>
                  <a:lnTo>
                    <a:pt x="865" y="5812"/>
                  </a:lnTo>
                  <a:lnTo>
                    <a:pt x="1777" y="6388"/>
                  </a:lnTo>
                  <a:lnTo>
                    <a:pt x="2786" y="6965"/>
                  </a:lnTo>
                  <a:lnTo>
                    <a:pt x="4755" y="8021"/>
                  </a:lnTo>
                  <a:lnTo>
                    <a:pt x="5619" y="8501"/>
                  </a:lnTo>
                  <a:lnTo>
                    <a:pt x="6291" y="9606"/>
                  </a:lnTo>
                  <a:lnTo>
                    <a:pt x="6435" y="9750"/>
                  </a:lnTo>
                  <a:lnTo>
                    <a:pt x="6676" y="9846"/>
                  </a:lnTo>
                  <a:lnTo>
                    <a:pt x="7012" y="9942"/>
                  </a:lnTo>
                  <a:lnTo>
                    <a:pt x="7300" y="9990"/>
                  </a:lnTo>
                  <a:lnTo>
                    <a:pt x="7876" y="10038"/>
                  </a:lnTo>
                  <a:lnTo>
                    <a:pt x="8116" y="10038"/>
                  </a:lnTo>
                  <a:lnTo>
                    <a:pt x="8164" y="10086"/>
                  </a:lnTo>
                  <a:lnTo>
                    <a:pt x="8357" y="10278"/>
                  </a:lnTo>
                  <a:lnTo>
                    <a:pt x="8645" y="10470"/>
                  </a:lnTo>
                  <a:lnTo>
                    <a:pt x="8837" y="10566"/>
                  </a:lnTo>
                  <a:lnTo>
                    <a:pt x="9125" y="10615"/>
                  </a:lnTo>
                  <a:lnTo>
                    <a:pt x="9269" y="10615"/>
                  </a:lnTo>
                  <a:lnTo>
                    <a:pt x="9413" y="10566"/>
                  </a:lnTo>
                  <a:lnTo>
                    <a:pt x="9605" y="10422"/>
                  </a:lnTo>
                  <a:lnTo>
                    <a:pt x="9749" y="10230"/>
                  </a:lnTo>
                  <a:lnTo>
                    <a:pt x="10085" y="9798"/>
                  </a:lnTo>
                  <a:lnTo>
                    <a:pt x="10470" y="9222"/>
                  </a:lnTo>
                  <a:lnTo>
                    <a:pt x="10758" y="8645"/>
                  </a:lnTo>
                  <a:lnTo>
                    <a:pt x="11046" y="8069"/>
                  </a:lnTo>
                  <a:lnTo>
                    <a:pt x="11334" y="7349"/>
                  </a:lnTo>
                  <a:lnTo>
                    <a:pt x="11334" y="7205"/>
                  </a:lnTo>
                  <a:lnTo>
                    <a:pt x="11286" y="7109"/>
                  </a:lnTo>
                  <a:lnTo>
                    <a:pt x="11190" y="7061"/>
                  </a:lnTo>
                  <a:lnTo>
                    <a:pt x="10806" y="7061"/>
                  </a:lnTo>
                  <a:lnTo>
                    <a:pt x="10662" y="7109"/>
                  </a:lnTo>
                  <a:lnTo>
                    <a:pt x="10614" y="6580"/>
                  </a:lnTo>
                  <a:lnTo>
                    <a:pt x="10470" y="6148"/>
                  </a:lnTo>
                  <a:lnTo>
                    <a:pt x="10374" y="5908"/>
                  </a:lnTo>
                  <a:lnTo>
                    <a:pt x="10278" y="5716"/>
                  </a:lnTo>
                  <a:lnTo>
                    <a:pt x="10085" y="5524"/>
                  </a:lnTo>
                  <a:lnTo>
                    <a:pt x="9941" y="5476"/>
                  </a:lnTo>
                  <a:lnTo>
                    <a:pt x="9749" y="5428"/>
                  </a:lnTo>
                  <a:lnTo>
                    <a:pt x="9605" y="5428"/>
                  </a:lnTo>
                  <a:lnTo>
                    <a:pt x="9317" y="5524"/>
                  </a:lnTo>
                  <a:lnTo>
                    <a:pt x="9173" y="5572"/>
                  </a:lnTo>
                  <a:lnTo>
                    <a:pt x="9077" y="5476"/>
                  </a:lnTo>
                  <a:lnTo>
                    <a:pt x="8789" y="5092"/>
                  </a:lnTo>
                  <a:lnTo>
                    <a:pt x="8164" y="4563"/>
                  </a:lnTo>
                  <a:lnTo>
                    <a:pt x="7732" y="4227"/>
                  </a:lnTo>
                  <a:lnTo>
                    <a:pt x="7156" y="3843"/>
                  </a:lnTo>
                  <a:lnTo>
                    <a:pt x="3458" y="1538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41"/>
            <p:cNvSpPr/>
            <p:nvPr/>
          </p:nvSpPr>
          <p:spPr>
            <a:xfrm>
              <a:off x="2624975" y="1353075"/>
              <a:ext cx="283375" cy="265375"/>
            </a:xfrm>
            <a:custGeom>
              <a:avLst/>
              <a:gdLst/>
              <a:ahLst/>
              <a:cxnLst/>
              <a:rect l="l" t="t" r="r" b="b"/>
              <a:pathLst>
                <a:path w="11335" h="10615" fill="none" extrusionOk="0">
                  <a:moveTo>
                    <a:pt x="961" y="1"/>
                  </a:moveTo>
                  <a:lnTo>
                    <a:pt x="961" y="1"/>
                  </a:lnTo>
                  <a:lnTo>
                    <a:pt x="3458" y="1538"/>
                  </a:lnTo>
                  <a:lnTo>
                    <a:pt x="7156" y="3843"/>
                  </a:lnTo>
                  <a:lnTo>
                    <a:pt x="7156" y="3843"/>
                  </a:lnTo>
                  <a:lnTo>
                    <a:pt x="7732" y="4227"/>
                  </a:lnTo>
                  <a:lnTo>
                    <a:pt x="8164" y="4563"/>
                  </a:lnTo>
                  <a:lnTo>
                    <a:pt x="8789" y="5092"/>
                  </a:lnTo>
                  <a:lnTo>
                    <a:pt x="9077" y="5476"/>
                  </a:lnTo>
                  <a:lnTo>
                    <a:pt x="9173" y="5572"/>
                  </a:lnTo>
                  <a:lnTo>
                    <a:pt x="9173" y="5572"/>
                  </a:lnTo>
                  <a:lnTo>
                    <a:pt x="9317" y="5524"/>
                  </a:lnTo>
                  <a:lnTo>
                    <a:pt x="9605" y="5428"/>
                  </a:lnTo>
                  <a:lnTo>
                    <a:pt x="9749" y="5428"/>
                  </a:lnTo>
                  <a:lnTo>
                    <a:pt x="9941" y="5476"/>
                  </a:lnTo>
                  <a:lnTo>
                    <a:pt x="10085" y="5524"/>
                  </a:lnTo>
                  <a:lnTo>
                    <a:pt x="10278" y="5716"/>
                  </a:lnTo>
                  <a:lnTo>
                    <a:pt x="10278" y="5716"/>
                  </a:lnTo>
                  <a:lnTo>
                    <a:pt x="10374" y="5908"/>
                  </a:lnTo>
                  <a:lnTo>
                    <a:pt x="10470" y="6148"/>
                  </a:lnTo>
                  <a:lnTo>
                    <a:pt x="10614" y="6580"/>
                  </a:lnTo>
                  <a:lnTo>
                    <a:pt x="10662" y="7109"/>
                  </a:lnTo>
                  <a:lnTo>
                    <a:pt x="10662" y="7109"/>
                  </a:lnTo>
                  <a:lnTo>
                    <a:pt x="10806" y="7061"/>
                  </a:lnTo>
                  <a:lnTo>
                    <a:pt x="11046" y="7061"/>
                  </a:lnTo>
                  <a:lnTo>
                    <a:pt x="11190" y="7061"/>
                  </a:lnTo>
                  <a:lnTo>
                    <a:pt x="11286" y="7109"/>
                  </a:lnTo>
                  <a:lnTo>
                    <a:pt x="11334" y="7205"/>
                  </a:lnTo>
                  <a:lnTo>
                    <a:pt x="11334" y="7349"/>
                  </a:lnTo>
                  <a:lnTo>
                    <a:pt x="11334" y="7349"/>
                  </a:lnTo>
                  <a:lnTo>
                    <a:pt x="11046" y="8069"/>
                  </a:lnTo>
                  <a:lnTo>
                    <a:pt x="10758" y="8645"/>
                  </a:lnTo>
                  <a:lnTo>
                    <a:pt x="10470" y="9222"/>
                  </a:lnTo>
                  <a:lnTo>
                    <a:pt x="10085" y="9798"/>
                  </a:lnTo>
                  <a:lnTo>
                    <a:pt x="9749" y="10230"/>
                  </a:lnTo>
                  <a:lnTo>
                    <a:pt x="9605" y="10422"/>
                  </a:lnTo>
                  <a:lnTo>
                    <a:pt x="9413" y="10566"/>
                  </a:lnTo>
                  <a:lnTo>
                    <a:pt x="9269" y="10615"/>
                  </a:lnTo>
                  <a:lnTo>
                    <a:pt x="9125" y="10615"/>
                  </a:lnTo>
                  <a:lnTo>
                    <a:pt x="9125" y="10615"/>
                  </a:lnTo>
                  <a:lnTo>
                    <a:pt x="8837" y="10566"/>
                  </a:lnTo>
                  <a:lnTo>
                    <a:pt x="8645" y="10470"/>
                  </a:lnTo>
                  <a:lnTo>
                    <a:pt x="8357" y="10278"/>
                  </a:lnTo>
                  <a:lnTo>
                    <a:pt x="8164" y="10086"/>
                  </a:lnTo>
                  <a:lnTo>
                    <a:pt x="8116" y="10038"/>
                  </a:lnTo>
                  <a:lnTo>
                    <a:pt x="8116" y="10038"/>
                  </a:lnTo>
                  <a:lnTo>
                    <a:pt x="7876" y="10038"/>
                  </a:lnTo>
                  <a:lnTo>
                    <a:pt x="7300" y="9990"/>
                  </a:lnTo>
                  <a:lnTo>
                    <a:pt x="7012" y="9942"/>
                  </a:lnTo>
                  <a:lnTo>
                    <a:pt x="6676" y="9846"/>
                  </a:lnTo>
                  <a:lnTo>
                    <a:pt x="6435" y="9750"/>
                  </a:lnTo>
                  <a:lnTo>
                    <a:pt x="6291" y="9606"/>
                  </a:lnTo>
                  <a:lnTo>
                    <a:pt x="6291" y="9606"/>
                  </a:lnTo>
                  <a:lnTo>
                    <a:pt x="5619" y="8501"/>
                  </a:lnTo>
                  <a:lnTo>
                    <a:pt x="5619" y="8501"/>
                  </a:lnTo>
                  <a:lnTo>
                    <a:pt x="4755" y="8021"/>
                  </a:lnTo>
                  <a:lnTo>
                    <a:pt x="2786" y="6965"/>
                  </a:lnTo>
                  <a:lnTo>
                    <a:pt x="1777" y="6388"/>
                  </a:lnTo>
                  <a:lnTo>
                    <a:pt x="865" y="5812"/>
                  </a:lnTo>
                  <a:lnTo>
                    <a:pt x="240" y="5380"/>
                  </a:lnTo>
                  <a:lnTo>
                    <a:pt x="48" y="5188"/>
                  </a:lnTo>
                  <a:lnTo>
                    <a:pt x="0" y="5092"/>
                  </a:lnTo>
                  <a:lnTo>
                    <a:pt x="0" y="5092"/>
                  </a:lnTo>
                  <a:lnTo>
                    <a:pt x="144" y="4083"/>
                  </a:lnTo>
                  <a:lnTo>
                    <a:pt x="480" y="2354"/>
                  </a:lnTo>
                  <a:lnTo>
                    <a:pt x="9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41"/>
            <p:cNvSpPr/>
            <p:nvPr/>
          </p:nvSpPr>
          <p:spPr>
            <a:xfrm>
              <a:off x="2638175" y="1369900"/>
              <a:ext cx="62450" cy="134500"/>
            </a:xfrm>
            <a:custGeom>
              <a:avLst/>
              <a:gdLst/>
              <a:ahLst/>
              <a:cxnLst/>
              <a:rect l="l" t="t" r="r" b="b"/>
              <a:pathLst>
                <a:path w="2498" h="5380" extrusionOk="0">
                  <a:moveTo>
                    <a:pt x="1537" y="0"/>
                  </a:moveTo>
                  <a:lnTo>
                    <a:pt x="1201" y="1105"/>
                  </a:lnTo>
                  <a:lnTo>
                    <a:pt x="769" y="2546"/>
                  </a:lnTo>
                  <a:lnTo>
                    <a:pt x="0" y="4899"/>
                  </a:lnTo>
                  <a:lnTo>
                    <a:pt x="673" y="5379"/>
                  </a:lnTo>
                  <a:lnTo>
                    <a:pt x="2498" y="577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4A68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41"/>
            <p:cNvSpPr/>
            <p:nvPr/>
          </p:nvSpPr>
          <p:spPr>
            <a:xfrm>
              <a:off x="2638175" y="1369900"/>
              <a:ext cx="62450" cy="134500"/>
            </a:xfrm>
            <a:custGeom>
              <a:avLst/>
              <a:gdLst/>
              <a:ahLst/>
              <a:cxnLst/>
              <a:rect l="l" t="t" r="r" b="b"/>
              <a:pathLst>
                <a:path w="2498" h="5380" fill="none" extrusionOk="0">
                  <a:moveTo>
                    <a:pt x="1537" y="0"/>
                  </a:moveTo>
                  <a:lnTo>
                    <a:pt x="1537" y="0"/>
                  </a:lnTo>
                  <a:lnTo>
                    <a:pt x="1201" y="1105"/>
                  </a:lnTo>
                  <a:lnTo>
                    <a:pt x="769" y="2546"/>
                  </a:lnTo>
                  <a:lnTo>
                    <a:pt x="0" y="4899"/>
                  </a:lnTo>
                  <a:lnTo>
                    <a:pt x="0" y="4899"/>
                  </a:lnTo>
                  <a:lnTo>
                    <a:pt x="673" y="5379"/>
                  </a:lnTo>
                  <a:lnTo>
                    <a:pt x="2498" y="577"/>
                  </a:lnTo>
                  <a:lnTo>
                    <a:pt x="2498" y="577"/>
                  </a:lnTo>
                  <a:lnTo>
                    <a:pt x="15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41"/>
            <p:cNvSpPr/>
            <p:nvPr/>
          </p:nvSpPr>
          <p:spPr>
            <a:xfrm>
              <a:off x="2496500" y="1272650"/>
              <a:ext cx="182525" cy="228150"/>
            </a:xfrm>
            <a:custGeom>
              <a:avLst/>
              <a:gdLst/>
              <a:ahLst/>
              <a:cxnLst/>
              <a:rect l="l" t="t" r="r" b="b"/>
              <a:pathLst>
                <a:path w="7301" h="9126" extrusionOk="0">
                  <a:moveTo>
                    <a:pt x="0" y="0"/>
                  </a:moveTo>
                  <a:lnTo>
                    <a:pt x="721" y="6484"/>
                  </a:lnTo>
                  <a:lnTo>
                    <a:pt x="5571" y="9125"/>
                  </a:lnTo>
                  <a:lnTo>
                    <a:pt x="6340" y="6580"/>
                  </a:lnTo>
                  <a:lnTo>
                    <a:pt x="6964" y="4707"/>
                  </a:lnTo>
                  <a:lnTo>
                    <a:pt x="7156" y="3938"/>
                  </a:lnTo>
                  <a:lnTo>
                    <a:pt x="7300" y="3458"/>
                  </a:lnTo>
                  <a:lnTo>
                    <a:pt x="7252" y="3362"/>
                  </a:lnTo>
                  <a:lnTo>
                    <a:pt x="7204" y="3266"/>
                  </a:lnTo>
                  <a:lnTo>
                    <a:pt x="7012" y="3074"/>
                  </a:lnTo>
                  <a:lnTo>
                    <a:pt x="6676" y="2834"/>
                  </a:lnTo>
                  <a:lnTo>
                    <a:pt x="6196" y="2546"/>
                  </a:lnTo>
                  <a:lnTo>
                    <a:pt x="5043" y="1969"/>
                  </a:lnTo>
                  <a:lnTo>
                    <a:pt x="3698" y="1393"/>
                  </a:lnTo>
                  <a:lnTo>
                    <a:pt x="1153" y="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41"/>
            <p:cNvSpPr/>
            <p:nvPr/>
          </p:nvSpPr>
          <p:spPr>
            <a:xfrm>
              <a:off x="2496500" y="1272650"/>
              <a:ext cx="182525" cy="228150"/>
            </a:xfrm>
            <a:custGeom>
              <a:avLst/>
              <a:gdLst/>
              <a:ahLst/>
              <a:cxnLst/>
              <a:rect l="l" t="t" r="r" b="b"/>
              <a:pathLst>
                <a:path w="7301" h="9126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153" y="432"/>
                  </a:lnTo>
                  <a:lnTo>
                    <a:pt x="3698" y="1393"/>
                  </a:lnTo>
                  <a:lnTo>
                    <a:pt x="5043" y="1969"/>
                  </a:lnTo>
                  <a:lnTo>
                    <a:pt x="6196" y="2546"/>
                  </a:lnTo>
                  <a:lnTo>
                    <a:pt x="6676" y="2834"/>
                  </a:lnTo>
                  <a:lnTo>
                    <a:pt x="7012" y="3074"/>
                  </a:lnTo>
                  <a:lnTo>
                    <a:pt x="7204" y="3266"/>
                  </a:lnTo>
                  <a:lnTo>
                    <a:pt x="7252" y="3362"/>
                  </a:lnTo>
                  <a:lnTo>
                    <a:pt x="7300" y="3458"/>
                  </a:lnTo>
                  <a:lnTo>
                    <a:pt x="7300" y="3458"/>
                  </a:lnTo>
                  <a:lnTo>
                    <a:pt x="7156" y="3938"/>
                  </a:lnTo>
                  <a:lnTo>
                    <a:pt x="6964" y="4707"/>
                  </a:lnTo>
                  <a:lnTo>
                    <a:pt x="6340" y="6580"/>
                  </a:lnTo>
                  <a:lnTo>
                    <a:pt x="5571" y="9125"/>
                  </a:lnTo>
                  <a:lnTo>
                    <a:pt x="721" y="648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41"/>
            <p:cNvSpPr/>
            <p:nvPr/>
          </p:nvSpPr>
          <p:spPr>
            <a:xfrm>
              <a:off x="1856550" y="1399900"/>
              <a:ext cx="153725" cy="141700"/>
            </a:xfrm>
            <a:custGeom>
              <a:avLst/>
              <a:gdLst/>
              <a:ahLst/>
              <a:cxnLst/>
              <a:rect l="l" t="t" r="r" b="b"/>
              <a:pathLst>
                <a:path w="6149" h="5668" extrusionOk="0">
                  <a:moveTo>
                    <a:pt x="1586" y="1"/>
                  </a:moveTo>
                  <a:lnTo>
                    <a:pt x="1250" y="49"/>
                  </a:lnTo>
                  <a:lnTo>
                    <a:pt x="1058" y="145"/>
                  </a:lnTo>
                  <a:lnTo>
                    <a:pt x="1010" y="193"/>
                  </a:lnTo>
                  <a:lnTo>
                    <a:pt x="961" y="289"/>
                  </a:lnTo>
                  <a:lnTo>
                    <a:pt x="1010" y="433"/>
                  </a:lnTo>
                  <a:lnTo>
                    <a:pt x="1154" y="577"/>
                  </a:lnTo>
                  <a:lnTo>
                    <a:pt x="1298" y="673"/>
                  </a:lnTo>
                  <a:lnTo>
                    <a:pt x="1538" y="817"/>
                  </a:lnTo>
                  <a:lnTo>
                    <a:pt x="2018" y="961"/>
                  </a:lnTo>
                  <a:lnTo>
                    <a:pt x="2450" y="1106"/>
                  </a:lnTo>
                  <a:lnTo>
                    <a:pt x="2354" y="1298"/>
                  </a:lnTo>
                  <a:lnTo>
                    <a:pt x="2258" y="1538"/>
                  </a:lnTo>
                  <a:lnTo>
                    <a:pt x="1586" y="1826"/>
                  </a:lnTo>
                  <a:lnTo>
                    <a:pt x="769" y="2210"/>
                  </a:lnTo>
                  <a:lnTo>
                    <a:pt x="433" y="2450"/>
                  </a:lnTo>
                  <a:lnTo>
                    <a:pt x="145" y="2594"/>
                  </a:lnTo>
                  <a:lnTo>
                    <a:pt x="1" y="2786"/>
                  </a:lnTo>
                  <a:lnTo>
                    <a:pt x="1" y="2834"/>
                  </a:lnTo>
                  <a:lnTo>
                    <a:pt x="49" y="2882"/>
                  </a:lnTo>
                  <a:lnTo>
                    <a:pt x="241" y="2930"/>
                  </a:lnTo>
                  <a:lnTo>
                    <a:pt x="529" y="2930"/>
                  </a:lnTo>
                  <a:lnTo>
                    <a:pt x="865" y="2882"/>
                  </a:lnTo>
                  <a:lnTo>
                    <a:pt x="1202" y="2786"/>
                  </a:lnTo>
                  <a:lnTo>
                    <a:pt x="1922" y="2594"/>
                  </a:lnTo>
                  <a:lnTo>
                    <a:pt x="2354" y="2402"/>
                  </a:lnTo>
                  <a:lnTo>
                    <a:pt x="2354" y="2450"/>
                  </a:lnTo>
                  <a:lnTo>
                    <a:pt x="1874" y="2786"/>
                  </a:lnTo>
                  <a:lnTo>
                    <a:pt x="1154" y="3363"/>
                  </a:lnTo>
                  <a:lnTo>
                    <a:pt x="817" y="3651"/>
                  </a:lnTo>
                  <a:lnTo>
                    <a:pt x="577" y="3939"/>
                  </a:lnTo>
                  <a:lnTo>
                    <a:pt x="433" y="4179"/>
                  </a:lnTo>
                  <a:lnTo>
                    <a:pt x="433" y="4227"/>
                  </a:lnTo>
                  <a:lnTo>
                    <a:pt x="529" y="4323"/>
                  </a:lnTo>
                  <a:lnTo>
                    <a:pt x="625" y="4371"/>
                  </a:lnTo>
                  <a:lnTo>
                    <a:pt x="721" y="4371"/>
                  </a:lnTo>
                  <a:lnTo>
                    <a:pt x="1058" y="4323"/>
                  </a:lnTo>
                  <a:lnTo>
                    <a:pt x="1442" y="4179"/>
                  </a:lnTo>
                  <a:lnTo>
                    <a:pt x="1874" y="3987"/>
                  </a:lnTo>
                  <a:lnTo>
                    <a:pt x="2594" y="3651"/>
                  </a:lnTo>
                  <a:lnTo>
                    <a:pt x="2882" y="3459"/>
                  </a:lnTo>
                  <a:lnTo>
                    <a:pt x="2642" y="3699"/>
                  </a:lnTo>
                  <a:lnTo>
                    <a:pt x="2066" y="4275"/>
                  </a:lnTo>
                  <a:lnTo>
                    <a:pt x="1826" y="4563"/>
                  </a:lnTo>
                  <a:lnTo>
                    <a:pt x="1634" y="4851"/>
                  </a:lnTo>
                  <a:lnTo>
                    <a:pt x="1538" y="5092"/>
                  </a:lnTo>
                  <a:lnTo>
                    <a:pt x="1538" y="5140"/>
                  </a:lnTo>
                  <a:lnTo>
                    <a:pt x="1586" y="5188"/>
                  </a:lnTo>
                  <a:lnTo>
                    <a:pt x="1682" y="5236"/>
                  </a:lnTo>
                  <a:lnTo>
                    <a:pt x="1778" y="5188"/>
                  </a:lnTo>
                  <a:lnTo>
                    <a:pt x="2018" y="5092"/>
                  </a:lnTo>
                  <a:lnTo>
                    <a:pt x="2258" y="4948"/>
                  </a:lnTo>
                  <a:lnTo>
                    <a:pt x="2546" y="4755"/>
                  </a:lnTo>
                  <a:lnTo>
                    <a:pt x="3075" y="4323"/>
                  </a:lnTo>
                  <a:lnTo>
                    <a:pt x="3363" y="4035"/>
                  </a:lnTo>
                  <a:lnTo>
                    <a:pt x="3411" y="4035"/>
                  </a:lnTo>
                  <a:lnTo>
                    <a:pt x="3219" y="4323"/>
                  </a:lnTo>
                  <a:lnTo>
                    <a:pt x="2979" y="4851"/>
                  </a:lnTo>
                  <a:lnTo>
                    <a:pt x="2882" y="5140"/>
                  </a:lnTo>
                  <a:lnTo>
                    <a:pt x="2834" y="5380"/>
                  </a:lnTo>
                  <a:lnTo>
                    <a:pt x="2834" y="5524"/>
                  </a:lnTo>
                  <a:lnTo>
                    <a:pt x="2882" y="5620"/>
                  </a:lnTo>
                  <a:lnTo>
                    <a:pt x="2931" y="5668"/>
                  </a:lnTo>
                  <a:lnTo>
                    <a:pt x="3027" y="5620"/>
                  </a:lnTo>
                  <a:lnTo>
                    <a:pt x="3171" y="5572"/>
                  </a:lnTo>
                  <a:lnTo>
                    <a:pt x="3507" y="5236"/>
                  </a:lnTo>
                  <a:lnTo>
                    <a:pt x="3891" y="4803"/>
                  </a:lnTo>
                  <a:lnTo>
                    <a:pt x="4227" y="4323"/>
                  </a:lnTo>
                  <a:lnTo>
                    <a:pt x="4515" y="4371"/>
                  </a:lnTo>
                  <a:lnTo>
                    <a:pt x="4755" y="4323"/>
                  </a:lnTo>
                  <a:lnTo>
                    <a:pt x="4996" y="4227"/>
                  </a:lnTo>
                  <a:lnTo>
                    <a:pt x="5236" y="4131"/>
                  </a:lnTo>
                  <a:lnTo>
                    <a:pt x="5524" y="3939"/>
                  </a:lnTo>
                  <a:lnTo>
                    <a:pt x="5764" y="3699"/>
                  </a:lnTo>
                  <a:lnTo>
                    <a:pt x="5956" y="3411"/>
                  </a:lnTo>
                  <a:lnTo>
                    <a:pt x="6052" y="3075"/>
                  </a:lnTo>
                  <a:lnTo>
                    <a:pt x="6148" y="2738"/>
                  </a:lnTo>
                  <a:lnTo>
                    <a:pt x="6100" y="2402"/>
                  </a:lnTo>
                  <a:lnTo>
                    <a:pt x="6052" y="2066"/>
                  </a:lnTo>
                  <a:lnTo>
                    <a:pt x="5908" y="1778"/>
                  </a:lnTo>
                  <a:lnTo>
                    <a:pt x="5476" y="1009"/>
                  </a:lnTo>
                  <a:lnTo>
                    <a:pt x="5332" y="769"/>
                  </a:lnTo>
                  <a:lnTo>
                    <a:pt x="5092" y="529"/>
                  </a:lnTo>
                  <a:lnTo>
                    <a:pt x="4852" y="385"/>
                  </a:lnTo>
                  <a:lnTo>
                    <a:pt x="4611" y="241"/>
                  </a:lnTo>
                  <a:lnTo>
                    <a:pt x="4323" y="193"/>
                  </a:lnTo>
                  <a:lnTo>
                    <a:pt x="4035" y="145"/>
                  </a:lnTo>
                  <a:lnTo>
                    <a:pt x="3699" y="145"/>
                  </a:lnTo>
                  <a:lnTo>
                    <a:pt x="3411" y="241"/>
                  </a:lnTo>
                  <a:lnTo>
                    <a:pt x="2834" y="145"/>
                  </a:lnTo>
                  <a:lnTo>
                    <a:pt x="2018" y="4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41"/>
            <p:cNvSpPr/>
            <p:nvPr/>
          </p:nvSpPr>
          <p:spPr>
            <a:xfrm>
              <a:off x="1959825" y="1248625"/>
              <a:ext cx="467050" cy="228150"/>
            </a:xfrm>
            <a:custGeom>
              <a:avLst/>
              <a:gdLst/>
              <a:ahLst/>
              <a:cxnLst/>
              <a:rect l="l" t="t" r="r" b="b"/>
              <a:pathLst>
                <a:path w="18682" h="9126" extrusionOk="0">
                  <a:moveTo>
                    <a:pt x="15368" y="1"/>
                  </a:moveTo>
                  <a:lnTo>
                    <a:pt x="14984" y="49"/>
                  </a:lnTo>
                  <a:lnTo>
                    <a:pt x="14552" y="193"/>
                  </a:lnTo>
                  <a:lnTo>
                    <a:pt x="12727" y="817"/>
                  </a:lnTo>
                  <a:lnTo>
                    <a:pt x="10710" y="1586"/>
                  </a:lnTo>
                  <a:lnTo>
                    <a:pt x="8645" y="2402"/>
                  </a:lnTo>
                  <a:lnTo>
                    <a:pt x="6580" y="3266"/>
                  </a:lnTo>
                  <a:lnTo>
                    <a:pt x="4611" y="4179"/>
                  </a:lnTo>
                  <a:lnTo>
                    <a:pt x="2786" y="5091"/>
                  </a:lnTo>
                  <a:lnTo>
                    <a:pt x="1969" y="5524"/>
                  </a:lnTo>
                  <a:lnTo>
                    <a:pt x="1249" y="6004"/>
                  </a:lnTo>
                  <a:lnTo>
                    <a:pt x="576" y="6484"/>
                  </a:lnTo>
                  <a:lnTo>
                    <a:pt x="0" y="6916"/>
                  </a:lnTo>
                  <a:lnTo>
                    <a:pt x="1009" y="9126"/>
                  </a:lnTo>
                  <a:lnTo>
                    <a:pt x="18634" y="3459"/>
                  </a:lnTo>
                  <a:lnTo>
                    <a:pt x="18682" y="3074"/>
                  </a:lnTo>
                  <a:lnTo>
                    <a:pt x="18634" y="2642"/>
                  </a:lnTo>
                  <a:lnTo>
                    <a:pt x="18586" y="2258"/>
                  </a:lnTo>
                  <a:lnTo>
                    <a:pt x="18442" y="1874"/>
                  </a:lnTo>
                  <a:lnTo>
                    <a:pt x="18250" y="1538"/>
                  </a:lnTo>
                  <a:lnTo>
                    <a:pt x="18058" y="1249"/>
                  </a:lnTo>
                  <a:lnTo>
                    <a:pt x="17818" y="961"/>
                  </a:lnTo>
                  <a:lnTo>
                    <a:pt x="17529" y="673"/>
                  </a:lnTo>
                  <a:lnTo>
                    <a:pt x="17241" y="481"/>
                  </a:lnTo>
                  <a:lnTo>
                    <a:pt x="16905" y="289"/>
                  </a:lnTo>
                  <a:lnTo>
                    <a:pt x="16521" y="145"/>
                  </a:lnTo>
                  <a:lnTo>
                    <a:pt x="16185" y="49"/>
                  </a:lnTo>
                  <a:lnTo>
                    <a:pt x="15752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41"/>
            <p:cNvSpPr/>
            <p:nvPr/>
          </p:nvSpPr>
          <p:spPr>
            <a:xfrm>
              <a:off x="1959825" y="1248625"/>
              <a:ext cx="467050" cy="228150"/>
            </a:xfrm>
            <a:custGeom>
              <a:avLst/>
              <a:gdLst/>
              <a:ahLst/>
              <a:cxnLst/>
              <a:rect l="l" t="t" r="r" b="b"/>
              <a:pathLst>
                <a:path w="18682" h="9126" fill="none" extrusionOk="0">
                  <a:moveTo>
                    <a:pt x="14552" y="193"/>
                  </a:moveTo>
                  <a:lnTo>
                    <a:pt x="14552" y="193"/>
                  </a:lnTo>
                  <a:lnTo>
                    <a:pt x="12727" y="817"/>
                  </a:lnTo>
                  <a:lnTo>
                    <a:pt x="10710" y="1586"/>
                  </a:lnTo>
                  <a:lnTo>
                    <a:pt x="8645" y="2402"/>
                  </a:lnTo>
                  <a:lnTo>
                    <a:pt x="6580" y="3266"/>
                  </a:lnTo>
                  <a:lnTo>
                    <a:pt x="4611" y="4179"/>
                  </a:lnTo>
                  <a:lnTo>
                    <a:pt x="2786" y="5091"/>
                  </a:lnTo>
                  <a:lnTo>
                    <a:pt x="1969" y="5524"/>
                  </a:lnTo>
                  <a:lnTo>
                    <a:pt x="1249" y="6004"/>
                  </a:lnTo>
                  <a:lnTo>
                    <a:pt x="576" y="6484"/>
                  </a:lnTo>
                  <a:lnTo>
                    <a:pt x="0" y="6916"/>
                  </a:lnTo>
                  <a:lnTo>
                    <a:pt x="1009" y="9126"/>
                  </a:lnTo>
                  <a:lnTo>
                    <a:pt x="18634" y="3459"/>
                  </a:lnTo>
                  <a:lnTo>
                    <a:pt x="18634" y="3459"/>
                  </a:lnTo>
                  <a:lnTo>
                    <a:pt x="18682" y="3074"/>
                  </a:lnTo>
                  <a:lnTo>
                    <a:pt x="18634" y="2642"/>
                  </a:lnTo>
                  <a:lnTo>
                    <a:pt x="18586" y="2258"/>
                  </a:lnTo>
                  <a:lnTo>
                    <a:pt x="18442" y="1874"/>
                  </a:lnTo>
                  <a:lnTo>
                    <a:pt x="18250" y="1538"/>
                  </a:lnTo>
                  <a:lnTo>
                    <a:pt x="18058" y="1249"/>
                  </a:lnTo>
                  <a:lnTo>
                    <a:pt x="17818" y="961"/>
                  </a:lnTo>
                  <a:lnTo>
                    <a:pt x="17529" y="673"/>
                  </a:lnTo>
                  <a:lnTo>
                    <a:pt x="17241" y="481"/>
                  </a:lnTo>
                  <a:lnTo>
                    <a:pt x="16905" y="289"/>
                  </a:lnTo>
                  <a:lnTo>
                    <a:pt x="16521" y="145"/>
                  </a:lnTo>
                  <a:lnTo>
                    <a:pt x="16185" y="49"/>
                  </a:lnTo>
                  <a:lnTo>
                    <a:pt x="15752" y="1"/>
                  </a:lnTo>
                  <a:lnTo>
                    <a:pt x="15368" y="1"/>
                  </a:lnTo>
                  <a:lnTo>
                    <a:pt x="14984" y="49"/>
                  </a:lnTo>
                  <a:lnTo>
                    <a:pt x="14552" y="1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41"/>
            <p:cNvSpPr/>
            <p:nvPr/>
          </p:nvSpPr>
          <p:spPr>
            <a:xfrm>
              <a:off x="1987425" y="1284650"/>
              <a:ext cx="225750" cy="190925"/>
            </a:xfrm>
            <a:custGeom>
              <a:avLst/>
              <a:gdLst/>
              <a:ahLst/>
              <a:cxnLst/>
              <a:rect l="l" t="t" r="r" b="b"/>
              <a:pathLst>
                <a:path w="9030" h="7637" extrusionOk="0">
                  <a:moveTo>
                    <a:pt x="9029" y="1"/>
                  </a:moveTo>
                  <a:lnTo>
                    <a:pt x="8405" y="241"/>
                  </a:lnTo>
                  <a:lnTo>
                    <a:pt x="7445" y="625"/>
                  </a:lnTo>
                  <a:lnTo>
                    <a:pt x="5043" y="1633"/>
                  </a:lnTo>
                  <a:lnTo>
                    <a:pt x="1922" y="2978"/>
                  </a:lnTo>
                  <a:lnTo>
                    <a:pt x="1634" y="2834"/>
                  </a:lnTo>
                  <a:lnTo>
                    <a:pt x="1393" y="2786"/>
                  </a:lnTo>
                  <a:lnTo>
                    <a:pt x="1153" y="2738"/>
                  </a:lnTo>
                  <a:lnTo>
                    <a:pt x="1057" y="2786"/>
                  </a:lnTo>
                  <a:lnTo>
                    <a:pt x="1009" y="2882"/>
                  </a:lnTo>
                  <a:lnTo>
                    <a:pt x="1009" y="3122"/>
                  </a:lnTo>
                  <a:lnTo>
                    <a:pt x="1057" y="3362"/>
                  </a:lnTo>
                  <a:lnTo>
                    <a:pt x="1105" y="3458"/>
                  </a:lnTo>
                  <a:lnTo>
                    <a:pt x="1009" y="3458"/>
                  </a:lnTo>
                  <a:lnTo>
                    <a:pt x="721" y="3410"/>
                  </a:lnTo>
                  <a:lnTo>
                    <a:pt x="577" y="3458"/>
                  </a:lnTo>
                  <a:lnTo>
                    <a:pt x="385" y="3506"/>
                  </a:lnTo>
                  <a:lnTo>
                    <a:pt x="241" y="3602"/>
                  </a:lnTo>
                  <a:lnTo>
                    <a:pt x="49" y="3698"/>
                  </a:lnTo>
                  <a:lnTo>
                    <a:pt x="1" y="3843"/>
                  </a:lnTo>
                  <a:lnTo>
                    <a:pt x="1" y="4035"/>
                  </a:lnTo>
                  <a:lnTo>
                    <a:pt x="49" y="4515"/>
                  </a:lnTo>
                  <a:lnTo>
                    <a:pt x="241" y="5139"/>
                  </a:lnTo>
                  <a:lnTo>
                    <a:pt x="481" y="5764"/>
                  </a:lnTo>
                  <a:lnTo>
                    <a:pt x="913" y="6964"/>
                  </a:lnTo>
                  <a:lnTo>
                    <a:pt x="1153" y="7492"/>
                  </a:lnTo>
                  <a:lnTo>
                    <a:pt x="1345" y="7588"/>
                  </a:lnTo>
                  <a:lnTo>
                    <a:pt x="1441" y="7637"/>
                  </a:lnTo>
                  <a:lnTo>
                    <a:pt x="1538" y="7588"/>
                  </a:lnTo>
                  <a:lnTo>
                    <a:pt x="1634" y="7540"/>
                  </a:lnTo>
                  <a:lnTo>
                    <a:pt x="1682" y="7444"/>
                  </a:lnTo>
                  <a:lnTo>
                    <a:pt x="1682" y="7396"/>
                  </a:lnTo>
                  <a:lnTo>
                    <a:pt x="2114" y="7492"/>
                  </a:lnTo>
                  <a:lnTo>
                    <a:pt x="2210" y="7492"/>
                  </a:lnTo>
                  <a:lnTo>
                    <a:pt x="2306" y="7444"/>
                  </a:lnTo>
                  <a:lnTo>
                    <a:pt x="2402" y="7396"/>
                  </a:lnTo>
                  <a:lnTo>
                    <a:pt x="2450" y="7300"/>
                  </a:lnTo>
                  <a:lnTo>
                    <a:pt x="2498" y="7060"/>
                  </a:lnTo>
                  <a:lnTo>
                    <a:pt x="2498" y="6964"/>
                  </a:lnTo>
                  <a:lnTo>
                    <a:pt x="8501" y="5187"/>
                  </a:lnTo>
                  <a:lnTo>
                    <a:pt x="9029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41"/>
            <p:cNvSpPr/>
            <p:nvPr/>
          </p:nvSpPr>
          <p:spPr>
            <a:xfrm>
              <a:off x="1987425" y="1284650"/>
              <a:ext cx="225750" cy="190925"/>
            </a:xfrm>
            <a:custGeom>
              <a:avLst/>
              <a:gdLst/>
              <a:ahLst/>
              <a:cxnLst/>
              <a:rect l="l" t="t" r="r" b="b"/>
              <a:pathLst>
                <a:path w="9030" h="7637" fill="none" extrusionOk="0">
                  <a:moveTo>
                    <a:pt x="1153" y="7492"/>
                  </a:moveTo>
                  <a:lnTo>
                    <a:pt x="1153" y="7492"/>
                  </a:lnTo>
                  <a:lnTo>
                    <a:pt x="913" y="6964"/>
                  </a:lnTo>
                  <a:lnTo>
                    <a:pt x="481" y="5764"/>
                  </a:lnTo>
                  <a:lnTo>
                    <a:pt x="241" y="5139"/>
                  </a:lnTo>
                  <a:lnTo>
                    <a:pt x="49" y="4515"/>
                  </a:lnTo>
                  <a:lnTo>
                    <a:pt x="1" y="4035"/>
                  </a:lnTo>
                  <a:lnTo>
                    <a:pt x="1" y="3843"/>
                  </a:lnTo>
                  <a:lnTo>
                    <a:pt x="49" y="3698"/>
                  </a:lnTo>
                  <a:lnTo>
                    <a:pt x="49" y="3698"/>
                  </a:lnTo>
                  <a:lnTo>
                    <a:pt x="241" y="3602"/>
                  </a:lnTo>
                  <a:lnTo>
                    <a:pt x="385" y="3506"/>
                  </a:lnTo>
                  <a:lnTo>
                    <a:pt x="577" y="3458"/>
                  </a:lnTo>
                  <a:lnTo>
                    <a:pt x="721" y="3410"/>
                  </a:lnTo>
                  <a:lnTo>
                    <a:pt x="1009" y="3458"/>
                  </a:lnTo>
                  <a:lnTo>
                    <a:pt x="1105" y="3458"/>
                  </a:lnTo>
                  <a:lnTo>
                    <a:pt x="1105" y="3458"/>
                  </a:lnTo>
                  <a:lnTo>
                    <a:pt x="1057" y="3362"/>
                  </a:lnTo>
                  <a:lnTo>
                    <a:pt x="1009" y="3122"/>
                  </a:lnTo>
                  <a:lnTo>
                    <a:pt x="1009" y="2882"/>
                  </a:lnTo>
                  <a:lnTo>
                    <a:pt x="1057" y="2786"/>
                  </a:lnTo>
                  <a:lnTo>
                    <a:pt x="1153" y="2738"/>
                  </a:lnTo>
                  <a:lnTo>
                    <a:pt x="1153" y="2738"/>
                  </a:lnTo>
                  <a:lnTo>
                    <a:pt x="1393" y="2786"/>
                  </a:lnTo>
                  <a:lnTo>
                    <a:pt x="1634" y="2834"/>
                  </a:lnTo>
                  <a:lnTo>
                    <a:pt x="1922" y="2978"/>
                  </a:lnTo>
                  <a:lnTo>
                    <a:pt x="1922" y="2978"/>
                  </a:lnTo>
                  <a:lnTo>
                    <a:pt x="5043" y="1633"/>
                  </a:lnTo>
                  <a:lnTo>
                    <a:pt x="7445" y="625"/>
                  </a:lnTo>
                  <a:lnTo>
                    <a:pt x="8405" y="241"/>
                  </a:lnTo>
                  <a:lnTo>
                    <a:pt x="9029" y="1"/>
                  </a:lnTo>
                  <a:lnTo>
                    <a:pt x="8501" y="5187"/>
                  </a:lnTo>
                  <a:lnTo>
                    <a:pt x="2498" y="6964"/>
                  </a:lnTo>
                  <a:lnTo>
                    <a:pt x="2498" y="6964"/>
                  </a:lnTo>
                  <a:lnTo>
                    <a:pt x="2498" y="7060"/>
                  </a:lnTo>
                  <a:lnTo>
                    <a:pt x="2450" y="7300"/>
                  </a:lnTo>
                  <a:lnTo>
                    <a:pt x="2402" y="7396"/>
                  </a:lnTo>
                  <a:lnTo>
                    <a:pt x="2306" y="7444"/>
                  </a:lnTo>
                  <a:lnTo>
                    <a:pt x="2210" y="7492"/>
                  </a:lnTo>
                  <a:lnTo>
                    <a:pt x="2114" y="7492"/>
                  </a:lnTo>
                  <a:lnTo>
                    <a:pt x="2114" y="7492"/>
                  </a:lnTo>
                  <a:lnTo>
                    <a:pt x="1682" y="7396"/>
                  </a:lnTo>
                  <a:lnTo>
                    <a:pt x="1682" y="7396"/>
                  </a:lnTo>
                  <a:lnTo>
                    <a:pt x="1682" y="7444"/>
                  </a:lnTo>
                  <a:lnTo>
                    <a:pt x="1634" y="7540"/>
                  </a:lnTo>
                  <a:lnTo>
                    <a:pt x="1538" y="7588"/>
                  </a:lnTo>
                  <a:lnTo>
                    <a:pt x="1441" y="7637"/>
                  </a:lnTo>
                  <a:lnTo>
                    <a:pt x="1345" y="7588"/>
                  </a:lnTo>
                  <a:lnTo>
                    <a:pt x="1153" y="74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41"/>
            <p:cNvSpPr/>
            <p:nvPr/>
          </p:nvSpPr>
          <p:spPr>
            <a:xfrm>
              <a:off x="2161525" y="1296650"/>
              <a:ext cx="38450" cy="124900"/>
            </a:xfrm>
            <a:custGeom>
              <a:avLst/>
              <a:gdLst/>
              <a:ahLst/>
              <a:cxnLst/>
              <a:rect l="l" t="t" r="r" b="b"/>
              <a:pathLst>
                <a:path w="1538" h="4996" extrusionOk="0">
                  <a:moveTo>
                    <a:pt x="817" y="1"/>
                  </a:moveTo>
                  <a:lnTo>
                    <a:pt x="0" y="337"/>
                  </a:lnTo>
                  <a:lnTo>
                    <a:pt x="48" y="1490"/>
                  </a:lnTo>
                  <a:lnTo>
                    <a:pt x="144" y="2738"/>
                  </a:lnTo>
                  <a:lnTo>
                    <a:pt x="241" y="3939"/>
                  </a:lnTo>
                  <a:lnTo>
                    <a:pt x="433" y="4995"/>
                  </a:lnTo>
                  <a:lnTo>
                    <a:pt x="1537" y="4707"/>
                  </a:lnTo>
                  <a:lnTo>
                    <a:pt x="1441" y="4659"/>
                  </a:lnTo>
                  <a:lnTo>
                    <a:pt x="1393" y="4563"/>
                  </a:lnTo>
                  <a:lnTo>
                    <a:pt x="1249" y="4179"/>
                  </a:lnTo>
                  <a:lnTo>
                    <a:pt x="1105" y="3603"/>
                  </a:lnTo>
                  <a:lnTo>
                    <a:pt x="1009" y="2882"/>
                  </a:lnTo>
                  <a:lnTo>
                    <a:pt x="865" y="1345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rgbClr val="4A68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41"/>
            <p:cNvSpPr/>
            <p:nvPr/>
          </p:nvSpPr>
          <p:spPr>
            <a:xfrm>
              <a:off x="2161525" y="1296650"/>
              <a:ext cx="38450" cy="124900"/>
            </a:xfrm>
            <a:custGeom>
              <a:avLst/>
              <a:gdLst/>
              <a:ahLst/>
              <a:cxnLst/>
              <a:rect l="l" t="t" r="r" b="b"/>
              <a:pathLst>
                <a:path w="1538" h="4996" fill="none" extrusionOk="0">
                  <a:moveTo>
                    <a:pt x="817" y="1"/>
                  </a:moveTo>
                  <a:lnTo>
                    <a:pt x="817" y="1"/>
                  </a:lnTo>
                  <a:lnTo>
                    <a:pt x="0" y="337"/>
                  </a:lnTo>
                  <a:lnTo>
                    <a:pt x="0" y="337"/>
                  </a:lnTo>
                  <a:lnTo>
                    <a:pt x="48" y="1490"/>
                  </a:lnTo>
                  <a:lnTo>
                    <a:pt x="144" y="2738"/>
                  </a:lnTo>
                  <a:lnTo>
                    <a:pt x="241" y="3939"/>
                  </a:lnTo>
                  <a:lnTo>
                    <a:pt x="433" y="4995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537" y="4707"/>
                  </a:lnTo>
                  <a:lnTo>
                    <a:pt x="1441" y="4659"/>
                  </a:lnTo>
                  <a:lnTo>
                    <a:pt x="1393" y="4563"/>
                  </a:lnTo>
                  <a:lnTo>
                    <a:pt x="1249" y="4179"/>
                  </a:lnTo>
                  <a:lnTo>
                    <a:pt x="1105" y="3603"/>
                  </a:lnTo>
                  <a:lnTo>
                    <a:pt x="1009" y="2882"/>
                  </a:lnTo>
                  <a:lnTo>
                    <a:pt x="865" y="1345"/>
                  </a:lnTo>
                  <a:lnTo>
                    <a:pt x="81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41"/>
            <p:cNvSpPr/>
            <p:nvPr/>
          </p:nvSpPr>
          <p:spPr>
            <a:xfrm>
              <a:off x="2181925" y="1234225"/>
              <a:ext cx="187325" cy="180125"/>
            </a:xfrm>
            <a:custGeom>
              <a:avLst/>
              <a:gdLst/>
              <a:ahLst/>
              <a:cxnLst/>
              <a:rect l="l" t="t" r="r" b="b"/>
              <a:pathLst>
                <a:path w="7493" h="7205" extrusionOk="0">
                  <a:moveTo>
                    <a:pt x="7493" y="0"/>
                  </a:moveTo>
                  <a:lnTo>
                    <a:pt x="6340" y="193"/>
                  </a:lnTo>
                  <a:lnTo>
                    <a:pt x="3891" y="721"/>
                  </a:lnTo>
                  <a:lnTo>
                    <a:pt x="2546" y="1009"/>
                  </a:lnTo>
                  <a:lnTo>
                    <a:pt x="1346" y="1297"/>
                  </a:lnTo>
                  <a:lnTo>
                    <a:pt x="481" y="1537"/>
                  </a:lnTo>
                  <a:lnTo>
                    <a:pt x="193" y="1681"/>
                  </a:lnTo>
                  <a:lnTo>
                    <a:pt x="97" y="1777"/>
                  </a:lnTo>
                  <a:lnTo>
                    <a:pt x="49" y="1873"/>
                  </a:lnTo>
                  <a:lnTo>
                    <a:pt x="1" y="2114"/>
                  </a:lnTo>
                  <a:lnTo>
                    <a:pt x="1" y="2786"/>
                  </a:lnTo>
                  <a:lnTo>
                    <a:pt x="49" y="3698"/>
                  </a:lnTo>
                  <a:lnTo>
                    <a:pt x="97" y="4659"/>
                  </a:lnTo>
                  <a:lnTo>
                    <a:pt x="241" y="5619"/>
                  </a:lnTo>
                  <a:lnTo>
                    <a:pt x="385" y="6436"/>
                  </a:lnTo>
                  <a:lnTo>
                    <a:pt x="529" y="6964"/>
                  </a:lnTo>
                  <a:lnTo>
                    <a:pt x="625" y="7156"/>
                  </a:lnTo>
                  <a:lnTo>
                    <a:pt x="721" y="7204"/>
                  </a:lnTo>
                  <a:lnTo>
                    <a:pt x="1105" y="7108"/>
                  </a:lnTo>
                  <a:lnTo>
                    <a:pt x="1874" y="6916"/>
                  </a:lnTo>
                  <a:lnTo>
                    <a:pt x="3939" y="6292"/>
                  </a:lnTo>
                  <a:lnTo>
                    <a:pt x="6772" y="5427"/>
                  </a:lnTo>
                  <a:lnTo>
                    <a:pt x="749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41"/>
            <p:cNvSpPr/>
            <p:nvPr/>
          </p:nvSpPr>
          <p:spPr>
            <a:xfrm>
              <a:off x="2181925" y="1234225"/>
              <a:ext cx="187325" cy="180125"/>
            </a:xfrm>
            <a:custGeom>
              <a:avLst/>
              <a:gdLst/>
              <a:ahLst/>
              <a:cxnLst/>
              <a:rect l="l" t="t" r="r" b="b"/>
              <a:pathLst>
                <a:path w="7493" h="7205" fill="none" extrusionOk="0">
                  <a:moveTo>
                    <a:pt x="7493" y="0"/>
                  </a:moveTo>
                  <a:lnTo>
                    <a:pt x="7493" y="0"/>
                  </a:lnTo>
                  <a:lnTo>
                    <a:pt x="6340" y="193"/>
                  </a:lnTo>
                  <a:lnTo>
                    <a:pt x="3891" y="721"/>
                  </a:lnTo>
                  <a:lnTo>
                    <a:pt x="2546" y="1009"/>
                  </a:lnTo>
                  <a:lnTo>
                    <a:pt x="1346" y="1297"/>
                  </a:lnTo>
                  <a:lnTo>
                    <a:pt x="481" y="1537"/>
                  </a:lnTo>
                  <a:lnTo>
                    <a:pt x="193" y="1681"/>
                  </a:lnTo>
                  <a:lnTo>
                    <a:pt x="97" y="1777"/>
                  </a:lnTo>
                  <a:lnTo>
                    <a:pt x="97" y="1777"/>
                  </a:lnTo>
                  <a:lnTo>
                    <a:pt x="49" y="1873"/>
                  </a:lnTo>
                  <a:lnTo>
                    <a:pt x="1" y="2114"/>
                  </a:lnTo>
                  <a:lnTo>
                    <a:pt x="1" y="2786"/>
                  </a:lnTo>
                  <a:lnTo>
                    <a:pt x="49" y="3698"/>
                  </a:lnTo>
                  <a:lnTo>
                    <a:pt x="97" y="4659"/>
                  </a:lnTo>
                  <a:lnTo>
                    <a:pt x="241" y="5619"/>
                  </a:lnTo>
                  <a:lnTo>
                    <a:pt x="385" y="6436"/>
                  </a:lnTo>
                  <a:lnTo>
                    <a:pt x="529" y="6964"/>
                  </a:lnTo>
                  <a:lnTo>
                    <a:pt x="625" y="7156"/>
                  </a:lnTo>
                  <a:lnTo>
                    <a:pt x="721" y="7204"/>
                  </a:lnTo>
                  <a:lnTo>
                    <a:pt x="721" y="7204"/>
                  </a:lnTo>
                  <a:lnTo>
                    <a:pt x="1105" y="7108"/>
                  </a:lnTo>
                  <a:lnTo>
                    <a:pt x="1874" y="6916"/>
                  </a:lnTo>
                  <a:lnTo>
                    <a:pt x="3939" y="6292"/>
                  </a:lnTo>
                  <a:lnTo>
                    <a:pt x="6772" y="5427"/>
                  </a:lnTo>
                  <a:lnTo>
                    <a:pt x="74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41"/>
            <p:cNvSpPr/>
            <p:nvPr/>
          </p:nvSpPr>
          <p:spPr>
            <a:xfrm>
              <a:off x="2359625" y="1596825"/>
              <a:ext cx="366225" cy="220925"/>
            </a:xfrm>
            <a:custGeom>
              <a:avLst/>
              <a:gdLst/>
              <a:ahLst/>
              <a:cxnLst/>
              <a:rect l="l" t="t" r="r" b="b"/>
              <a:pathLst>
                <a:path w="14649" h="8837" extrusionOk="0">
                  <a:moveTo>
                    <a:pt x="1" y="0"/>
                  </a:moveTo>
                  <a:lnTo>
                    <a:pt x="577" y="1297"/>
                  </a:lnTo>
                  <a:lnTo>
                    <a:pt x="1153" y="2593"/>
                  </a:lnTo>
                  <a:lnTo>
                    <a:pt x="1970" y="4082"/>
                  </a:lnTo>
                  <a:lnTo>
                    <a:pt x="2402" y="4899"/>
                  </a:lnTo>
                  <a:lnTo>
                    <a:pt x="2882" y="5667"/>
                  </a:lnTo>
                  <a:lnTo>
                    <a:pt x="3362" y="6387"/>
                  </a:lnTo>
                  <a:lnTo>
                    <a:pt x="3843" y="7060"/>
                  </a:lnTo>
                  <a:lnTo>
                    <a:pt x="4371" y="7684"/>
                  </a:lnTo>
                  <a:lnTo>
                    <a:pt x="4851" y="8164"/>
                  </a:lnTo>
                  <a:lnTo>
                    <a:pt x="5379" y="8549"/>
                  </a:lnTo>
                  <a:lnTo>
                    <a:pt x="5619" y="8693"/>
                  </a:lnTo>
                  <a:lnTo>
                    <a:pt x="5860" y="8741"/>
                  </a:lnTo>
                  <a:lnTo>
                    <a:pt x="6100" y="8837"/>
                  </a:lnTo>
                  <a:lnTo>
                    <a:pt x="6340" y="8837"/>
                  </a:lnTo>
                  <a:lnTo>
                    <a:pt x="6916" y="8789"/>
                  </a:lnTo>
                  <a:lnTo>
                    <a:pt x="7444" y="8693"/>
                  </a:lnTo>
                  <a:lnTo>
                    <a:pt x="7973" y="8452"/>
                  </a:lnTo>
                  <a:lnTo>
                    <a:pt x="8549" y="8164"/>
                  </a:lnTo>
                  <a:lnTo>
                    <a:pt x="9125" y="7828"/>
                  </a:lnTo>
                  <a:lnTo>
                    <a:pt x="9654" y="7444"/>
                  </a:lnTo>
                  <a:lnTo>
                    <a:pt x="10134" y="7012"/>
                  </a:lnTo>
                  <a:lnTo>
                    <a:pt x="11094" y="6195"/>
                  </a:lnTo>
                  <a:lnTo>
                    <a:pt x="11815" y="5475"/>
                  </a:lnTo>
                  <a:lnTo>
                    <a:pt x="12487" y="4707"/>
                  </a:lnTo>
                  <a:lnTo>
                    <a:pt x="12823" y="5043"/>
                  </a:lnTo>
                  <a:lnTo>
                    <a:pt x="13496" y="5715"/>
                  </a:lnTo>
                  <a:lnTo>
                    <a:pt x="13880" y="6003"/>
                  </a:lnTo>
                  <a:lnTo>
                    <a:pt x="14216" y="6243"/>
                  </a:lnTo>
                  <a:lnTo>
                    <a:pt x="14360" y="6291"/>
                  </a:lnTo>
                  <a:lnTo>
                    <a:pt x="14504" y="6339"/>
                  </a:lnTo>
                  <a:lnTo>
                    <a:pt x="14600" y="6291"/>
                  </a:lnTo>
                  <a:lnTo>
                    <a:pt x="14648" y="6195"/>
                  </a:lnTo>
                  <a:lnTo>
                    <a:pt x="14648" y="6099"/>
                  </a:lnTo>
                  <a:lnTo>
                    <a:pt x="14600" y="5907"/>
                  </a:lnTo>
                  <a:lnTo>
                    <a:pt x="14360" y="5379"/>
                  </a:lnTo>
                  <a:lnTo>
                    <a:pt x="13976" y="4755"/>
                  </a:lnTo>
                  <a:lnTo>
                    <a:pt x="13544" y="4082"/>
                  </a:lnTo>
                  <a:lnTo>
                    <a:pt x="12727" y="2930"/>
                  </a:lnTo>
                  <a:lnTo>
                    <a:pt x="12343" y="2449"/>
                  </a:lnTo>
                  <a:lnTo>
                    <a:pt x="7685" y="5235"/>
                  </a:lnTo>
                  <a:lnTo>
                    <a:pt x="6052" y="124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41"/>
            <p:cNvSpPr/>
            <p:nvPr/>
          </p:nvSpPr>
          <p:spPr>
            <a:xfrm>
              <a:off x="2359625" y="1596825"/>
              <a:ext cx="366225" cy="220925"/>
            </a:xfrm>
            <a:custGeom>
              <a:avLst/>
              <a:gdLst/>
              <a:ahLst/>
              <a:cxnLst/>
              <a:rect l="l" t="t" r="r" b="b"/>
              <a:pathLst>
                <a:path w="14649" h="88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77" y="1297"/>
                  </a:lnTo>
                  <a:lnTo>
                    <a:pt x="1153" y="2593"/>
                  </a:lnTo>
                  <a:lnTo>
                    <a:pt x="1970" y="4082"/>
                  </a:lnTo>
                  <a:lnTo>
                    <a:pt x="2402" y="4899"/>
                  </a:lnTo>
                  <a:lnTo>
                    <a:pt x="2882" y="5667"/>
                  </a:lnTo>
                  <a:lnTo>
                    <a:pt x="3362" y="6387"/>
                  </a:lnTo>
                  <a:lnTo>
                    <a:pt x="3843" y="7060"/>
                  </a:lnTo>
                  <a:lnTo>
                    <a:pt x="4371" y="7684"/>
                  </a:lnTo>
                  <a:lnTo>
                    <a:pt x="4851" y="8164"/>
                  </a:lnTo>
                  <a:lnTo>
                    <a:pt x="5379" y="8549"/>
                  </a:lnTo>
                  <a:lnTo>
                    <a:pt x="5619" y="8693"/>
                  </a:lnTo>
                  <a:lnTo>
                    <a:pt x="5860" y="8741"/>
                  </a:lnTo>
                  <a:lnTo>
                    <a:pt x="5860" y="8741"/>
                  </a:lnTo>
                  <a:lnTo>
                    <a:pt x="6100" y="8837"/>
                  </a:lnTo>
                  <a:lnTo>
                    <a:pt x="6340" y="8837"/>
                  </a:lnTo>
                  <a:lnTo>
                    <a:pt x="6916" y="8789"/>
                  </a:lnTo>
                  <a:lnTo>
                    <a:pt x="7444" y="8693"/>
                  </a:lnTo>
                  <a:lnTo>
                    <a:pt x="7973" y="8452"/>
                  </a:lnTo>
                  <a:lnTo>
                    <a:pt x="8549" y="8164"/>
                  </a:lnTo>
                  <a:lnTo>
                    <a:pt x="9125" y="7828"/>
                  </a:lnTo>
                  <a:lnTo>
                    <a:pt x="9654" y="7444"/>
                  </a:lnTo>
                  <a:lnTo>
                    <a:pt x="10134" y="7012"/>
                  </a:lnTo>
                  <a:lnTo>
                    <a:pt x="11094" y="6195"/>
                  </a:lnTo>
                  <a:lnTo>
                    <a:pt x="11815" y="5475"/>
                  </a:lnTo>
                  <a:lnTo>
                    <a:pt x="12487" y="4707"/>
                  </a:lnTo>
                  <a:lnTo>
                    <a:pt x="12487" y="4707"/>
                  </a:lnTo>
                  <a:lnTo>
                    <a:pt x="12823" y="5043"/>
                  </a:lnTo>
                  <a:lnTo>
                    <a:pt x="13496" y="5715"/>
                  </a:lnTo>
                  <a:lnTo>
                    <a:pt x="13880" y="6003"/>
                  </a:lnTo>
                  <a:lnTo>
                    <a:pt x="14216" y="6243"/>
                  </a:lnTo>
                  <a:lnTo>
                    <a:pt x="14360" y="6291"/>
                  </a:lnTo>
                  <a:lnTo>
                    <a:pt x="14504" y="6339"/>
                  </a:lnTo>
                  <a:lnTo>
                    <a:pt x="14600" y="6291"/>
                  </a:lnTo>
                  <a:lnTo>
                    <a:pt x="14648" y="6195"/>
                  </a:lnTo>
                  <a:lnTo>
                    <a:pt x="14648" y="6195"/>
                  </a:lnTo>
                  <a:lnTo>
                    <a:pt x="14648" y="6099"/>
                  </a:lnTo>
                  <a:lnTo>
                    <a:pt x="14600" y="5907"/>
                  </a:lnTo>
                  <a:lnTo>
                    <a:pt x="14360" y="5379"/>
                  </a:lnTo>
                  <a:lnTo>
                    <a:pt x="13976" y="4755"/>
                  </a:lnTo>
                  <a:lnTo>
                    <a:pt x="13544" y="4082"/>
                  </a:lnTo>
                  <a:lnTo>
                    <a:pt x="12727" y="2930"/>
                  </a:lnTo>
                  <a:lnTo>
                    <a:pt x="12343" y="2449"/>
                  </a:lnTo>
                  <a:lnTo>
                    <a:pt x="7685" y="5235"/>
                  </a:lnTo>
                  <a:lnTo>
                    <a:pt x="6052" y="124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41"/>
            <p:cNvSpPr/>
            <p:nvPr/>
          </p:nvSpPr>
          <p:spPr>
            <a:xfrm>
              <a:off x="2240775" y="1553600"/>
              <a:ext cx="252150" cy="421425"/>
            </a:xfrm>
            <a:custGeom>
              <a:avLst/>
              <a:gdLst/>
              <a:ahLst/>
              <a:cxnLst/>
              <a:rect l="l" t="t" r="r" b="b"/>
              <a:pathLst>
                <a:path w="10086" h="16857" extrusionOk="0">
                  <a:moveTo>
                    <a:pt x="720" y="0"/>
                  </a:moveTo>
                  <a:lnTo>
                    <a:pt x="432" y="1729"/>
                  </a:lnTo>
                  <a:lnTo>
                    <a:pt x="240" y="3554"/>
                  </a:lnTo>
                  <a:lnTo>
                    <a:pt x="48" y="5667"/>
                  </a:lnTo>
                  <a:lnTo>
                    <a:pt x="0" y="6772"/>
                  </a:lnTo>
                  <a:lnTo>
                    <a:pt x="0" y="7828"/>
                  </a:lnTo>
                  <a:lnTo>
                    <a:pt x="48" y="8885"/>
                  </a:lnTo>
                  <a:lnTo>
                    <a:pt x="144" y="9845"/>
                  </a:lnTo>
                  <a:lnTo>
                    <a:pt x="288" y="10710"/>
                  </a:lnTo>
                  <a:lnTo>
                    <a:pt x="432" y="11046"/>
                  </a:lnTo>
                  <a:lnTo>
                    <a:pt x="528" y="11382"/>
                  </a:lnTo>
                  <a:lnTo>
                    <a:pt x="672" y="11718"/>
                  </a:lnTo>
                  <a:lnTo>
                    <a:pt x="865" y="11958"/>
                  </a:lnTo>
                  <a:lnTo>
                    <a:pt x="1057" y="12151"/>
                  </a:lnTo>
                  <a:lnTo>
                    <a:pt x="1297" y="12295"/>
                  </a:lnTo>
                  <a:lnTo>
                    <a:pt x="2305" y="12775"/>
                  </a:lnTo>
                  <a:lnTo>
                    <a:pt x="3458" y="13207"/>
                  </a:lnTo>
                  <a:lnTo>
                    <a:pt x="4658" y="13591"/>
                  </a:lnTo>
                  <a:lnTo>
                    <a:pt x="5859" y="13927"/>
                  </a:lnTo>
                  <a:lnTo>
                    <a:pt x="7780" y="14456"/>
                  </a:lnTo>
                  <a:lnTo>
                    <a:pt x="8597" y="14648"/>
                  </a:lnTo>
                  <a:lnTo>
                    <a:pt x="8693" y="15032"/>
                  </a:lnTo>
                  <a:lnTo>
                    <a:pt x="8981" y="15896"/>
                  </a:lnTo>
                  <a:lnTo>
                    <a:pt x="9173" y="16281"/>
                  </a:lnTo>
                  <a:lnTo>
                    <a:pt x="9365" y="16617"/>
                  </a:lnTo>
                  <a:lnTo>
                    <a:pt x="9461" y="16761"/>
                  </a:lnTo>
                  <a:lnTo>
                    <a:pt x="9557" y="16809"/>
                  </a:lnTo>
                  <a:lnTo>
                    <a:pt x="9653" y="16857"/>
                  </a:lnTo>
                  <a:lnTo>
                    <a:pt x="9749" y="16809"/>
                  </a:lnTo>
                  <a:lnTo>
                    <a:pt x="9845" y="16665"/>
                  </a:lnTo>
                  <a:lnTo>
                    <a:pt x="9893" y="16473"/>
                  </a:lnTo>
                  <a:lnTo>
                    <a:pt x="9989" y="15800"/>
                  </a:lnTo>
                  <a:lnTo>
                    <a:pt x="10037" y="14936"/>
                  </a:lnTo>
                  <a:lnTo>
                    <a:pt x="10085" y="14024"/>
                  </a:lnTo>
                  <a:lnTo>
                    <a:pt x="10037" y="12295"/>
                  </a:lnTo>
                  <a:lnTo>
                    <a:pt x="10037" y="11526"/>
                  </a:lnTo>
                  <a:lnTo>
                    <a:pt x="9269" y="11334"/>
                  </a:lnTo>
                  <a:lnTo>
                    <a:pt x="7492" y="10806"/>
                  </a:lnTo>
                  <a:lnTo>
                    <a:pt x="6531" y="10470"/>
                  </a:lnTo>
                  <a:lnTo>
                    <a:pt x="5667" y="10133"/>
                  </a:lnTo>
                  <a:lnTo>
                    <a:pt x="5283" y="9941"/>
                  </a:lnTo>
                  <a:lnTo>
                    <a:pt x="4995" y="9749"/>
                  </a:lnTo>
                  <a:lnTo>
                    <a:pt x="4755" y="9557"/>
                  </a:lnTo>
                  <a:lnTo>
                    <a:pt x="4610" y="9365"/>
                  </a:lnTo>
                  <a:lnTo>
                    <a:pt x="4562" y="9125"/>
                  </a:lnTo>
                  <a:lnTo>
                    <a:pt x="4514" y="8789"/>
                  </a:lnTo>
                  <a:lnTo>
                    <a:pt x="4466" y="7732"/>
                  </a:lnTo>
                  <a:lnTo>
                    <a:pt x="4514" y="6484"/>
                  </a:lnTo>
                  <a:lnTo>
                    <a:pt x="4610" y="5091"/>
                  </a:lnTo>
                  <a:lnTo>
                    <a:pt x="4803" y="2594"/>
                  </a:lnTo>
                  <a:lnTo>
                    <a:pt x="4899" y="1537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41"/>
            <p:cNvSpPr/>
            <p:nvPr/>
          </p:nvSpPr>
          <p:spPr>
            <a:xfrm>
              <a:off x="2240775" y="1553600"/>
              <a:ext cx="252150" cy="421425"/>
            </a:xfrm>
            <a:custGeom>
              <a:avLst/>
              <a:gdLst/>
              <a:ahLst/>
              <a:cxnLst/>
              <a:rect l="l" t="t" r="r" b="b"/>
              <a:pathLst>
                <a:path w="10086" h="16857" fill="none" extrusionOk="0">
                  <a:moveTo>
                    <a:pt x="720" y="0"/>
                  </a:moveTo>
                  <a:lnTo>
                    <a:pt x="720" y="0"/>
                  </a:lnTo>
                  <a:lnTo>
                    <a:pt x="432" y="1729"/>
                  </a:lnTo>
                  <a:lnTo>
                    <a:pt x="240" y="3554"/>
                  </a:lnTo>
                  <a:lnTo>
                    <a:pt x="48" y="5667"/>
                  </a:lnTo>
                  <a:lnTo>
                    <a:pt x="0" y="6772"/>
                  </a:lnTo>
                  <a:lnTo>
                    <a:pt x="0" y="7828"/>
                  </a:lnTo>
                  <a:lnTo>
                    <a:pt x="48" y="8885"/>
                  </a:lnTo>
                  <a:lnTo>
                    <a:pt x="144" y="9845"/>
                  </a:lnTo>
                  <a:lnTo>
                    <a:pt x="288" y="10710"/>
                  </a:lnTo>
                  <a:lnTo>
                    <a:pt x="432" y="11046"/>
                  </a:lnTo>
                  <a:lnTo>
                    <a:pt x="528" y="11382"/>
                  </a:lnTo>
                  <a:lnTo>
                    <a:pt x="672" y="11718"/>
                  </a:lnTo>
                  <a:lnTo>
                    <a:pt x="865" y="11958"/>
                  </a:lnTo>
                  <a:lnTo>
                    <a:pt x="1057" y="12151"/>
                  </a:lnTo>
                  <a:lnTo>
                    <a:pt x="1297" y="12295"/>
                  </a:lnTo>
                  <a:lnTo>
                    <a:pt x="1297" y="12295"/>
                  </a:lnTo>
                  <a:lnTo>
                    <a:pt x="2305" y="12775"/>
                  </a:lnTo>
                  <a:lnTo>
                    <a:pt x="3458" y="13207"/>
                  </a:lnTo>
                  <a:lnTo>
                    <a:pt x="4658" y="13591"/>
                  </a:lnTo>
                  <a:lnTo>
                    <a:pt x="5859" y="13927"/>
                  </a:lnTo>
                  <a:lnTo>
                    <a:pt x="7780" y="14456"/>
                  </a:lnTo>
                  <a:lnTo>
                    <a:pt x="8597" y="14648"/>
                  </a:lnTo>
                  <a:lnTo>
                    <a:pt x="8597" y="14648"/>
                  </a:lnTo>
                  <a:lnTo>
                    <a:pt x="8693" y="15032"/>
                  </a:lnTo>
                  <a:lnTo>
                    <a:pt x="8981" y="15896"/>
                  </a:lnTo>
                  <a:lnTo>
                    <a:pt x="9173" y="16281"/>
                  </a:lnTo>
                  <a:lnTo>
                    <a:pt x="9365" y="16617"/>
                  </a:lnTo>
                  <a:lnTo>
                    <a:pt x="9461" y="16761"/>
                  </a:lnTo>
                  <a:lnTo>
                    <a:pt x="9557" y="16809"/>
                  </a:lnTo>
                  <a:lnTo>
                    <a:pt x="9653" y="16857"/>
                  </a:lnTo>
                  <a:lnTo>
                    <a:pt x="9749" y="16809"/>
                  </a:lnTo>
                  <a:lnTo>
                    <a:pt x="9749" y="16809"/>
                  </a:lnTo>
                  <a:lnTo>
                    <a:pt x="9845" y="16665"/>
                  </a:lnTo>
                  <a:lnTo>
                    <a:pt x="9893" y="16473"/>
                  </a:lnTo>
                  <a:lnTo>
                    <a:pt x="9989" y="15800"/>
                  </a:lnTo>
                  <a:lnTo>
                    <a:pt x="10037" y="14936"/>
                  </a:lnTo>
                  <a:lnTo>
                    <a:pt x="10085" y="14024"/>
                  </a:lnTo>
                  <a:lnTo>
                    <a:pt x="10037" y="12295"/>
                  </a:lnTo>
                  <a:lnTo>
                    <a:pt x="10037" y="11526"/>
                  </a:lnTo>
                  <a:lnTo>
                    <a:pt x="10037" y="11526"/>
                  </a:lnTo>
                  <a:lnTo>
                    <a:pt x="9269" y="11334"/>
                  </a:lnTo>
                  <a:lnTo>
                    <a:pt x="7492" y="10806"/>
                  </a:lnTo>
                  <a:lnTo>
                    <a:pt x="6531" y="10470"/>
                  </a:lnTo>
                  <a:lnTo>
                    <a:pt x="5667" y="10133"/>
                  </a:lnTo>
                  <a:lnTo>
                    <a:pt x="5283" y="9941"/>
                  </a:lnTo>
                  <a:lnTo>
                    <a:pt x="4995" y="9749"/>
                  </a:lnTo>
                  <a:lnTo>
                    <a:pt x="4755" y="9557"/>
                  </a:lnTo>
                  <a:lnTo>
                    <a:pt x="4610" y="9365"/>
                  </a:lnTo>
                  <a:lnTo>
                    <a:pt x="4610" y="9365"/>
                  </a:lnTo>
                  <a:lnTo>
                    <a:pt x="4562" y="9125"/>
                  </a:lnTo>
                  <a:lnTo>
                    <a:pt x="4514" y="8789"/>
                  </a:lnTo>
                  <a:lnTo>
                    <a:pt x="4466" y="7732"/>
                  </a:lnTo>
                  <a:lnTo>
                    <a:pt x="4514" y="6484"/>
                  </a:lnTo>
                  <a:lnTo>
                    <a:pt x="4610" y="5091"/>
                  </a:lnTo>
                  <a:lnTo>
                    <a:pt x="4803" y="2594"/>
                  </a:lnTo>
                  <a:lnTo>
                    <a:pt x="4899" y="1537"/>
                  </a:lnTo>
                  <a:lnTo>
                    <a:pt x="7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41"/>
            <p:cNvSpPr/>
            <p:nvPr/>
          </p:nvSpPr>
          <p:spPr>
            <a:xfrm>
              <a:off x="2231150" y="1574000"/>
              <a:ext cx="432250" cy="345800"/>
            </a:xfrm>
            <a:custGeom>
              <a:avLst/>
              <a:gdLst/>
              <a:ahLst/>
              <a:cxnLst/>
              <a:rect l="l" t="t" r="r" b="b"/>
              <a:pathLst>
                <a:path w="17290" h="13832" extrusionOk="0">
                  <a:moveTo>
                    <a:pt x="673" y="1"/>
                  </a:moveTo>
                  <a:lnTo>
                    <a:pt x="481" y="1585"/>
                  </a:lnTo>
                  <a:lnTo>
                    <a:pt x="289" y="3218"/>
                  </a:lnTo>
                  <a:lnTo>
                    <a:pt x="97" y="5139"/>
                  </a:lnTo>
                  <a:lnTo>
                    <a:pt x="49" y="6148"/>
                  </a:lnTo>
                  <a:lnTo>
                    <a:pt x="1" y="7156"/>
                  </a:lnTo>
                  <a:lnTo>
                    <a:pt x="1" y="8069"/>
                  </a:lnTo>
                  <a:lnTo>
                    <a:pt x="49" y="8981"/>
                  </a:lnTo>
                  <a:lnTo>
                    <a:pt x="145" y="9750"/>
                  </a:lnTo>
                  <a:lnTo>
                    <a:pt x="337" y="10470"/>
                  </a:lnTo>
                  <a:lnTo>
                    <a:pt x="433" y="10758"/>
                  </a:lnTo>
                  <a:lnTo>
                    <a:pt x="529" y="10998"/>
                  </a:lnTo>
                  <a:lnTo>
                    <a:pt x="673" y="11190"/>
                  </a:lnTo>
                  <a:lnTo>
                    <a:pt x="865" y="11335"/>
                  </a:lnTo>
                  <a:lnTo>
                    <a:pt x="1201" y="11623"/>
                  </a:lnTo>
                  <a:lnTo>
                    <a:pt x="1682" y="11863"/>
                  </a:lnTo>
                  <a:lnTo>
                    <a:pt x="2162" y="12103"/>
                  </a:lnTo>
                  <a:lnTo>
                    <a:pt x="2738" y="12343"/>
                  </a:lnTo>
                  <a:lnTo>
                    <a:pt x="3891" y="12775"/>
                  </a:lnTo>
                  <a:lnTo>
                    <a:pt x="5092" y="13111"/>
                  </a:lnTo>
                  <a:lnTo>
                    <a:pt x="6196" y="13448"/>
                  </a:lnTo>
                  <a:lnTo>
                    <a:pt x="7109" y="13640"/>
                  </a:lnTo>
                  <a:lnTo>
                    <a:pt x="7973" y="13832"/>
                  </a:lnTo>
                  <a:lnTo>
                    <a:pt x="8453" y="9894"/>
                  </a:lnTo>
                  <a:lnTo>
                    <a:pt x="7925" y="9750"/>
                  </a:lnTo>
                  <a:lnTo>
                    <a:pt x="6724" y="9269"/>
                  </a:lnTo>
                  <a:lnTo>
                    <a:pt x="6100" y="8981"/>
                  </a:lnTo>
                  <a:lnTo>
                    <a:pt x="5572" y="8645"/>
                  </a:lnTo>
                  <a:lnTo>
                    <a:pt x="5380" y="8453"/>
                  </a:lnTo>
                  <a:lnTo>
                    <a:pt x="5188" y="8309"/>
                  </a:lnTo>
                  <a:lnTo>
                    <a:pt x="5092" y="8117"/>
                  </a:lnTo>
                  <a:lnTo>
                    <a:pt x="5043" y="7973"/>
                  </a:lnTo>
                  <a:lnTo>
                    <a:pt x="5236" y="5043"/>
                  </a:lnTo>
                  <a:lnTo>
                    <a:pt x="5428" y="2786"/>
                  </a:lnTo>
                  <a:lnTo>
                    <a:pt x="5860" y="3891"/>
                  </a:lnTo>
                  <a:lnTo>
                    <a:pt x="6388" y="4995"/>
                  </a:lnTo>
                  <a:lnTo>
                    <a:pt x="7013" y="6292"/>
                  </a:lnTo>
                  <a:lnTo>
                    <a:pt x="7397" y="6964"/>
                  </a:lnTo>
                  <a:lnTo>
                    <a:pt x="7829" y="7589"/>
                  </a:lnTo>
                  <a:lnTo>
                    <a:pt x="8261" y="8213"/>
                  </a:lnTo>
                  <a:lnTo>
                    <a:pt x="8693" y="8789"/>
                  </a:lnTo>
                  <a:lnTo>
                    <a:pt x="9174" y="9269"/>
                  </a:lnTo>
                  <a:lnTo>
                    <a:pt x="9654" y="9654"/>
                  </a:lnTo>
                  <a:lnTo>
                    <a:pt x="9942" y="9798"/>
                  </a:lnTo>
                  <a:lnTo>
                    <a:pt x="10182" y="9894"/>
                  </a:lnTo>
                  <a:lnTo>
                    <a:pt x="10422" y="9990"/>
                  </a:lnTo>
                  <a:lnTo>
                    <a:pt x="10710" y="10038"/>
                  </a:lnTo>
                  <a:lnTo>
                    <a:pt x="11239" y="10086"/>
                  </a:lnTo>
                  <a:lnTo>
                    <a:pt x="11767" y="9990"/>
                  </a:lnTo>
                  <a:lnTo>
                    <a:pt x="12295" y="9846"/>
                  </a:lnTo>
                  <a:lnTo>
                    <a:pt x="12872" y="9654"/>
                  </a:lnTo>
                  <a:lnTo>
                    <a:pt x="13448" y="9414"/>
                  </a:lnTo>
                  <a:lnTo>
                    <a:pt x="13976" y="9125"/>
                  </a:lnTo>
                  <a:lnTo>
                    <a:pt x="15033" y="8501"/>
                  </a:lnTo>
                  <a:lnTo>
                    <a:pt x="15945" y="7829"/>
                  </a:lnTo>
                  <a:lnTo>
                    <a:pt x="16666" y="7252"/>
                  </a:lnTo>
                  <a:lnTo>
                    <a:pt x="17290" y="6676"/>
                  </a:lnTo>
                  <a:lnTo>
                    <a:pt x="16089" y="4035"/>
                  </a:lnTo>
                  <a:lnTo>
                    <a:pt x="12968" y="5764"/>
                  </a:lnTo>
                  <a:lnTo>
                    <a:pt x="11575" y="2978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41"/>
            <p:cNvSpPr/>
            <p:nvPr/>
          </p:nvSpPr>
          <p:spPr>
            <a:xfrm>
              <a:off x="2231150" y="1574000"/>
              <a:ext cx="432250" cy="345800"/>
            </a:xfrm>
            <a:custGeom>
              <a:avLst/>
              <a:gdLst/>
              <a:ahLst/>
              <a:cxnLst/>
              <a:rect l="l" t="t" r="r" b="b"/>
              <a:pathLst>
                <a:path w="17290" h="13832" fill="none" extrusionOk="0">
                  <a:moveTo>
                    <a:pt x="673" y="1"/>
                  </a:moveTo>
                  <a:lnTo>
                    <a:pt x="673" y="1"/>
                  </a:lnTo>
                  <a:lnTo>
                    <a:pt x="481" y="1585"/>
                  </a:lnTo>
                  <a:lnTo>
                    <a:pt x="289" y="3218"/>
                  </a:lnTo>
                  <a:lnTo>
                    <a:pt x="97" y="5139"/>
                  </a:lnTo>
                  <a:lnTo>
                    <a:pt x="49" y="6148"/>
                  </a:lnTo>
                  <a:lnTo>
                    <a:pt x="1" y="7156"/>
                  </a:lnTo>
                  <a:lnTo>
                    <a:pt x="1" y="8069"/>
                  </a:lnTo>
                  <a:lnTo>
                    <a:pt x="49" y="8981"/>
                  </a:lnTo>
                  <a:lnTo>
                    <a:pt x="145" y="9750"/>
                  </a:lnTo>
                  <a:lnTo>
                    <a:pt x="337" y="10470"/>
                  </a:lnTo>
                  <a:lnTo>
                    <a:pt x="433" y="10758"/>
                  </a:lnTo>
                  <a:lnTo>
                    <a:pt x="529" y="10998"/>
                  </a:lnTo>
                  <a:lnTo>
                    <a:pt x="673" y="11190"/>
                  </a:lnTo>
                  <a:lnTo>
                    <a:pt x="865" y="11335"/>
                  </a:lnTo>
                  <a:lnTo>
                    <a:pt x="865" y="11335"/>
                  </a:lnTo>
                  <a:lnTo>
                    <a:pt x="1201" y="11623"/>
                  </a:lnTo>
                  <a:lnTo>
                    <a:pt x="1682" y="11863"/>
                  </a:lnTo>
                  <a:lnTo>
                    <a:pt x="2162" y="12103"/>
                  </a:lnTo>
                  <a:lnTo>
                    <a:pt x="2738" y="12343"/>
                  </a:lnTo>
                  <a:lnTo>
                    <a:pt x="3891" y="12775"/>
                  </a:lnTo>
                  <a:lnTo>
                    <a:pt x="5092" y="13111"/>
                  </a:lnTo>
                  <a:lnTo>
                    <a:pt x="6196" y="13448"/>
                  </a:lnTo>
                  <a:lnTo>
                    <a:pt x="7109" y="13640"/>
                  </a:lnTo>
                  <a:lnTo>
                    <a:pt x="7973" y="13832"/>
                  </a:lnTo>
                  <a:lnTo>
                    <a:pt x="8453" y="9894"/>
                  </a:lnTo>
                  <a:lnTo>
                    <a:pt x="8453" y="9894"/>
                  </a:lnTo>
                  <a:lnTo>
                    <a:pt x="7925" y="9750"/>
                  </a:lnTo>
                  <a:lnTo>
                    <a:pt x="6724" y="9269"/>
                  </a:lnTo>
                  <a:lnTo>
                    <a:pt x="6100" y="8981"/>
                  </a:lnTo>
                  <a:lnTo>
                    <a:pt x="5572" y="8645"/>
                  </a:lnTo>
                  <a:lnTo>
                    <a:pt x="5380" y="8453"/>
                  </a:lnTo>
                  <a:lnTo>
                    <a:pt x="5188" y="8309"/>
                  </a:lnTo>
                  <a:lnTo>
                    <a:pt x="5092" y="8117"/>
                  </a:lnTo>
                  <a:lnTo>
                    <a:pt x="5043" y="7973"/>
                  </a:lnTo>
                  <a:lnTo>
                    <a:pt x="5043" y="7973"/>
                  </a:lnTo>
                  <a:lnTo>
                    <a:pt x="5236" y="5043"/>
                  </a:lnTo>
                  <a:lnTo>
                    <a:pt x="5428" y="2786"/>
                  </a:lnTo>
                  <a:lnTo>
                    <a:pt x="5428" y="2786"/>
                  </a:lnTo>
                  <a:lnTo>
                    <a:pt x="5860" y="3891"/>
                  </a:lnTo>
                  <a:lnTo>
                    <a:pt x="6388" y="4995"/>
                  </a:lnTo>
                  <a:lnTo>
                    <a:pt x="7013" y="6292"/>
                  </a:lnTo>
                  <a:lnTo>
                    <a:pt x="7397" y="6964"/>
                  </a:lnTo>
                  <a:lnTo>
                    <a:pt x="7829" y="7589"/>
                  </a:lnTo>
                  <a:lnTo>
                    <a:pt x="8261" y="8213"/>
                  </a:lnTo>
                  <a:lnTo>
                    <a:pt x="8693" y="8789"/>
                  </a:lnTo>
                  <a:lnTo>
                    <a:pt x="9174" y="9269"/>
                  </a:lnTo>
                  <a:lnTo>
                    <a:pt x="9654" y="9654"/>
                  </a:lnTo>
                  <a:lnTo>
                    <a:pt x="9942" y="9798"/>
                  </a:lnTo>
                  <a:lnTo>
                    <a:pt x="10182" y="9894"/>
                  </a:lnTo>
                  <a:lnTo>
                    <a:pt x="10422" y="9990"/>
                  </a:lnTo>
                  <a:lnTo>
                    <a:pt x="10710" y="10038"/>
                  </a:lnTo>
                  <a:lnTo>
                    <a:pt x="10710" y="10038"/>
                  </a:lnTo>
                  <a:lnTo>
                    <a:pt x="11239" y="10086"/>
                  </a:lnTo>
                  <a:lnTo>
                    <a:pt x="11767" y="9990"/>
                  </a:lnTo>
                  <a:lnTo>
                    <a:pt x="12295" y="9846"/>
                  </a:lnTo>
                  <a:lnTo>
                    <a:pt x="12872" y="9654"/>
                  </a:lnTo>
                  <a:lnTo>
                    <a:pt x="13448" y="9414"/>
                  </a:lnTo>
                  <a:lnTo>
                    <a:pt x="13976" y="9125"/>
                  </a:lnTo>
                  <a:lnTo>
                    <a:pt x="15033" y="8501"/>
                  </a:lnTo>
                  <a:lnTo>
                    <a:pt x="15945" y="7829"/>
                  </a:lnTo>
                  <a:lnTo>
                    <a:pt x="16666" y="7252"/>
                  </a:lnTo>
                  <a:lnTo>
                    <a:pt x="17290" y="6676"/>
                  </a:lnTo>
                  <a:lnTo>
                    <a:pt x="16089" y="4035"/>
                  </a:lnTo>
                  <a:lnTo>
                    <a:pt x="12968" y="5764"/>
                  </a:lnTo>
                  <a:lnTo>
                    <a:pt x="11575" y="2978"/>
                  </a:lnTo>
                  <a:lnTo>
                    <a:pt x="6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41"/>
            <p:cNvSpPr/>
            <p:nvPr/>
          </p:nvSpPr>
          <p:spPr>
            <a:xfrm>
              <a:off x="2243175" y="1593200"/>
              <a:ext cx="291775" cy="82875"/>
            </a:xfrm>
            <a:custGeom>
              <a:avLst/>
              <a:gdLst/>
              <a:ahLst/>
              <a:cxnLst/>
              <a:rect l="l" t="t" r="r" b="b"/>
              <a:pathLst>
                <a:path w="11671" h="3315" extrusionOk="0">
                  <a:moveTo>
                    <a:pt x="96" y="1"/>
                  </a:moveTo>
                  <a:lnTo>
                    <a:pt x="0" y="769"/>
                  </a:lnTo>
                  <a:lnTo>
                    <a:pt x="11670" y="3315"/>
                  </a:lnTo>
                  <a:lnTo>
                    <a:pt x="11430" y="2882"/>
                  </a:lnTo>
                  <a:lnTo>
                    <a:pt x="144" y="49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41"/>
            <p:cNvSpPr/>
            <p:nvPr/>
          </p:nvSpPr>
          <p:spPr>
            <a:xfrm>
              <a:off x="2243175" y="1593200"/>
              <a:ext cx="291775" cy="82875"/>
            </a:xfrm>
            <a:custGeom>
              <a:avLst/>
              <a:gdLst/>
              <a:ahLst/>
              <a:cxnLst/>
              <a:rect l="l" t="t" r="r" b="b"/>
              <a:pathLst>
                <a:path w="11671" h="3315" fill="none" extrusionOk="0">
                  <a:moveTo>
                    <a:pt x="96" y="1"/>
                  </a:moveTo>
                  <a:lnTo>
                    <a:pt x="96" y="1"/>
                  </a:lnTo>
                  <a:lnTo>
                    <a:pt x="0" y="769"/>
                  </a:lnTo>
                  <a:lnTo>
                    <a:pt x="11670" y="3315"/>
                  </a:lnTo>
                  <a:lnTo>
                    <a:pt x="11430" y="2882"/>
                  </a:lnTo>
                  <a:lnTo>
                    <a:pt x="144" y="49"/>
                  </a:lnTo>
                  <a:lnTo>
                    <a:pt x="144" y="49"/>
                  </a:lnTo>
                  <a:lnTo>
                    <a:pt x="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41"/>
            <p:cNvSpPr/>
            <p:nvPr/>
          </p:nvSpPr>
          <p:spPr>
            <a:xfrm>
              <a:off x="2428050" y="1828525"/>
              <a:ext cx="82875" cy="165725"/>
            </a:xfrm>
            <a:custGeom>
              <a:avLst/>
              <a:gdLst/>
              <a:ahLst/>
              <a:cxnLst/>
              <a:rect l="l" t="t" r="r" b="b"/>
              <a:pathLst>
                <a:path w="3315" h="6629" extrusionOk="0">
                  <a:moveTo>
                    <a:pt x="1778" y="1"/>
                  </a:moveTo>
                  <a:lnTo>
                    <a:pt x="1730" y="97"/>
                  </a:lnTo>
                  <a:lnTo>
                    <a:pt x="1730" y="193"/>
                  </a:lnTo>
                  <a:lnTo>
                    <a:pt x="1682" y="625"/>
                  </a:lnTo>
                  <a:lnTo>
                    <a:pt x="1682" y="1922"/>
                  </a:lnTo>
                  <a:lnTo>
                    <a:pt x="1730" y="3747"/>
                  </a:lnTo>
                  <a:lnTo>
                    <a:pt x="1682" y="3603"/>
                  </a:lnTo>
                  <a:lnTo>
                    <a:pt x="1586" y="3315"/>
                  </a:lnTo>
                  <a:lnTo>
                    <a:pt x="1394" y="2978"/>
                  </a:lnTo>
                  <a:lnTo>
                    <a:pt x="1250" y="2834"/>
                  </a:lnTo>
                  <a:lnTo>
                    <a:pt x="1106" y="2690"/>
                  </a:lnTo>
                  <a:lnTo>
                    <a:pt x="961" y="2642"/>
                  </a:lnTo>
                  <a:lnTo>
                    <a:pt x="817" y="2642"/>
                  </a:lnTo>
                  <a:lnTo>
                    <a:pt x="625" y="2738"/>
                  </a:lnTo>
                  <a:lnTo>
                    <a:pt x="481" y="2834"/>
                  </a:lnTo>
                  <a:lnTo>
                    <a:pt x="241" y="3123"/>
                  </a:lnTo>
                  <a:lnTo>
                    <a:pt x="1" y="3411"/>
                  </a:lnTo>
                  <a:lnTo>
                    <a:pt x="1" y="3507"/>
                  </a:lnTo>
                  <a:lnTo>
                    <a:pt x="1" y="3603"/>
                  </a:lnTo>
                  <a:lnTo>
                    <a:pt x="49" y="3795"/>
                  </a:lnTo>
                  <a:lnTo>
                    <a:pt x="193" y="3987"/>
                  </a:lnTo>
                  <a:lnTo>
                    <a:pt x="385" y="4179"/>
                  </a:lnTo>
                  <a:lnTo>
                    <a:pt x="769" y="4515"/>
                  </a:lnTo>
                  <a:lnTo>
                    <a:pt x="961" y="4659"/>
                  </a:lnTo>
                  <a:lnTo>
                    <a:pt x="1106" y="4996"/>
                  </a:lnTo>
                  <a:lnTo>
                    <a:pt x="1490" y="5716"/>
                  </a:lnTo>
                  <a:lnTo>
                    <a:pt x="1730" y="6052"/>
                  </a:lnTo>
                  <a:lnTo>
                    <a:pt x="2018" y="6388"/>
                  </a:lnTo>
                  <a:lnTo>
                    <a:pt x="2306" y="6580"/>
                  </a:lnTo>
                  <a:lnTo>
                    <a:pt x="2450" y="6628"/>
                  </a:lnTo>
                  <a:lnTo>
                    <a:pt x="2642" y="6628"/>
                  </a:lnTo>
                  <a:lnTo>
                    <a:pt x="2738" y="6532"/>
                  </a:lnTo>
                  <a:lnTo>
                    <a:pt x="2834" y="6340"/>
                  </a:lnTo>
                  <a:lnTo>
                    <a:pt x="2931" y="6004"/>
                  </a:lnTo>
                  <a:lnTo>
                    <a:pt x="3027" y="5572"/>
                  </a:lnTo>
                  <a:lnTo>
                    <a:pt x="3171" y="4563"/>
                  </a:lnTo>
                  <a:lnTo>
                    <a:pt x="3267" y="3411"/>
                  </a:lnTo>
                  <a:lnTo>
                    <a:pt x="3315" y="2258"/>
                  </a:lnTo>
                  <a:lnTo>
                    <a:pt x="3315" y="1202"/>
                  </a:lnTo>
                  <a:lnTo>
                    <a:pt x="3315" y="481"/>
                  </a:lnTo>
                  <a:lnTo>
                    <a:pt x="3267" y="145"/>
                  </a:lnTo>
                  <a:lnTo>
                    <a:pt x="3171" y="49"/>
                  </a:lnTo>
                  <a:lnTo>
                    <a:pt x="302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41"/>
            <p:cNvSpPr/>
            <p:nvPr/>
          </p:nvSpPr>
          <p:spPr>
            <a:xfrm>
              <a:off x="2428050" y="1828525"/>
              <a:ext cx="82875" cy="165725"/>
            </a:xfrm>
            <a:custGeom>
              <a:avLst/>
              <a:gdLst/>
              <a:ahLst/>
              <a:cxnLst/>
              <a:rect l="l" t="t" r="r" b="b"/>
              <a:pathLst>
                <a:path w="3315" h="6629" fill="none" extrusionOk="0">
                  <a:moveTo>
                    <a:pt x="1" y="3411"/>
                  </a:moveTo>
                  <a:lnTo>
                    <a:pt x="1" y="3411"/>
                  </a:lnTo>
                  <a:lnTo>
                    <a:pt x="241" y="3123"/>
                  </a:lnTo>
                  <a:lnTo>
                    <a:pt x="481" y="2834"/>
                  </a:lnTo>
                  <a:lnTo>
                    <a:pt x="625" y="2738"/>
                  </a:lnTo>
                  <a:lnTo>
                    <a:pt x="817" y="2642"/>
                  </a:lnTo>
                  <a:lnTo>
                    <a:pt x="961" y="2642"/>
                  </a:lnTo>
                  <a:lnTo>
                    <a:pt x="1106" y="2690"/>
                  </a:lnTo>
                  <a:lnTo>
                    <a:pt x="1106" y="2690"/>
                  </a:lnTo>
                  <a:lnTo>
                    <a:pt x="1250" y="2834"/>
                  </a:lnTo>
                  <a:lnTo>
                    <a:pt x="1394" y="2978"/>
                  </a:lnTo>
                  <a:lnTo>
                    <a:pt x="1586" y="3315"/>
                  </a:lnTo>
                  <a:lnTo>
                    <a:pt x="1682" y="3603"/>
                  </a:lnTo>
                  <a:lnTo>
                    <a:pt x="1730" y="3747"/>
                  </a:lnTo>
                  <a:lnTo>
                    <a:pt x="1730" y="3747"/>
                  </a:lnTo>
                  <a:lnTo>
                    <a:pt x="1682" y="1922"/>
                  </a:lnTo>
                  <a:lnTo>
                    <a:pt x="1682" y="625"/>
                  </a:lnTo>
                  <a:lnTo>
                    <a:pt x="1730" y="193"/>
                  </a:lnTo>
                  <a:lnTo>
                    <a:pt x="1730" y="97"/>
                  </a:lnTo>
                  <a:lnTo>
                    <a:pt x="1778" y="1"/>
                  </a:lnTo>
                  <a:lnTo>
                    <a:pt x="1778" y="1"/>
                  </a:lnTo>
                  <a:lnTo>
                    <a:pt x="2114" y="1"/>
                  </a:lnTo>
                  <a:lnTo>
                    <a:pt x="2546" y="1"/>
                  </a:lnTo>
                  <a:lnTo>
                    <a:pt x="3027" y="1"/>
                  </a:lnTo>
                  <a:lnTo>
                    <a:pt x="3171" y="49"/>
                  </a:lnTo>
                  <a:lnTo>
                    <a:pt x="3267" y="145"/>
                  </a:lnTo>
                  <a:lnTo>
                    <a:pt x="3267" y="145"/>
                  </a:lnTo>
                  <a:lnTo>
                    <a:pt x="3315" y="481"/>
                  </a:lnTo>
                  <a:lnTo>
                    <a:pt x="3315" y="1202"/>
                  </a:lnTo>
                  <a:lnTo>
                    <a:pt x="3315" y="2258"/>
                  </a:lnTo>
                  <a:lnTo>
                    <a:pt x="3267" y="3411"/>
                  </a:lnTo>
                  <a:lnTo>
                    <a:pt x="3171" y="4563"/>
                  </a:lnTo>
                  <a:lnTo>
                    <a:pt x="3027" y="5572"/>
                  </a:lnTo>
                  <a:lnTo>
                    <a:pt x="2931" y="6004"/>
                  </a:lnTo>
                  <a:lnTo>
                    <a:pt x="2834" y="6340"/>
                  </a:lnTo>
                  <a:lnTo>
                    <a:pt x="2738" y="6532"/>
                  </a:lnTo>
                  <a:lnTo>
                    <a:pt x="2642" y="6628"/>
                  </a:lnTo>
                  <a:lnTo>
                    <a:pt x="2594" y="6628"/>
                  </a:lnTo>
                  <a:lnTo>
                    <a:pt x="2594" y="6628"/>
                  </a:lnTo>
                  <a:lnTo>
                    <a:pt x="2450" y="6628"/>
                  </a:lnTo>
                  <a:lnTo>
                    <a:pt x="2306" y="6580"/>
                  </a:lnTo>
                  <a:lnTo>
                    <a:pt x="2018" y="6388"/>
                  </a:lnTo>
                  <a:lnTo>
                    <a:pt x="1730" y="6052"/>
                  </a:lnTo>
                  <a:lnTo>
                    <a:pt x="1490" y="5716"/>
                  </a:lnTo>
                  <a:lnTo>
                    <a:pt x="1106" y="4996"/>
                  </a:lnTo>
                  <a:lnTo>
                    <a:pt x="961" y="4659"/>
                  </a:lnTo>
                  <a:lnTo>
                    <a:pt x="961" y="4659"/>
                  </a:lnTo>
                  <a:lnTo>
                    <a:pt x="769" y="4515"/>
                  </a:lnTo>
                  <a:lnTo>
                    <a:pt x="385" y="4179"/>
                  </a:lnTo>
                  <a:lnTo>
                    <a:pt x="193" y="3987"/>
                  </a:lnTo>
                  <a:lnTo>
                    <a:pt x="49" y="3795"/>
                  </a:lnTo>
                  <a:lnTo>
                    <a:pt x="1" y="3603"/>
                  </a:lnTo>
                  <a:lnTo>
                    <a:pt x="1" y="3507"/>
                  </a:lnTo>
                  <a:lnTo>
                    <a:pt x="1" y="34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41"/>
            <p:cNvSpPr/>
            <p:nvPr/>
          </p:nvSpPr>
          <p:spPr>
            <a:xfrm>
              <a:off x="2426850" y="1827325"/>
              <a:ext cx="84075" cy="166925"/>
            </a:xfrm>
            <a:custGeom>
              <a:avLst/>
              <a:gdLst/>
              <a:ahLst/>
              <a:cxnLst/>
              <a:rect l="l" t="t" r="r" b="b"/>
              <a:pathLst>
                <a:path w="3363" h="6677" extrusionOk="0">
                  <a:moveTo>
                    <a:pt x="2498" y="1"/>
                  </a:moveTo>
                  <a:lnTo>
                    <a:pt x="2114" y="49"/>
                  </a:lnTo>
                  <a:lnTo>
                    <a:pt x="1826" y="49"/>
                  </a:lnTo>
                  <a:lnTo>
                    <a:pt x="1778" y="145"/>
                  </a:lnTo>
                  <a:lnTo>
                    <a:pt x="1778" y="337"/>
                  </a:lnTo>
                  <a:lnTo>
                    <a:pt x="1730" y="817"/>
                  </a:lnTo>
                  <a:lnTo>
                    <a:pt x="1730" y="1442"/>
                  </a:lnTo>
                  <a:lnTo>
                    <a:pt x="1730" y="3026"/>
                  </a:lnTo>
                  <a:lnTo>
                    <a:pt x="1778" y="3795"/>
                  </a:lnTo>
                  <a:lnTo>
                    <a:pt x="1730" y="3651"/>
                  </a:lnTo>
                  <a:lnTo>
                    <a:pt x="1634" y="3363"/>
                  </a:lnTo>
                  <a:lnTo>
                    <a:pt x="1442" y="3026"/>
                  </a:lnTo>
                  <a:lnTo>
                    <a:pt x="1298" y="2882"/>
                  </a:lnTo>
                  <a:lnTo>
                    <a:pt x="1154" y="2738"/>
                  </a:lnTo>
                  <a:lnTo>
                    <a:pt x="961" y="2690"/>
                  </a:lnTo>
                  <a:lnTo>
                    <a:pt x="769" y="2738"/>
                  </a:lnTo>
                  <a:lnTo>
                    <a:pt x="529" y="2882"/>
                  </a:lnTo>
                  <a:lnTo>
                    <a:pt x="337" y="3075"/>
                  </a:lnTo>
                  <a:lnTo>
                    <a:pt x="193" y="3267"/>
                  </a:lnTo>
                  <a:lnTo>
                    <a:pt x="49" y="3459"/>
                  </a:lnTo>
                  <a:lnTo>
                    <a:pt x="1" y="3603"/>
                  </a:lnTo>
                  <a:lnTo>
                    <a:pt x="49" y="3747"/>
                  </a:lnTo>
                  <a:lnTo>
                    <a:pt x="193" y="3939"/>
                  </a:lnTo>
                  <a:lnTo>
                    <a:pt x="529" y="4323"/>
                  </a:lnTo>
                  <a:lnTo>
                    <a:pt x="865" y="4611"/>
                  </a:lnTo>
                  <a:lnTo>
                    <a:pt x="1009" y="4707"/>
                  </a:lnTo>
                  <a:lnTo>
                    <a:pt x="1154" y="4996"/>
                  </a:lnTo>
                  <a:lnTo>
                    <a:pt x="1538" y="5716"/>
                  </a:lnTo>
                  <a:lnTo>
                    <a:pt x="1778" y="6052"/>
                  </a:lnTo>
                  <a:lnTo>
                    <a:pt x="2018" y="6388"/>
                  </a:lnTo>
                  <a:lnTo>
                    <a:pt x="2306" y="6628"/>
                  </a:lnTo>
                  <a:lnTo>
                    <a:pt x="2450" y="6676"/>
                  </a:lnTo>
                  <a:lnTo>
                    <a:pt x="2642" y="6676"/>
                  </a:lnTo>
                  <a:lnTo>
                    <a:pt x="2738" y="6628"/>
                  </a:lnTo>
                  <a:lnTo>
                    <a:pt x="2834" y="6532"/>
                  </a:lnTo>
                  <a:lnTo>
                    <a:pt x="2979" y="6100"/>
                  </a:lnTo>
                  <a:lnTo>
                    <a:pt x="3123" y="5524"/>
                  </a:lnTo>
                  <a:lnTo>
                    <a:pt x="3219" y="4755"/>
                  </a:lnTo>
                  <a:lnTo>
                    <a:pt x="3315" y="3123"/>
                  </a:lnTo>
                  <a:lnTo>
                    <a:pt x="3363" y="1538"/>
                  </a:lnTo>
                  <a:lnTo>
                    <a:pt x="3363" y="577"/>
                  </a:lnTo>
                  <a:lnTo>
                    <a:pt x="3315" y="193"/>
                  </a:lnTo>
                  <a:lnTo>
                    <a:pt x="3219" y="97"/>
                  </a:lnTo>
                  <a:lnTo>
                    <a:pt x="3027" y="49"/>
                  </a:lnTo>
                  <a:lnTo>
                    <a:pt x="2498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41"/>
            <p:cNvSpPr/>
            <p:nvPr/>
          </p:nvSpPr>
          <p:spPr>
            <a:xfrm>
              <a:off x="2426850" y="1827325"/>
              <a:ext cx="84075" cy="166925"/>
            </a:xfrm>
            <a:custGeom>
              <a:avLst/>
              <a:gdLst/>
              <a:ahLst/>
              <a:cxnLst/>
              <a:rect l="l" t="t" r="r" b="b"/>
              <a:pathLst>
                <a:path w="3363" h="6677" fill="none" extrusionOk="0">
                  <a:moveTo>
                    <a:pt x="2498" y="1"/>
                  </a:moveTo>
                  <a:lnTo>
                    <a:pt x="2498" y="1"/>
                  </a:lnTo>
                  <a:lnTo>
                    <a:pt x="2114" y="49"/>
                  </a:lnTo>
                  <a:lnTo>
                    <a:pt x="1826" y="49"/>
                  </a:lnTo>
                  <a:lnTo>
                    <a:pt x="1826" y="49"/>
                  </a:lnTo>
                  <a:lnTo>
                    <a:pt x="1778" y="145"/>
                  </a:lnTo>
                  <a:lnTo>
                    <a:pt x="1778" y="337"/>
                  </a:lnTo>
                  <a:lnTo>
                    <a:pt x="1778" y="337"/>
                  </a:lnTo>
                  <a:lnTo>
                    <a:pt x="1730" y="817"/>
                  </a:lnTo>
                  <a:lnTo>
                    <a:pt x="1730" y="1442"/>
                  </a:lnTo>
                  <a:lnTo>
                    <a:pt x="1730" y="1442"/>
                  </a:lnTo>
                  <a:lnTo>
                    <a:pt x="1730" y="3026"/>
                  </a:lnTo>
                  <a:lnTo>
                    <a:pt x="1778" y="3795"/>
                  </a:lnTo>
                  <a:lnTo>
                    <a:pt x="1778" y="3795"/>
                  </a:lnTo>
                  <a:lnTo>
                    <a:pt x="1778" y="3795"/>
                  </a:lnTo>
                  <a:lnTo>
                    <a:pt x="1778" y="3795"/>
                  </a:lnTo>
                  <a:lnTo>
                    <a:pt x="1730" y="3651"/>
                  </a:lnTo>
                  <a:lnTo>
                    <a:pt x="1634" y="3363"/>
                  </a:lnTo>
                  <a:lnTo>
                    <a:pt x="1442" y="3026"/>
                  </a:lnTo>
                  <a:lnTo>
                    <a:pt x="1298" y="2882"/>
                  </a:lnTo>
                  <a:lnTo>
                    <a:pt x="1154" y="2738"/>
                  </a:lnTo>
                  <a:lnTo>
                    <a:pt x="1154" y="2738"/>
                  </a:lnTo>
                  <a:lnTo>
                    <a:pt x="961" y="2690"/>
                  </a:lnTo>
                  <a:lnTo>
                    <a:pt x="961" y="2690"/>
                  </a:lnTo>
                  <a:lnTo>
                    <a:pt x="769" y="2738"/>
                  </a:lnTo>
                  <a:lnTo>
                    <a:pt x="529" y="2882"/>
                  </a:lnTo>
                  <a:lnTo>
                    <a:pt x="337" y="3075"/>
                  </a:lnTo>
                  <a:lnTo>
                    <a:pt x="193" y="3267"/>
                  </a:lnTo>
                  <a:lnTo>
                    <a:pt x="193" y="3267"/>
                  </a:lnTo>
                  <a:lnTo>
                    <a:pt x="49" y="3459"/>
                  </a:lnTo>
                  <a:lnTo>
                    <a:pt x="49" y="3459"/>
                  </a:lnTo>
                  <a:lnTo>
                    <a:pt x="1" y="3603"/>
                  </a:lnTo>
                  <a:lnTo>
                    <a:pt x="1" y="3603"/>
                  </a:lnTo>
                  <a:lnTo>
                    <a:pt x="49" y="3747"/>
                  </a:lnTo>
                  <a:lnTo>
                    <a:pt x="193" y="3939"/>
                  </a:lnTo>
                  <a:lnTo>
                    <a:pt x="529" y="4323"/>
                  </a:lnTo>
                  <a:lnTo>
                    <a:pt x="865" y="4611"/>
                  </a:lnTo>
                  <a:lnTo>
                    <a:pt x="1009" y="4707"/>
                  </a:lnTo>
                  <a:lnTo>
                    <a:pt x="1009" y="4707"/>
                  </a:lnTo>
                  <a:lnTo>
                    <a:pt x="1154" y="4996"/>
                  </a:lnTo>
                  <a:lnTo>
                    <a:pt x="1538" y="5716"/>
                  </a:lnTo>
                  <a:lnTo>
                    <a:pt x="1778" y="6052"/>
                  </a:lnTo>
                  <a:lnTo>
                    <a:pt x="2018" y="6388"/>
                  </a:lnTo>
                  <a:lnTo>
                    <a:pt x="2306" y="6628"/>
                  </a:lnTo>
                  <a:lnTo>
                    <a:pt x="2450" y="6676"/>
                  </a:lnTo>
                  <a:lnTo>
                    <a:pt x="2546" y="6676"/>
                  </a:lnTo>
                  <a:lnTo>
                    <a:pt x="2546" y="6676"/>
                  </a:lnTo>
                  <a:lnTo>
                    <a:pt x="2642" y="6676"/>
                  </a:lnTo>
                  <a:lnTo>
                    <a:pt x="2642" y="6676"/>
                  </a:lnTo>
                  <a:lnTo>
                    <a:pt x="2738" y="6628"/>
                  </a:lnTo>
                  <a:lnTo>
                    <a:pt x="2834" y="6532"/>
                  </a:lnTo>
                  <a:lnTo>
                    <a:pt x="2979" y="6100"/>
                  </a:lnTo>
                  <a:lnTo>
                    <a:pt x="3123" y="5524"/>
                  </a:lnTo>
                  <a:lnTo>
                    <a:pt x="3219" y="4755"/>
                  </a:lnTo>
                  <a:lnTo>
                    <a:pt x="3315" y="3123"/>
                  </a:lnTo>
                  <a:lnTo>
                    <a:pt x="3363" y="1538"/>
                  </a:lnTo>
                  <a:lnTo>
                    <a:pt x="3363" y="1538"/>
                  </a:lnTo>
                  <a:lnTo>
                    <a:pt x="3363" y="577"/>
                  </a:lnTo>
                  <a:lnTo>
                    <a:pt x="3315" y="193"/>
                  </a:lnTo>
                  <a:lnTo>
                    <a:pt x="3315" y="193"/>
                  </a:lnTo>
                  <a:lnTo>
                    <a:pt x="3219" y="97"/>
                  </a:lnTo>
                  <a:lnTo>
                    <a:pt x="3027" y="49"/>
                  </a:lnTo>
                  <a:lnTo>
                    <a:pt x="24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41"/>
            <p:cNvSpPr/>
            <p:nvPr/>
          </p:nvSpPr>
          <p:spPr>
            <a:xfrm>
              <a:off x="2428050" y="1828525"/>
              <a:ext cx="70875" cy="164525"/>
            </a:xfrm>
            <a:custGeom>
              <a:avLst/>
              <a:gdLst/>
              <a:ahLst/>
              <a:cxnLst/>
              <a:rect l="l" t="t" r="r" b="b"/>
              <a:pathLst>
                <a:path w="2835" h="6581" extrusionOk="0">
                  <a:moveTo>
                    <a:pt x="1778" y="1"/>
                  </a:moveTo>
                  <a:lnTo>
                    <a:pt x="1730" y="97"/>
                  </a:lnTo>
                  <a:lnTo>
                    <a:pt x="1730" y="193"/>
                  </a:lnTo>
                  <a:lnTo>
                    <a:pt x="1682" y="625"/>
                  </a:lnTo>
                  <a:lnTo>
                    <a:pt x="1682" y="1922"/>
                  </a:lnTo>
                  <a:lnTo>
                    <a:pt x="1730" y="3747"/>
                  </a:lnTo>
                  <a:lnTo>
                    <a:pt x="1682" y="3603"/>
                  </a:lnTo>
                  <a:lnTo>
                    <a:pt x="1586" y="3315"/>
                  </a:lnTo>
                  <a:lnTo>
                    <a:pt x="1394" y="2978"/>
                  </a:lnTo>
                  <a:lnTo>
                    <a:pt x="1250" y="2834"/>
                  </a:lnTo>
                  <a:lnTo>
                    <a:pt x="1106" y="2690"/>
                  </a:lnTo>
                  <a:lnTo>
                    <a:pt x="961" y="2642"/>
                  </a:lnTo>
                  <a:lnTo>
                    <a:pt x="817" y="2642"/>
                  </a:lnTo>
                  <a:lnTo>
                    <a:pt x="625" y="2738"/>
                  </a:lnTo>
                  <a:lnTo>
                    <a:pt x="481" y="2834"/>
                  </a:lnTo>
                  <a:lnTo>
                    <a:pt x="241" y="3123"/>
                  </a:lnTo>
                  <a:lnTo>
                    <a:pt x="1" y="3411"/>
                  </a:lnTo>
                  <a:lnTo>
                    <a:pt x="1" y="3507"/>
                  </a:lnTo>
                  <a:lnTo>
                    <a:pt x="1" y="3603"/>
                  </a:lnTo>
                  <a:lnTo>
                    <a:pt x="49" y="3795"/>
                  </a:lnTo>
                  <a:lnTo>
                    <a:pt x="193" y="3987"/>
                  </a:lnTo>
                  <a:lnTo>
                    <a:pt x="385" y="4179"/>
                  </a:lnTo>
                  <a:lnTo>
                    <a:pt x="769" y="4515"/>
                  </a:lnTo>
                  <a:lnTo>
                    <a:pt x="961" y="4659"/>
                  </a:lnTo>
                  <a:lnTo>
                    <a:pt x="1058" y="4899"/>
                  </a:lnTo>
                  <a:lnTo>
                    <a:pt x="1394" y="5476"/>
                  </a:lnTo>
                  <a:lnTo>
                    <a:pt x="1586" y="5812"/>
                  </a:lnTo>
                  <a:lnTo>
                    <a:pt x="1778" y="6100"/>
                  </a:lnTo>
                  <a:lnTo>
                    <a:pt x="2018" y="6388"/>
                  </a:lnTo>
                  <a:lnTo>
                    <a:pt x="2258" y="6580"/>
                  </a:lnTo>
                  <a:lnTo>
                    <a:pt x="2354" y="6292"/>
                  </a:lnTo>
                  <a:lnTo>
                    <a:pt x="2450" y="5956"/>
                  </a:lnTo>
                  <a:lnTo>
                    <a:pt x="2594" y="5140"/>
                  </a:lnTo>
                  <a:lnTo>
                    <a:pt x="2690" y="4227"/>
                  </a:lnTo>
                  <a:lnTo>
                    <a:pt x="2738" y="3219"/>
                  </a:lnTo>
                  <a:lnTo>
                    <a:pt x="2834" y="1298"/>
                  </a:lnTo>
                  <a:lnTo>
                    <a:pt x="2834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41"/>
            <p:cNvSpPr/>
            <p:nvPr/>
          </p:nvSpPr>
          <p:spPr>
            <a:xfrm>
              <a:off x="2455675" y="1946200"/>
              <a:ext cx="38450" cy="46850"/>
            </a:xfrm>
            <a:custGeom>
              <a:avLst/>
              <a:gdLst/>
              <a:ahLst/>
              <a:cxnLst/>
              <a:rect l="l" t="t" r="r" b="b"/>
              <a:pathLst>
                <a:path w="1538" h="1874" extrusionOk="0">
                  <a:moveTo>
                    <a:pt x="1153" y="0"/>
                  </a:moveTo>
                  <a:lnTo>
                    <a:pt x="721" y="48"/>
                  </a:lnTo>
                  <a:lnTo>
                    <a:pt x="385" y="192"/>
                  </a:lnTo>
                  <a:lnTo>
                    <a:pt x="1" y="289"/>
                  </a:lnTo>
                  <a:lnTo>
                    <a:pt x="241" y="721"/>
                  </a:lnTo>
                  <a:lnTo>
                    <a:pt x="529" y="1153"/>
                  </a:lnTo>
                  <a:lnTo>
                    <a:pt x="817" y="1585"/>
                  </a:lnTo>
                  <a:lnTo>
                    <a:pt x="1009" y="1729"/>
                  </a:lnTo>
                  <a:lnTo>
                    <a:pt x="1153" y="1873"/>
                  </a:lnTo>
                  <a:lnTo>
                    <a:pt x="1297" y="1489"/>
                  </a:lnTo>
                  <a:lnTo>
                    <a:pt x="1393" y="1057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41"/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extrusionOk="0">
                  <a:moveTo>
                    <a:pt x="1201" y="1"/>
                  </a:moveTo>
                  <a:lnTo>
                    <a:pt x="1057" y="49"/>
                  </a:lnTo>
                  <a:lnTo>
                    <a:pt x="673" y="289"/>
                  </a:lnTo>
                  <a:lnTo>
                    <a:pt x="288" y="529"/>
                  </a:lnTo>
                  <a:lnTo>
                    <a:pt x="48" y="721"/>
                  </a:lnTo>
                  <a:lnTo>
                    <a:pt x="0" y="817"/>
                  </a:lnTo>
                  <a:lnTo>
                    <a:pt x="48" y="913"/>
                  </a:lnTo>
                  <a:lnTo>
                    <a:pt x="288" y="1297"/>
                  </a:lnTo>
                  <a:lnTo>
                    <a:pt x="961" y="2354"/>
                  </a:lnTo>
                  <a:lnTo>
                    <a:pt x="2017" y="3891"/>
                  </a:lnTo>
                  <a:lnTo>
                    <a:pt x="1921" y="3795"/>
                  </a:lnTo>
                  <a:lnTo>
                    <a:pt x="1633" y="3603"/>
                  </a:lnTo>
                  <a:lnTo>
                    <a:pt x="1297" y="3411"/>
                  </a:lnTo>
                  <a:lnTo>
                    <a:pt x="1105" y="3363"/>
                  </a:lnTo>
                  <a:lnTo>
                    <a:pt x="913" y="3363"/>
                  </a:lnTo>
                  <a:lnTo>
                    <a:pt x="769" y="3411"/>
                  </a:lnTo>
                  <a:lnTo>
                    <a:pt x="625" y="3507"/>
                  </a:lnTo>
                  <a:lnTo>
                    <a:pt x="529" y="3603"/>
                  </a:lnTo>
                  <a:lnTo>
                    <a:pt x="480" y="3795"/>
                  </a:lnTo>
                  <a:lnTo>
                    <a:pt x="384" y="4179"/>
                  </a:lnTo>
                  <a:lnTo>
                    <a:pt x="384" y="4563"/>
                  </a:lnTo>
                  <a:lnTo>
                    <a:pt x="384" y="4659"/>
                  </a:lnTo>
                  <a:lnTo>
                    <a:pt x="432" y="4707"/>
                  </a:lnTo>
                  <a:lnTo>
                    <a:pt x="625" y="4851"/>
                  </a:lnTo>
                  <a:lnTo>
                    <a:pt x="865" y="4899"/>
                  </a:lnTo>
                  <a:lnTo>
                    <a:pt x="1153" y="4995"/>
                  </a:lnTo>
                  <a:lnTo>
                    <a:pt x="1633" y="5043"/>
                  </a:lnTo>
                  <a:lnTo>
                    <a:pt x="1873" y="5091"/>
                  </a:lnTo>
                  <a:lnTo>
                    <a:pt x="2161" y="5284"/>
                  </a:lnTo>
                  <a:lnTo>
                    <a:pt x="2882" y="5668"/>
                  </a:lnTo>
                  <a:lnTo>
                    <a:pt x="3314" y="5812"/>
                  </a:lnTo>
                  <a:lnTo>
                    <a:pt x="3698" y="5956"/>
                  </a:lnTo>
                  <a:lnTo>
                    <a:pt x="4034" y="5956"/>
                  </a:lnTo>
                  <a:lnTo>
                    <a:pt x="4178" y="5908"/>
                  </a:lnTo>
                  <a:lnTo>
                    <a:pt x="4323" y="5860"/>
                  </a:lnTo>
                  <a:lnTo>
                    <a:pt x="4323" y="5764"/>
                  </a:lnTo>
                  <a:lnTo>
                    <a:pt x="4371" y="5716"/>
                  </a:lnTo>
                  <a:lnTo>
                    <a:pt x="4371" y="5428"/>
                  </a:lnTo>
                  <a:lnTo>
                    <a:pt x="4274" y="5140"/>
                  </a:lnTo>
                  <a:lnTo>
                    <a:pt x="4130" y="4707"/>
                  </a:lnTo>
                  <a:lnTo>
                    <a:pt x="3698" y="3795"/>
                  </a:lnTo>
                  <a:lnTo>
                    <a:pt x="3122" y="2786"/>
                  </a:lnTo>
                  <a:lnTo>
                    <a:pt x="2498" y="1778"/>
                  </a:lnTo>
                  <a:lnTo>
                    <a:pt x="1969" y="913"/>
                  </a:lnTo>
                  <a:lnTo>
                    <a:pt x="1537" y="289"/>
                  </a:lnTo>
                  <a:lnTo>
                    <a:pt x="1345" y="49"/>
                  </a:lnTo>
                  <a:lnTo>
                    <a:pt x="120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41"/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fill="none" extrusionOk="0">
                  <a:moveTo>
                    <a:pt x="384" y="4563"/>
                  </a:moveTo>
                  <a:lnTo>
                    <a:pt x="384" y="4563"/>
                  </a:lnTo>
                  <a:lnTo>
                    <a:pt x="384" y="4179"/>
                  </a:lnTo>
                  <a:lnTo>
                    <a:pt x="480" y="3795"/>
                  </a:lnTo>
                  <a:lnTo>
                    <a:pt x="529" y="3603"/>
                  </a:lnTo>
                  <a:lnTo>
                    <a:pt x="625" y="3507"/>
                  </a:lnTo>
                  <a:lnTo>
                    <a:pt x="769" y="3411"/>
                  </a:lnTo>
                  <a:lnTo>
                    <a:pt x="913" y="3363"/>
                  </a:lnTo>
                  <a:lnTo>
                    <a:pt x="913" y="3363"/>
                  </a:lnTo>
                  <a:lnTo>
                    <a:pt x="1105" y="3363"/>
                  </a:lnTo>
                  <a:lnTo>
                    <a:pt x="1297" y="3411"/>
                  </a:lnTo>
                  <a:lnTo>
                    <a:pt x="1633" y="3603"/>
                  </a:lnTo>
                  <a:lnTo>
                    <a:pt x="1921" y="3795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961" y="2354"/>
                  </a:lnTo>
                  <a:lnTo>
                    <a:pt x="288" y="1297"/>
                  </a:lnTo>
                  <a:lnTo>
                    <a:pt x="48" y="913"/>
                  </a:lnTo>
                  <a:lnTo>
                    <a:pt x="0" y="817"/>
                  </a:lnTo>
                  <a:lnTo>
                    <a:pt x="48" y="721"/>
                  </a:lnTo>
                  <a:lnTo>
                    <a:pt x="48" y="721"/>
                  </a:lnTo>
                  <a:lnTo>
                    <a:pt x="288" y="529"/>
                  </a:lnTo>
                  <a:lnTo>
                    <a:pt x="673" y="289"/>
                  </a:lnTo>
                  <a:lnTo>
                    <a:pt x="1057" y="49"/>
                  </a:lnTo>
                  <a:lnTo>
                    <a:pt x="1201" y="1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1537" y="289"/>
                  </a:lnTo>
                  <a:lnTo>
                    <a:pt x="1969" y="913"/>
                  </a:lnTo>
                  <a:lnTo>
                    <a:pt x="2498" y="1778"/>
                  </a:lnTo>
                  <a:lnTo>
                    <a:pt x="3122" y="2786"/>
                  </a:lnTo>
                  <a:lnTo>
                    <a:pt x="3698" y="3795"/>
                  </a:lnTo>
                  <a:lnTo>
                    <a:pt x="4130" y="4707"/>
                  </a:lnTo>
                  <a:lnTo>
                    <a:pt x="4274" y="5140"/>
                  </a:lnTo>
                  <a:lnTo>
                    <a:pt x="4371" y="5428"/>
                  </a:lnTo>
                  <a:lnTo>
                    <a:pt x="4371" y="5716"/>
                  </a:lnTo>
                  <a:lnTo>
                    <a:pt x="4323" y="5764"/>
                  </a:lnTo>
                  <a:lnTo>
                    <a:pt x="4323" y="5860"/>
                  </a:lnTo>
                  <a:lnTo>
                    <a:pt x="4323" y="5860"/>
                  </a:lnTo>
                  <a:lnTo>
                    <a:pt x="4178" y="5908"/>
                  </a:lnTo>
                  <a:lnTo>
                    <a:pt x="4034" y="5956"/>
                  </a:lnTo>
                  <a:lnTo>
                    <a:pt x="3698" y="5956"/>
                  </a:lnTo>
                  <a:lnTo>
                    <a:pt x="3314" y="5812"/>
                  </a:lnTo>
                  <a:lnTo>
                    <a:pt x="2882" y="5668"/>
                  </a:lnTo>
                  <a:lnTo>
                    <a:pt x="2161" y="5284"/>
                  </a:lnTo>
                  <a:lnTo>
                    <a:pt x="1873" y="5091"/>
                  </a:lnTo>
                  <a:lnTo>
                    <a:pt x="1873" y="5091"/>
                  </a:lnTo>
                  <a:lnTo>
                    <a:pt x="1633" y="5043"/>
                  </a:lnTo>
                  <a:lnTo>
                    <a:pt x="1153" y="4995"/>
                  </a:lnTo>
                  <a:lnTo>
                    <a:pt x="865" y="4899"/>
                  </a:lnTo>
                  <a:lnTo>
                    <a:pt x="625" y="4851"/>
                  </a:lnTo>
                  <a:lnTo>
                    <a:pt x="432" y="4707"/>
                  </a:lnTo>
                  <a:lnTo>
                    <a:pt x="384" y="4659"/>
                  </a:lnTo>
                  <a:lnTo>
                    <a:pt x="384" y="45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41"/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extrusionOk="0">
                  <a:moveTo>
                    <a:pt x="1249" y="1"/>
                  </a:moveTo>
                  <a:lnTo>
                    <a:pt x="1105" y="49"/>
                  </a:lnTo>
                  <a:lnTo>
                    <a:pt x="961" y="97"/>
                  </a:lnTo>
                  <a:lnTo>
                    <a:pt x="577" y="337"/>
                  </a:lnTo>
                  <a:lnTo>
                    <a:pt x="240" y="577"/>
                  </a:lnTo>
                  <a:lnTo>
                    <a:pt x="48" y="721"/>
                  </a:lnTo>
                  <a:lnTo>
                    <a:pt x="0" y="769"/>
                  </a:lnTo>
                  <a:lnTo>
                    <a:pt x="96" y="1009"/>
                  </a:lnTo>
                  <a:lnTo>
                    <a:pt x="336" y="1394"/>
                  </a:lnTo>
                  <a:lnTo>
                    <a:pt x="1009" y="2450"/>
                  </a:lnTo>
                  <a:lnTo>
                    <a:pt x="2017" y="3891"/>
                  </a:lnTo>
                  <a:lnTo>
                    <a:pt x="1681" y="3603"/>
                  </a:lnTo>
                  <a:lnTo>
                    <a:pt x="1345" y="3411"/>
                  </a:lnTo>
                  <a:lnTo>
                    <a:pt x="1153" y="3363"/>
                  </a:lnTo>
                  <a:lnTo>
                    <a:pt x="865" y="3363"/>
                  </a:lnTo>
                  <a:lnTo>
                    <a:pt x="721" y="3411"/>
                  </a:lnTo>
                  <a:lnTo>
                    <a:pt x="625" y="3507"/>
                  </a:lnTo>
                  <a:lnTo>
                    <a:pt x="529" y="3651"/>
                  </a:lnTo>
                  <a:lnTo>
                    <a:pt x="480" y="3795"/>
                  </a:lnTo>
                  <a:lnTo>
                    <a:pt x="384" y="4131"/>
                  </a:lnTo>
                  <a:lnTo>
                    <a:pt x="384" y="4467"/>
                  </a:lnTo>
                  <a:lnTo>
                    <a:pt x="384" y="4563"/>
                  </a:lnTo>
                  <a:lnTo>
                    <a:pt x="384" y="4659"/>
                  </a:lnTo>
                  <a:lnTo>
                    <a:pt x="432" y="4707"/>
                  </a:lnTo>
                  <a:lnTo>
                    <a:pt x="625" y="4851"/>
                  </a:lnTo>
                  <a:lnTo>
                    <a:pt x="865" y="4899"/>
                  </a:lnTo>
                  <a:lnTo>
                    <a:pt x="1153" y="4995"/>
                  </a:lnTo>
                  <a:lnTo>
                    <a:pt x="1633" y="5043"/>
                  </a:lnTo>
                  <a:lnTo>
                    <a:pt x="1873" y="5091"/>
                  </a:lnTo>
                  <a:lnTo>
                    <a:pt x="2065" y="5188"/>
                  </a:lnTo>
                  <a:lnTo>
                    <a:pt x="2642" y="5524"/>
                  </a:lnTo>
                  <a:lnTo>
                    <a:pt x="3314" y="5812"/>
                  </a:lnTo>
                  <a:lnTo>
                    <a:pt x="3650" y="5908"/>
                  </a:lnTo>
                  <a:lnTo>
                    <a:pt x="3938" y="5956"/>
                  </a:lnTo>
                  <a:lnTo>
                    <a:pt x="4130" y="5956"/>
                  </a:lnTo>
                  <a:lnTo>
                    <a:pt x="4323" y="5860"/>
                  </a:lnTo>
                  <a:lnTo>
                    <a:pt x="4371" y="5764"/>
                  </a:lnTo>
                  <a:lnTo>
                    <a:pt x="4371" y="5620"/>
                  </a:lnTo>
                  <a:lnTo>
                    <a:pt x="4323" y="5380"/>
                  </a:lnTo>
                  <a:lnTo>
                    <a:pt x="4226" y="5091"/>
                  </a:lnTo>
                  <a:lnTo>
                    <a:pt x="3938" y="4275"/>
                  </a:lnTo>
                  <a:lnTo>
                    <a:pt x="3458" y="3411"/>
                  </a:lnTo>
                  <a:lnTo>
                    <a:pt x="2930" y="2450"/>
                  </a:lnTo>
                  <a:lnTo>
                    <a:pt x="1873" y="769"/>
                  </a:lnTo>
                  <a:lnTo>
                    <a:pt x="1489" y="241"/>
                  </a:lnTo>
                  <a:lnTo>
                    <a:pt x="1345" y="49"/>
                  </a:lnTo>
                  <a:lnTo>
                    <a:pt x="1249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41"/>
            <p:cNvSpPr/>
            <p:nvPr/>
          </p:nvSpPr>
          <p:spPr>
            <a:xfrm>
              <a:off x="2630975" y="1632825"/>
              <a:ext cx="109275" cy="148900"/>
            </a:xfrm>
            <a:custGeom>
              <a:avLst/>
              <a:gdLst/>
              <a:ahLst/>
              <a:cxnLst/>
              <a:rect l="l" t="t" r="r" b="b"/>
              <a:pathLst>
                <a:path w="4371" h="5956" fill="none" extrusionOk="0">
                  <a:moveTo>
                    <a:pt x="1249" y="1"/>
                  </a:moveTo>
                  <a:lnTo>
                    <a:pt x="1249" y="1"/>
                  </a:lnTo>
                  <a:lnTo>
                    <a:pt x="1105" y="49"/>
                  </a:lnTo>
                  <a:lnTo>
                    <a:pt x="961" y="97"/>
                  </a:lnTo>
                  <a:lnTo>
                    <a:pt x="577" y="337"/>
                  </a:lnTo>
                  <a:lnTo>
                    <a:pt x="240" y="577"/>
                  </a:lnTo>
                  <a:lnTo>
                    <a:pt x="48" y="721"/>
                  </a:lnTo>
                  <a:lnTo>
                    <a:pt x="48" y="721"/>
                  </a:lnTo>
                  <a:lnTo>
                    <a:pt x="0" y="769"/>
                  </a:lnTo>
                  <a:lnTo>
                    <a:pt x="0" y="769"/>
                  </a:lnTo>
                  <a:lnTo>
                    <a:pt x="96" y="1009"/>
                  </a:lnTo>
                  <a:lnTo>
                    <a:pt x="336" y="1394"/>
                  </a:lnTo>
                  <a:lnTo>
                    <a:pt x="1009" y="2450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2017" y="3891"/>
                  </a:lnTo>
                  <a:lnTo>
                    <a:pt x="1681" y="3603"/>
                  </a:lnTo>
                  <a:lnTo>
                    <a:pt x="1345" y="3411"/>
                  </a:lnTo>
                  <a:lnTo>
                    <a:pt x="1153" y="3363"/>
                  </a:lnTo>
                  <a:lnTo>
                    <a:pt x="1009" y="3363"/>
                  </a:lnTo>
                  <a:lnTo>
                    <a:pt x="1009" y="3363"/>
                  </a:lnTo>
                  <a:lnTo>
                    <a:pt x="913" y="3363"/>
                  </a:lnTo>
                  <a:lnTo>
                    <a:pt x="913" y="3363"/>
                  </a:lnTo>
                  <a:lnTo>
                    <a:pt x="865" y="3363"/>
                  </a:lnTo>
                  <a:lnTo>
                    <a:pt x="865" y="3363"/>
                  </a:lnTo>
                  <a:lnTo>
                    <a:pt x="721" y="3411"/>
                  </a:lnTo>
                  <a:lnTo>
                    <a:pt x="625" y="3507"/>
                  </a:lnTo>
                  <a:lnTo>
                    <a:pt x="529" y="3651"/>
                  </a:lnTo>
                  <a:lnTo>
                    <a:pt x="480" y="3795"/>
                  </a:lnTo>
                  <a:lnTo>
                    <a:pt x="384" y="4131"/>
                  </a:lnTo>
                  <a:lnTo>
                    <a:pt x="384" y="4467"/>
                  </a:lnTo>
                  <a:lnTo>
                    <a:pt x="384" y="4467"/>
                  </a:lnTo>
                  <a:lnTo>
                    <a:pt x="384" y="4563"/>
                  </a:lnTo>
                  <a:lnTo>
                    <a:pt x="384" y="4563"/>
                  </a:lnTo>
                  <a:lnTo>
                    <a:pt x="384" y="4659"/>
                  </a:lnTo>
                  <a:lnTo>
                    <a:pt x="432" y="4707"/>
                  </a:lnTo>
                  <a:lnTo>
                    <a:pt x="625" y="4851"/>
                  </a:lnTo>
                  <a:lnTo>
                    <a:pt x="865" y="4899"/>
                  </a:lnTo>
                  <a:lnTo>
                    <a:pt x="1153" y="4995"/>
                  </a:lnTo>
                  <a:lnTo>
                    <a:pt x="1633" y="5043"/>
                  </a:lnTo>
                  <a:lnTo>
                    <a:pt x="1873" y="5091"/>
                  </a:lnTo>
                  <a:lnTo>
                    <a:pt x="1873" y="5091"/>
                  </a:lnTo>
                  <a:lnTo>
                    <a:pt x="2065" y="5188"/>
                  </a:lnTo>
                  <a:lnTo>
                    <a:pt x="2642" y="5524"/>
                  </a:lnTo>
                  <a:lnTo>
                    <a:pt x="3314" y="5812"/>
                  </a:lnTo>
                  <a:lnTo>
                    <a:pt x="3650" y="5908"/>
                  </a:lnTo>
                  <a:lnTo>
                    <a:pt x="3938" y="5956"/>
                  </a:lnTo>
                  <a:lnTo>
                    <a:pt x="3938" y="5956"/>
                  </a:lnTo>
                  <a:lnTo>
                    <a:pt x="4130" y="5956"/>
                  </a:lnTo>
                  <a:lnTo>
                    <a:pt x="4323" y="5860"/>
                  </a:lnTo>
                  <a:lnTo>
                    <a:pt x="4323" y="5860"/>
                  </a:lnTo>
                  <a:lnTo>
                    <a:pt x="4371" y="5764"/>
                  </a:lnTo>
                  <a:lnTo>
                    <a:pt x="4371" y="5620"/>
                  </a:lnTo>
                  <a:lnTo>
                    <a:pt x="4371" y="5620"/>
                  </a:lnTo>
                  <a:lnTo>
                    <a:pt x="4323" y="5380"/>
                  </a:lnTo>
                  <a:lnTo>
                    <a:pt x="4226" y="5091"/>
                  </a:lnTo>
                  <a:lnTo>
                    <a:pt x="3938" y="4275"/>
                  </a:lnTo>
                  <a:lnTo>
                    <a:pt x="3458" y="3411"/>
                  </a:lnTo>
                  <a:lnTo>
                    <a:pt x="2930" y="2450"/>
                  </a:lnTo>
                  <a:lnTo>
                    <a:pt x="1873" y="769"/>
                  </a:lnTo>
                  <a:lnTo>
                    <a:pt x="1489" y="241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1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41"/>
            <p:cNvSpPr/>
            <p:nvPr/>
          </p:nvSpPr>
          <p:spPr>
            <a:xfrm>
              <a:off x="2630975" y="1636425"/>
              <a:ext cx="99675" cy="145300"/>
            </a:xfrm>
            <a:custGeom>
              <a:avLst/>
              <a:gdLst/>
              <a:ahLst/>
              <a:cxnLst/>
              <a:rect l="l" t="t" r="r" b="b"/>
              <a:pathLst>
                <a:path w="3987" h="5812" extrusionOk="0">
                  <a:moveTo>
                    <a:pt x="865" y="1"/>
                  </a:moveTo>
                  <a:lnTo>
                    <a:pt x="336" y="337"/>
                  </a:lnTo>
                  <a:lnTo>
                    <a:pt x="48" y="577"/>
                  </a:lnTo>
                  <a:lnTo>
                    <a:pt x="0" y="673"/>
                  </a:lnTo>
                  <a:lnTo>
                    <a:pt x="48" y="769"/>
                  </a:lnTo>
                  <a:lnTo>
                    <a:pt x="288" y="1153"/>
                  </a:lnTo>
                  <a:lnTo>
                    <a:pt x="961" y="2210"/>
                  </a:lnTo>
                  <a:lnTo>
                    <a:pt x="2017" y="3747"/>
                  </a:lnTo>
                  <a:lnTo>
                    <a:pt x="1921" y="3651"/>
                  </a:lnTo>
                  <a:lnTo>
                    <a:pt x="1633" y="3459"/>
                  </a:lnTo>
                  <a:lnTo>
                    <a:pt x="1297" y="3267"/>
                  </a:lnTo>
                  <a:lnTo>
                    <a:pt x="1105" y="3219"/>
                  </a:lnTo>
                  <a:lnTo>
                    <a:pt x="913" y="3219"/>
                  </a:lnTo>
                  <a:lnTo>
                    <a:pt x="769" y="3267"/>
                  </a:lnTo>
                  <a:lnTo>
                    <a:pt x="625" y="3363"/>
                  </a:lnTo>
                  <a:lnTo>
                    <a:pt x="529" y="3459"/>
                  </a:lnTo>
                  <a:lnTo>
                    <a:pt x="480" y="3651"/>
                  </a:lnTo>
                  <a:lnTo>
                    <a:pt x="384" y="4035"/>
                  </a:lnTo>
                  <a:lnTo>
                    <a:pt x="384" y="4419"/>
                  </a:lnTo>
                  <a:lnTo>
                    <a:pt x="384" y="4515"/>
                  </a:lnTo>
                  <a:lnTo>
                    <a:pt x="432" y="4563"/>
                  </a:lnTo>
                  <a:lnTo>
                    <a:pt x="625" y="4707"/>
                  </a:lnTo>
                  <a:lnTo>
                    <a:pt x="865" y="4755"/>
                  </a:lnTo>
                  <a:lnTo>
                    <a:pt x="1153" y="4851"/>
                  </a:lnTo>
                  <a:lnTo>
                    <a:pt x="1633" y="4899"/>
                  </a:lnTo>
                  <a:lnTo>
                    <a:pt x="1873" y="4947"/>
                  </a:lnTo>
                  <a:lnTo>
                    <a:pt x="2113" y="5092"/>
                  </a:lnTo>
                  <a:lnTo>
                    <a:pt x="2642" y="5380"/>
                  </a:lnTo>
                  <a:lnTo>
                    <a:pt x="3026" y="5572"/>
                  </a:lnTo>
                  <a:lnTo>
                    <a:pt x="3362" y="5716"/>
                  </a:lnTo>
                  <a:lnTo>
                    <a:pt x="3698" y="5812"/>
                  </a:lnTo>
                  <a:lnTo>
                    <a:pt x="3986" y="5812"/>
                  </a:lnTo>
                  <a:lnTo>
                    <a:pt x="3938" y="5524"/>
                  </a:lnTo>
                  <a:lnTo>
                    <a:pt x="3842" y="5188"/>
                  </a:lnTo>
                  <a:lnTo>
                    <a:pt x="3506" y="4467"/>
                  </a:lnTo>
                  <a:lnTo>
                    <a:pt x="3074" y="3603"/>
                  </a:lnTo>
                  <a:lnTo>
                    <a:pt x="2594" y="2738"/>
                  </a:lnTo>
                  <a:lnTo>
                    <a:pt x="1585" y="1105"/>
                  </a:lnTo>
                  <a:lnTo>
                    <a:pt x="865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41"/>
            <p:cNvSpPr/>
            <p:nvPr/>
          </p:nvSpPr>
          <p:spPr>
            <a:xfrm>
              <a:off x="2686200" y="1737300"/>
              <a:ext cx="44450" cy="44425"/>
            </a:xfrm>
            <a:custGeom>
              <a:avLst/>
              <a:gdLst/>
              <a:ahLst/>
              <a:cxnLst/>
              <a:rect l="l" t="t" r="r" b="b"/>
              <a:pathLst>
                <a:path w="1778" h="1777" extrusionOk="0">
                  <a:moveTo>
                    <a:pt x="1105" y="0"/>
                  </a:moveTo>
                  <a:lnTo>
                    <a:pt x="769" y="240"/>
                  </a:lnTo>
                  <a:lnTo>
                    <a:pt x="481" y="528"/>
                  </a:lnTo>
                  <a:lnTo>
                    <a:pt x="193" y="816"/>
                  </a:lnTo>
                  <a:lnTo>
                    <a:pt x="0" y="1105"/>
                  </a:lnTo>
                  <a:lnTo>
                    <a:pt x="385" y="1345"/>
                  </a:lnTo>
                  <a:lnTo>
                    <a:pt x="865" y="1537"/>
                  </a:lnTo>
                  <a:lnTo>
                    <a:pt x="1345" y="1729"/>
                  </a:lnTo>
                  <a:lnTo>
                    <a:pt x="1585" y="1777"/>
                  </a:lnTo>
                  <a:lnTo>
                    <a:pt x="1777" y="1777"/>
                  </a:lnTo>
                  <a:lnTo>
                    <a:pt x="1681" y="1441"/>
                  </a:lnTo>
                  <a:lnTo>
                    <a:pt x="1537" y="1009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41"/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extrusionOk="0">
                  <a:moveTo>
                    <a:pt x="5427" y="0"/>
                  </a:moveTo>
                  <a:lnTo>
                    <a:pt x="5043" y="96"/>
                  </a:lnTo>
                  <a:lnTo>
                    <a:pt x="4754" y="192"/>
                  </a:lnTo>
                  <a:lnTo>
                    <a:pt x="4514" y="337"/>
                  </a:lnTo>
                  <a:lnTo>
                    <a:pt x="4226" y="577"/>
                  </a:lnTo>
                  <a:lnTo>
                    <a:pt x="3938" y="865"/>
                  </a:lnTo>
                  <a:lnTo>
                    <a:pt x="3698" y="1201"/>
                  </a:lnTo>
                  <a:lnTo>
                    <a:pt x="3410" y="1585"/>
                  </a:lnTo>
                  <a:lnTo>
                    <a:pt x="2882" y="2498"/>
                  </a:lnTo>
                  <a:lnTo>
                    <a:pt x="2401" y="3506"/>
                  </a:lnTo>
                  <a:lnTo>
                    <a:pt x="1921" y="4659"/>
                  </a:lnTo>
                  <a:lnTo>
                    <a:pt x="1489" y="5859"/>
                  </a:lnTo>
                  <a:lnTo>
                    <a:pt x="1105" y="7156"/>
                  </a:lnTo>
                  <a:lnTo>
                    <a:pt x="768" y="8405"/>
                  </a:lnTo>
                  <a:lnTo>
                    <a:pt x="480" y="9653"/>
                  </a:lnTo>
                  <a:lnTo>
                    <a:pt x="240" y="10806"/>
                  </a:lnTo>
                  <a:lnTo>
                    <a:pt x="96" y="11911"/>
                  </a:lnTo>
                  <a:lnTo>
                    <a:pt x="0" y="12871"/>
                  </a:lnTo>
                  <a:lnTo>
                    <a:pt x="0" y="13639"/>
                  </a:lnTo>
                  <a:lnTo>
                    <a:pt x="48" y="13976"/>
                  </a:lnTo>
                  <a:lnTo>
                    <a:pt x="96" y="14264"/>
                  </a:lnTo>
                  <a:lnTo>
                    <a:pt x="192" y="14456"/>
                  </a:lnTo>
                  <a:lnTo>
                    <a:pt x="336" y="14648"/>
                  </a:lnTo>
                  <a:lnTo>
                    <a:pt x="12006" y="17578"/>
                  </a:lnTo>
                  <a:lnTo>
                    <a:pt x="12006" y="17578"/>
                  </a:lnTo>
                  <a:lnTo>
                    <a:pt x="11862" y="17433"/>
                  </a:lnTo>
                  <a:lnTo>
                    <a:pt x="11814" y="17241"/>
                  </a:lnTo>
                  <a:lnTo>
                    <a:pt x="11718" y="16761"/>
                  </a:lnTo>
                  <a:lnTo>
                    <a:pt x="11670" y="16137"/>
                  </a:lnTo>
                  <a:lnTo>
                    <a:pt x="11670" y="15320"/>
                  </a:lnTo>
                  <a:lnTo>
                    <a:pt x="11814" y="13399"/>
                  </a:lnTo>
                  <a:lnTo>
                    <a:pt x="12006" y="11190"/>
                  </a:lnTo>
                  <a:lnTo>
                    <a:pt x="12102" y="9990"/>
                  </a:lnTo>
                  <a:lnTo>
                    <a:pt x="12150" y="8789"/>
                  </a:lnTo>
                  <a:lnTo>
                    <a:pt x="12150" y="7588"/>
                  </a:lnTo>
                  <a:lnTo>
                    <a:pt x="12150" y="6388"/>
                  </a:lnTo>
                  <a:lnTo>
                    <a:pt x="12054" y="5235"/>
                  </a:lnTo>
                  <a:lnTo>
                    <a:pt x="11862" y="4130"/>
                  </a:lnTo>
                  <a:lnTo>
                    <a:pt x="11766" y="3650"/>
                  </a:lnTo>
                  <a:lnTo>
                    <a:pt x="11622" y="3122"/>
                  </a:lnTo>
                  <a:lnTo>
                    <a:pt x="11430" y="2642"/>
                  </a:lnTo>
                  <a:lnTo>
                    <a:pt x="11238" y="2209"/>
                  </a:lnTo>
                  <a:lnTo>
                    <a:pt x="11094" y="1969"/>
                  </a:lnTo>
                  <a:lnTo>
                    <a:pt x="10902" y="1777"/>
                  </a:lnTo>
                  <a:lnTo>
                    <a:pt x="10614" y="1537"/>
                  </a:lnTo>
                  <a:lnTo>
                    <a:pt x="10325" y="1297"/>
                  </a:lnTo>
                  <a:lnTo>
                    <a:pt x="9509" y="913"/>
                  </a:lnTo>
                  <a:lnTo>
                    <a:pt x="8645" y="529"/>
                  </a:lnTo>
                  <a:lnTo>
                    <a:pt x="7684" y="240"/>
                  </a:lnTo>
                  <a:lnTo>
                    <a:pt x="6724" y="48"/>
                  </a:lnTo>
                  <a:lnTo>
                    <a:pt x="624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41"/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fill="none" extrusionOk="0">
                  <a:moveTo>
                    <a:pt x="12006" y="17578"/>
                  </a:moveTo>
                  <a:lnTo>
                    <a:pt x="12006" y="17578"/>
                  </a:lnTo>
                  <a:lnTo>
                    <a:pt x="11862" y="17433"/>
                  </a:lnTo>
                  <a:lnTo>
                    <a:pt x="11814" y="17241"/>
                  </a:lnTo>
                  <a:lnTo>
                    <a:pt x="11718" y="16761"/>
                  </a:lnTo>
                  <a:lnTo>
                    <a:pt x="11670" y="16137"/>
                  </a:lnTo>
                  <a:lnTo>
                    <a:pt x="11670" y="15320"/>
                  </a:lnTo>
                  <a:lnTo>
                    <a:pt x="11814" y="13399"/>
                  </a:lnTo>
                  <a:lnTo>
                    <a:pt x="12006" y="11190"/>
                  </a:lnTo>
                  <a:lnTo>
                    <a:pt x="12102" y="9990"/>
                  </a:lnTo>
                  <a:lnTo>
                    <a:pt x="12150" y="8789"/>
                  </a:lnTo>
                  <a:lnTo>
                    <a:pt x="12150" y="7588"/>
                  </a:lnTo>
                  <a:lnTo>
                    <a:pt x="12150" y="6388"/>
                  </a:lnTo>
                  <a:lnTo>
                    <a:pt x="12054" y="5235"/>
                  </a:lnTo>
                  <a:lnTo>
                    <a:pt x="11862" y="4130"/>
                  </a:lnTo>
                  <a:lnTo>
                    <a:pt x="11766" y="3650"/>
                  </a:lnTo>
                  <a:lnTo>
                    <a:pt x="11622" y="3122"/>
                  </a:lnTo>
                  <a:lnTo>
                    <a:pt x="11430" y="2642"/>
                  </a:lnTo>
                  <a:lnTo>
                    <a:pt x="11238" y="2209"/>
                  </a:lnTo>
                  <a:lnTo>
                    <a:pt x="11238" y="2209"/>
                  </a:lnTo>
                  <a:lnTo>
                    <a:pt x="11094" y="1969"/>
                  </a:lnTo>
                  <a:lnTo>
                    <a:pt x="10902" y="1777"/>
                  </a:lnTo>
                  <a:lnTo>
                    <a:pt x="10614" y="1537"/>
                  </a:lnTo>
                  <a:lnTo>
                    <a:pt x="10325" y="1297"/>
                  </a:lnTo>
                  <a:lnTo>
                    <a:pt x="9509" y="913"/>
                  </a:lnTo>
                  <a:lnTo>
                    <a:pt x="8645" y="529"/>
                  </a:lnTo>
                  <a:lnTo>
                    <a:pt x="7684" y="240"/>
                  </a:lnTo>
                  <a:lnTo>
                    <a:pt x="6724" y="48"/>
                  </a:lnTo>
                  <a:lnTo>
                    <a:pt x="6243" y="0"/>
                  </a:lnTo>
                  <a:lnTo>
                    <a:pt x="5811" y="0"/>
                  </a:lnTo>
                  <a:lnTo>
                    <a:pt x="5427" y="0"/>
                  </a:lnTo>
                  <a:lnTo>
                    <a:pt x="5043" y="96"/>
                  </a:lnTo>
                  <a:lnTo>
                    <a:pt x="5043" y="96"/>
                  </a:lnTo>
                  <a:lnTo>
                    <a:pt x="4754" y="192"/>
                  </a:lnTo>
                  <a:lnTo>
                    <a:pt x="4514" y="337"/>
                  </a:lnTo>
                  <a:lnTo>
                    <a:pt x="4226" y="577"/>
                  </a:lnTo>
                  <a:lnTo>
                    <a:pt x="3938" y="865"/>
                  </a:lnTo>
                  <a:lnTo>
                    <a:pt x="3698" y="1201"/>
                  </a:lnTo>
                  <a:lnTo>
                    <a:pt x="3410" y="1585"/>
                  </a:lnTo>
                  <a:lnTo>
                    <a:pt x="2882" y="2498"/>
                  </a:lnTo>
                  <a:lnTo>
                    <a:pt x="2401" y="3506"/>
                  </a:lnTo>
                  <a:lnTo>
                    <a:pt x="1921" y="4659"/>
                  </a:lnTo>
                  <a:lnTo>
                    <a:pt x="1489" y="5859"/>
                  </a:lnTo>
                  <a:lnTo>
                    <a:pt x="1105" y="7156"/>
                  </a:lnTo>
                  <a:lnTo>
                    <a:pt x="768" y="8405"/>
                  </a:lnTo>
                  <a:lnTo>
                    <a:pt x="480" y="9653"/>
                  </a:lnTo>
                  <a:lnTo>
                    <a:pt x="240" y="10806"/>
                  </a:lnTo>
                  <a:lnTo>
                    <a:pt x="96" y="11911"/>
                  </a:lnTo>
                  <a:lnTo>
                    <a:pt x="0" y="12871"/>
                  </a:lnTo>
                  <a:lnTo>
                    <a:pt x="0" y="13639"/>
                  </a:lnTo>
                  <a:lnTo>
                    <a:pt x="48" y="13976"/>
                  </a:lnTo>
                  <a:lnTo>
                    <a:pt x="96" y="14264"/>
                  </a:lnTo>
                  <a:lnTo>
                    <a:pt x="192" y="14456"/>
                  </a:lnTo>
                  <a:lnTo>
                    <a:pt x="336" y="14648"/>
                  </a:lnTo>
                  <a:lnTo>
                    <a:pt x="12006" y="175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41"/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extrusionOk="0">
                  <a:moveTo>
                    <a:pt x="5427" y="0"/>
                  </a:moveTo>
                  <a:lnTo>
                    <a:pt x="5043" y="96"/>
                  </a:lnTo>
                  <a:lnTo>
                    <a:pt x="4803" y="192"/>
                  </a:lnTo>
                  <a:lnTo>
                    <a:pt x="4562" y="288"/>
                  </a:lnTo>
                  <a:lnTo>
                    <a:pt x="4370" y="481"/>
                  </a:lnTo>
                  <a:lnTo>
                    <a:pt x="4130" y="673"/>
                  </a:lnTo>
                  <a:lnTo>
                    <a:pt x="3650" y="1201"/>
                  </a:lnTo>
                  <a:lnTo>
                    <a:pt x="3218" y="1873"/>
                  </a:lnTo>
                  <a:lnTo>
                    <a:pt x="2785" y="2690"/>
                  </a:lnTo>
                  <a:lnTo>
                    <a:pt x="2401" y="3554"/>
                  </a:lnTo>
                  <a:lnTo>
                    <a:pt x="1969" y="4515"/>
                  </a:lnTo>
                  <a:lnTo>
                    <a:pt x="1633" y="5523"/>
                  </a:lnTo>
                  <a:lnTo>
                    <a:pt x="1249" y="6580"/>
                  </a:lnTo>
                  <a:lnTo>
                    <a:pt x="961" y="7636"/>
                  </a:lnTo>
                  <a:lnTo>
                    <a:pt x="672" y="8693"/>
                  </a:lnTo>
                  <a:lnTo>
                    <a:pt x="432" y="9701"/>
                  </a:lnTo>
                  <a:lnTo>
                    <a:pt x="240" y="10710"/>
                  </a:lnTo>
                  <a:lnTo>
                    <a:pt x="96" y="11622"/>
                  </a:lnTo>
                  <a:lnTo>
                    <a:pt x="48" y="12487"/>
                  </a:lnTo>
                  <a:lnTo>
                    <a:pt x="0" y="13207"/>
                  </a:lnTo>
                  <a:lnTo>
                    <a:pt x="0" y="13688"/>
                  </a:lnTo>
                  <a:lnTo>
                    <a:pt x="96" y="14120"/>
                  </a:lnTo>
                  <a:lnTo>
                    <a:pt x="192" y="14408"/>
                  </a:lnTo>
                  <a:lnTo>
                    <a:pt x="336" y="14648"/>
                  </a:lnTo>
                  <a:lnTo>
                    <a:pt x="12006" y="17578"/>
                  </a:lnTo>
                  <a:lnTo>
                    <a:pt x="11814" y="17337"/>
                  </a:lnTo>
                  <a:lnTo>
                    <a:pt x="11718" y="17001"/>
                  </a:lnTo>
                  <a:lnTo>
                    <a:pt x="11670" y="16521"/>
                  </a:lnTo>
                  <a:lnTo>
                    <a:pt x="11670" y="15945"/>
                  </a:lnTo>
                  <a:lnTo>
                    <a:pt x="11670" y="15176"/>
                  </a:lnTo>
                  <a:lnTo>
                    <a:pt x="11718" y="14312"/>
                  </a:lnTo>
                  <a:lnTo>
                    <a:pt x="11910" y="12247"/>
                  </a:lnTo>
                  <a:lnTo>
                    <a:pt x="12102" y="9990"/>
                  </a:lnTo>
                  <a:lnTo>
                    <a:pt x="12150" y="8837"/>
                  </a:lnTo>
                  <a:lnTo>
                    <a:pt x="12150" y="7636"/>
                  </a:lnTo>
                  <a:lnTo>
                    <a:pt x="12102" y="6148"/>
                  </a:lnTo>
                  <a:lnTo>
                    <a:pt x="12054" y="5427"/>
                  </a:lnTo>
                  <a:lnTo>
                    <a:pt x="11958" y="4707"/>
                  </a:lnTo>
                  <a:lnTo>
                    <a:pt x="11862" y="4034"/>
                  </a:lnTo>
                  <a:lnTo>
                    <a:pt x="11670" y="3410"/>
                  </a:lnTo>
                  <a:lnTo>
                    <a:pt x="11478" y="2786"/>
                  </a:lnTo>
                  <a:lnTo>
                    <a:pt x="11238" y="2209"/>
                  </a:lnTo>
                  <a:lnTo>
                    <a:pt x="11046" y="1873"/>
                  </a:lnTo>
                  <a:lnTo>
                    <a:pt x="10710" y="1585"/>
                  </a:lnTo>
                  <a:lnTo>
                    <a:pt x="9797" y="1393"/>
                  </a:lnTo>
                  <a:lnTo>
                    <a:pt x="9653" y="1633"/>
                  </a:lnTo>
                  <a:lnTo>
                    <a:pt x="9509" y="1873"/>
                  </a:lnTo>
                  <a:lnTo>
                    <a:pt x="9317" y="2065"/>
                  </a:lnTo>
                  <a:lnTo>
                    <a:pt x="9125" y="2258"/>
                  </a:lnTo>
                  <a:lnTo>
                    <a:pt x="8933" y="2402"/>
                  </a:lnTo>
                  <a:lnTo>
                    <a:pt x="8693" y="2498"/>
                  </a:lnTo>
                  <a:lnTo>
                    <a:pt x="8404" y="2594"/>
                  </a:lnTo>
                  <a:lnTo>
                    <a:pt x="7876" y="2594"/>
                  </a:lnTo>
                  <a:lnTo>
                    <a:pt x="7588" y="2498"/>
                  </a:lnTo>
                  <a:lnTo>
                    <a:pt x="7252" y="2354"/>
                  </a:lnTo>
                  <a:lnTo>
                    <a:pt x="7012" y="2113"/>
                  </a:lnTo>
                  <a:lnTo>
                    <a:pt x="6820" y="1873"/>
                  </a:lnTo>
                  <a:lnTo>
                    <a:pt x="6627" y="1537"/>
                  </a:lnTo>
                  <a:lnTo>
                    <a:pt x="6531" y="1201"/>
                  </a:lnTo>
                  <a:lnTo>
                    <a:pt x="6483" y="865"/>
                  </a:lnTo>
                  <a:lnTo>
                    <a:pt x="6531" y="481"/>
                  </a:lnTo>
                  <a:lnTo>
                    <a:pt x="6676" y="48"/>
                  </a:lnTo>
                  <a:lnTo>
                    <a:pt x="7012" y="96"/>
                  </a:lnTo>
                  <a:lnTo>
                    <a:pt x="6435" y="0"/>
                  </a:lnTo>
                  <a:close/>
                </a:path>
              </a:pathLst>
            </a:custGeom>
            <a:solidFill>
              <a:srgbClr val="FFE4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41"/>
            <p:cNvSpPr/>
            <p:nvPr/>
          </p:nvSpPr>
          <p:spPr>
            <a:xfrm>
              <a:off x="2238375" y="1228225"/>
              <a:ext cx="303775" cy="439450"/>
            </a:xfrm>
            <a:custGeom>
              <a:avLst/>
              <a:gdLst/>
              <a:ahLst/>
              <a:cxnLst/>
              <a:rect l="l" t="t" r="r" b="b"/>
              <a:pathLst>
                <a:path w="12151" h="17578" fill="none" extrusionOk="0">
                  <a:moveTo>
                    <a:pt x="5907" y="0"/>
                  </a:moveTo>
                  <a:lnTo>
                    <a:pt x="5907" y="0"/>
                  </a:lnTo>
                  <a:lnTo>
                    <a:pt x="5427" y="0"/>
                  </a:lnTo>
                  <a:lnTo>
                    <a:pt x="5043" y="96"/>
                  </a:lnTo>
                  <a:lnTo>
                    <a:pt x="5043" y="96"/>
                  </a:lnTo>
                  <a:lnTo>
                    <a:pt x="4803" y="192"/>
                  </a:lnTo>
                  <a:lnTo>
                    <a:pt x="4562" y="288"/>
                  </a:lnTo>
                  <a:lnTo>
                    <a:pt x="4370" y="481"/>
                  </a:lnTo>
                  <a:lnTo>
                    <a:pt x="4130" y="673"/>
                  </a:lnTo>
                  <a:lnTo>
                    <a:pt x="3650" y="1201"/>
                  </a:lnTo>
                  <a:lnTo>
                    <a:pt x="3218" y="1873"/>
                  </a:lnTo>
                  <a:lnTo>
                    <a:pt x="2785" y="2690"/>
                  </a:lnTo>
                  <a:lnTo>
                    <a:pt x="2401" y="3554"/>
                  </a:lnTo>
                  <a:lnTo>
                    <a:pt x="1969" y="4515"/>
                  </a:lnTo>
                  <a:lnTo>
                    <a:pt x="1633" y="5523"/>
                  </a:lnTo>
                  <a:lnTo>
                    <a:pt x="1249" y="6580"/>
                  </a:lnTo>
                  <a:lnTo>
                    <a:pt x="961" y="7636"/>
                  </a:lnTo>
                  <a:lnTo>
                    <a:pt x="672" y="8693"/>
                  </a:lnTo>
                  <a:lnTo>
                    <a:pt x="432" y="9701"/>
                  </a:lnTo>
                  <a:lnTo>
                    <a:pt x="240" y="10710"/>
                  </a:lnTo>
                  <a:lnTo>
                    <a:pt x="96" y="11622"/>
                  </a:lnTo>
                  <a:lnTo>
                    <a:pt x="48" y="12487"/>
                  </a:lnTo>
                  <a:lnTo>
                    <a:pt x="0" y="13207"/>
                  </a:lnTo>
                  <a:lnTo>
                    <a:pt x="0" y="13207"/>
                  </a:lnTo>
                  <a:lnTo>
                    <a:pt x="0" y="13688"/>
                  </a:lnTo>
                  <a:lnTo>
                    <a:pt x="96" y="14120"/>
                  </a:lnTo>
                  <a:lnTo>
                    <a:pt x="192" y="14408"/>
                  </a:lnTo>
                  <a:lnTo>
                    <a:pt x="336" y="14648"/>
                  </a:lnTo>
                  <a:lnTo>
                    <a:pt x="12006" y="17578"/>
                  </a:lnTo>
                  <a:lnTo>
                    <a:pt x="12006" y="17578"/>
                  </a:lnTo>
                  <a:lnTo>
                    <a:pt x="11814" y="17337"/>
                  </a:lnTo>
                  <a:lnTo>
                    <a:pt x="11718" y="17001"/>
                  </a:lnTo>
                  <a:lnTo>
                    <a:pt x="11670" y="16521"/>
                  </a:lnTo>
                  <a:lnTo>
                    <a:pt x="11670" y="15945"/>
                  </a:lnTo>
                  <a:lnTo>
                    <a:pt x="11670" y="15945"/>
                  </a:lnTo>
                  <a:lnTo>
                    <a:pt x="11670" y="15176"/>
                  </a:lnTo>
                  <a:lnTo>
                    <a:pt x="11718" y="14312"/>
                  </a:lnTo>
                  <a:lnTo>
                    <a:pt x="11910" y="12247"/>
                  </a:lnTo>
                  <a:lnTo>
                    <a:pt x="12102" y="9990"/>
                  </a:lnTo>
                  <a:lnTo>
                    <a:pt x="12150" y="8837"/>
                  </a:lnTo>
                  <a:lnTo>
                    <a:pt x="12150" y="7636"/>
                  </a:lnTo>
                  <a:lnTo>
                    <a:pt x="12150" y="7636"/>
                  </a:lnTo>
                  <a:lnTo>
                    <a:pt x="12102" y="6148"/>
                  </a:lnTo>
                  <a:lnTo>
                    <a:pt x="12054" y="5427"/>
                  </a:lnTo>
                  <a:lnTo>
                    <a:pt x="11958" y="4707"/>
                  </a:lnTo>
                  <a:lnTo>
                    <a:pt x="11862" y="4034"/>
                  </a:lnTo>
                  <a:lnTo>
                    <a:pt x="11670" y="3410"/>
                  </a:lnTo>
                  <a:lnTo>
                    <a:pt x="11478" y="2786"/>
                  </a:lnTo>
                  <a:lnTo>
                    <a:pt x="11238" y="2209"/>
                  </a:lnTo>
                  <a:lnTo>
                    <a:pt x="11238" y="2209"/>
                  </a:lnTo>
                  <a:lnTo>
                    <a:pt x="11046" y="1873"/>
                  </a:lnTo>
                  <a:lnTo>
                    <a:pt x="10710" y="1585"/>
                  </a:lnTo>
                  <a:lnTo>
                    <a:pt x="10710" y="1585"/>
                  </a:lnTo>
                  <a:lnTo>
                    <a:pt x="9797" y="1393"/>
                  </a:lnTo>
                  <a:lnTo>
                    <a:pt x="9797" y="1393"/>
                  </a:lnTo>
                  <a:lnTo>
                    <a:pt x="9653" y="1633"/>
                  </a:lnTo>
                  <a:lnTo>
                    <a:pt x="9509" y="1873"/>
                  </a:lnTo>
                  <a:lnTo>
                    <a:pt x="9317" y="2065"/>
                  </a:lnTo>
                  <a:lnTo>
                    <a:pt x="9125" y="2258"/>
                  </a:lnTo>
                  <a:lnTo>
                    <a:pt x="8933" y="2402"/>
                  </a:lnTo>
                  <a:lnTo>
                    <a:pt x="8693" y="2498"/>
                  </a:lnTo>
                  <a:lnTo>
                    <a:pt x="8404" y="2594"/>
                  </a:lnTo>
                  <a:lnTo>
                    <a:pt x="8164" y="2594"/>
                  </a:lnTo>
                  <a:lnTo>
                    <a:pt x="8164" y="2594"/>
                  </a:lnTo>
                  <a:lnTo>
                    <a:pt x="7876" y="2594"/>
                  </a:lnTo>
                  <a:lnTo>
                    <a:pt x="7876" y="2594"/>
                  </a:lnTo>
                  <a:lnTo>
                    <a:pt x="7588" y="2498"/>
                  </a:lnTo>
                  <a:lnTo>
                    <a:pt x="7252" y="2354"/>
                  </a:lnTo>
                  <a:lnTo>
                    <a:pt x="7012" y="2113"/>
                  </a:lnTo>
                  <a:lnTo>
                    <a:pt x="6820" y="1873"/>
                  </a:lnTo>
                  <a:lnTo>
                    <a:pt x="6627" y="1537"/>
                  </a:lnTo>
                  <a:lnTo>
                    <a:pt x="6531" y="1201"/>
                  </a:lnTo>
                  <a:lnTo>
                    <a:pt x="6483" y="865"/>
                  </a:lnTo>
                  <a:lnTo>
                    <a:pt x="6531" y="481"/>
                  </a:lnTo>
                  <a:lnTo>
                    <a:pt x="6531" y="481"/>
                  </a:lnTo>
                  <a:lnTo>
                    <a:pt x="6676" y="48"/>
                  </a:lnTo>
                  <a:lnTo>
                    <a:pt x="6676" y="48"/>
                  </a:lnTo>
                  <a:lnTo>
                    <a:pt x="7012" y="96"/>
                  </a:lnTo>
                  <a:lnTo>
                    <a:pt x="7012" y="96"/>
                  </a:lnTo>
                  <a:lnTo>
                    <a:pt x="7012" y="96"/>
                  </a:lnTo>
                  <a:lnTo>
                    <a:pt x="6435" y="0"/>
                  </a:lnTo>
                  <a:lnTo>
                    <a:pt x="590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41"/>
            <p:cNvSpPr/>
            <p:nvPr/>
          </p:nvSpPr>
          <p:spPr>
            <a:xfrm>
              <a:off x="2400450" y="1229425"/>
              <a:ext cx="84075" cy="63650"/>
            </a:xfrm>
            <a:custGeom>
              <a:avLst/>
              <a:gdLst/>
              <a:ahLst/>
              <a:cxnLst/>
              <a:rect l="l" t="t" r="r" b="b"/>
              <a:pathLst>
                <a:path w="3363" h="2546" extrusionOk="0">
                  <a:moveTo>
                    <a:pt x="193" y="0"/>
                  </a:moveTo>
                  <a:lnTo>
                    <a:pt x="48" y="433"/>
                  </a:lnTo>
                  <a:lnTo>
                    <a:pt x="0" y="817"/>
                  </a:lnTo>
                  <a:lnTo>
                    <a:pt x="48" y="1153"/>
                  </a:lnTo>
                  <a:lnTo>
                    <a:pt x="144" y="1489"/>
                  </a:lnTo>
                  <a:lnTo>
                    <a:pt x="337" y="1825"/>
                  </a:lnTo>
                  <a:lnTo>
                    <a:pt x="529" y="2065"/>
                  </a:lnTo>
                  <a:lnTo>
                    <a:pt x="769" y="2306"/>
                  </a:lnTo>
                  <a:lnTo>
                    <a:pt x="1105" y="2450"/>
                  </a:lnTo>
                  <a:lnTo>
                    <a:pt x="1393" y="2546"/>
                  </a:lnTo>
                  <a:lnTo>
                    <a:pt x="1729" y="2546"/>
                  </a:lnTo>
                  <a:lnTo>
                    <a:pt x="2065" y="2498"/>
                  </a:lnTo>
                  <a:lnTo>
                    <a:pt x="2402" y="2402"/>
                  </a:lnTo>
                  <a:lnTo>
                    <a:pt x="2690" y="2210"/>
                  </a:lnTo>
                  <a:lnTo>
                    <a:pt x="2930" y="1969"/>
                  </a:lnTo>
                  <a:lnTo>
                    <a:pt x="3122" y="1681"/>
                  </a:lnTo>
                  <a:lnTo>
                    <a:pt x="3266" y="1345"/>
                  </a:lnTo>
                  <a:lnTo>
                    <a:pt x="3362" y="1009"/>
                  </a:lnTo>
                  <a:lnTo>
                    <a:pt x="2642" y="673"/>
                  </a:lnTo>
                  <a:lnTo>
                    <a:pt x="1825" y="385"/>
                  </a:lnTo>
                  <a:lnTo>
                    <a:pt x="1009" y="144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41"/>
            <p:cNvSpPr/>
            <p:nvPr/>
          </p:nvSpPr>
          <p:spPr>
            <a:xfrm>
              <a:off x="2400450" y="1229425"/>
              <a:ext cx="84075" cy="63650"/>
            </a:xfrm>
            <a:custGeom>
              <a:avLst/>
              <a:gdLst/>
              <a:ahLst/>
              <a:cxnLst/>
              <a:rect l="l" t="t" r="r" b="b"/>
              <a:pathLst>
                <a:path w="3363" h="2546" fill="none" extrusionOk="0">
                  <a:moveTo>
                    <a:pt x="1393" y="2546"/>
                  </a:moveTo>
                  <a:lnTo>
                    <a:pt x="1393" y="2546"/>
                  </a:lnTo>
                  <a:lnTo>
                    <a:pt x="1729" y="2546"/>
                  </a:lnTo>
                  <a:lnTo>
                    <a:pt x="2065" y="2498"/>
                  </a:lnTo>
                  <a:lnTo>
                    <a:pt x="2402" y="2402"/>
                  </a:lnTo>
                  <a:lnTo>
                    <a:pt x="2690" y="2210"/>
                  </a:lnTo>
                  <a:lnTo>
                    <a:pt x="2930" y="1969"/>
                  </a:lnTo>
                  <a:lnTo>
                    <a:pt x="3122" y="1681"/>
                  </a:lnTo>
                  <a:lnTo>
                    <a:pt x="3266" y="1345"/>
                  </a:lnTo>
                  <a:lnTo>
                    <a:pt x="3362" y="1009"/>
                  </a:lnTo>
                  <a:lnTo>
                    <a:pt x="3362" y="1009"/>
                  </a:lnTo>
                  <a:lnTo>
                    <a:pt x="2642" y="673"/>
                  </a:lnTo>
                  <a:lnTo>
                    <a:pt x="1825" y="385"/>
                  </a:lnTo>
                  <a:lnTo>
                    <a:pt x="1009" y="144"/>
                  </a:lnTo>
                  <a:lnTo>
                    <a:pt x="193" y="0"/>
                  </a:lnTo>
                  <a:lnTo>
                    <a:pt x="193" y="0"/>
                  </a:lnTo>
                  <a:lnTo>
                    <a:pt x="48" y="433"/>
                  </a:lnTo>
                  <a:lnTo>
                    <a:pt x="48" y="433"/>
                  </a:lnTo>
                  <a:lnTo>
                    <a:pt x="0" y="817"/>
                  </a:lnTo>
                  <a:lnTo>
                    <a:pt x="48" y="1153"/>
                  </a:lnTo>
                  <a:lnTo>
                    <a:pt x="144" y="1489"/>
                  </a:lnTo>
                  <a:lnTo>
                    <a:pt x="337" y="1825"/>
                  </a:lnTo>
                  <a:lnTo>
                    <a:pt x="529" y="2065"/>
                  </a:lnTo>
                  <a:lnTo>
                    <a:pt x="769" y="2306"/>
                  </a:lnTo>
                  <a:lnTo>
                    <a:pt x="1105" y="2450"/>
                  </a:lnTo>
                  <a:lnTo>
                    <a:pt x="1393" y="25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41"/>
            <p:cNvSpPr/>
            <p:nvPr/>
          </p:nvSpPr>
          <p:spPr>
            <a:xfrm>
              <a:off x="2419650" y="1218625"/>
              <a:ext cx="46850" cy="51650"/>
            </a:xfrm>
            <a:custGeom>
              <a:avLst/>
              <a:gdLst/>
              <a:ahLst/>
              <a:cxnLst/>
              <a:rect l="l" t="t" r="r" b="b"/>
              <a:pathLst>
                <a:path w="1874" h="2066" extrusionOk="0">
                  <a:moveTo>
                    <a:pt x="481" y="0"/>
                  </a:moveTo>
                  <a:lnTo>
                    <a:pt x="1" y="1489"/>
                  </a:lnTo>
                  <a:lnTo>
                    <a:pt x="1490" y="2065"/>
                  </a:lnTo>
                  <a:lnTo>
                    <a:pt x="1874" y="384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41"/>
            <p:cNvSpPr/>
            <p:nvPr/>
          </p:nvSpPr>
          <p:spPr>
            <a:xfrm>
              <a:off x="2419650" y="1218625"/>
              <a:ext cx="46850" cy="51650"/>
            </a:xfrm>
            <a:custGeom>
              <a:avLst/>
              <a:gdLst/>
              <a:ahLst/>
              <a:cxnLst/>
              <a:rect l="l" t="t" r="r" b="b"/>
              <a:pathLst>
                <a:path w="1874" h="2066" fill="none" extrusionOk="0">
                  <a:moveTo>
                    <a:pt x="481" y="0"/>
                  </a:moveTo>
                  <a:lnTo>
                    <a:pt x="1" y="1489"/>
                  </a:lnTo>
                  <a:lnTo>
                    <a:pt x="1490" y="2065"/>
                  </a:lnTo>
                  <a:lnTo>
                    <a:pt x="1874" y="384"/>
                  </a:lnTo>
                  <a:lnTo>
                    <a:pt x="48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41"/>
            <p:cNvSpPr/>
            <p:nvPr/>
          </p:nvSpPr>
          <p:spPr>
            <a:xfrm>
              <a:off x="2419650" y="1237825"/>
              <a:ext cx="40850" cy="32450"/>
            </a:xfrm>
            <a:custGeom>
              <a:avLst/>
              <a:gdLst/>
              <a:ahLst/>
              <a:cxnLst/>
              <a:rect l="l" t="t" r="r" b="b"/>
              <a:pathLst>
                <a:path w="1634" h="1298" extrusionOk="0">
                  <a:moveTo>
                    <a:pt x="241" y="1"/>
                  </a:moveTo>
                  <a:lnTo>
                    <a:pt x="1" y="721"/>
                  </a:lnTo>
                  <a:lnTo>
                    <a:pt x="1490" y="1297"/>
                  </a:lnTo>
                  <a:lnTo>
                    <a:pt x="1634" y="673"/>
                  </a:lnTo>
                  <a:lnTo>
                    <a:pt x="961" y="385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41"/>
            <p:cNvSpPr/>
            <p:nvPr/>
          </p:nvSpPr>
          <p:spPr>
            <a:xfrm>
              <a:off x="2419650" y="1237825"/>
              <a:ext cx="40850" cy="32450"/>
            </a:xfrm>
            <a:custGeom>
              <a:avLst/>
              <a:gdLst/>
              <a:ahLst/>
              <a:cxnLst/>
              <a:rect l="l" t="t" r="r" b="b"/>
              <a:pathLst>
                <a:path w="1634" h="1298" fill="none" extrusionOk="0">
                  <a:moveTo>
                    <a:pt x="241" y="1"/>
                  </a:moveTo>
                  <a:lnTo>
                    <a:pt x="1" y="721"/>
                  </a:lnTo>
                  <a:lnTo>
                    <a:pt x="1490" y="1297"/>
                  </a:lnTo>
                  <a:lnTo>
                    <a:pt x="1634" y="673"/>
                  </a:lnTo>
                  <a:lnTo>
                    <a:pt x="1634" y="673"/>
                  </a:lnTo>
                  <a:lnTo>
                    <a:pt x="961" y="385"/>
                  </a:lnTo>
                  <a:lnTo>
                    <a:pt x="289" y="1"/>
                  </a:lnTo>
                  <a:lnTo>
                    <a:pt x="2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41"/>
            <p:cNvSpPr/>
            <p:nvPr/>
          </p:nvSpPr>
          <p:spPr>
            <a:xfrm>
              <a:off x="2216750" y="852425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extrusionOk="0">
                  <a:moveTo>
                    <a:pt x="2930" y="0"/>
                  </a:moveTo>
                  <a:lnTo>
                    <a:pt x="2354" y="96"/>
                  </a:lnTo>
                  <a:lnTo>
                    <a:pt x="1826" y="337"/>
                  </a:lnTo>
                  <a:lnTo>
                    <a:pt x="1297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37"/>
                  </a:lnTo>
                  <a:lnTo>
                    <a:pt x="337" y="1825"/>
                  </a:lnTo>
                  <a:lnTo>
                    <a:pt x="241" y="2114"/>
                  </a:lnTo>
                  <a:lnTo>
                    <a:pt x="49" y="2690"/>
                  </a:lnTo>
                  <a:lnTo>
                    <a:pt x="1" y="3314"/>
                  </a:lnTo>
                  <a:lnTo>
                    <a:pt x="49" y="3890"/>
                  </a:lnTo>
                  <a:lnTo>
                    <a:pt x="241" y="4419"/>
                  </a:lnTo>
                  <a:lnTo>
                    <a:pt x="337" y="4707"/>
                  </a:lnTo>
                  <a:lnTo>
                    <a:pt x="481" y="4947"/>
                  </a:lnTo>
                  <a:lnTo>
                    <a:pt x="673" y="5139"/>
                  </a:lnTo>
                  <a:lnTo>
                    <a:pt x="865" y="5379"/>
                  </a:lnTo>
                  <a:lnTo>
                    <a:pt x="1057" y="5571"/>
                  </a:lnTo>
                  <a:lnTo>
                    <a:pt x="1345" y="5715"/>
                  </a:lnTo>
                  <a:lnTo>
                    <a:pt x="1585" y="5860"/>
                  </a:lnTo>
                  <a:lnTo>
                    <a:pt x="1826" y="5956"/>
                  </a:lnTo>
                  <a:lnTo>
                    <a:pt x="2114" y="6052"/>
                  </a:lnTo>
                  <a:lnTo>
                    <a:pt x="2402" y="6100"/>
                  </a:lnTo>
                  <a:lnTo>
                    <a:pt x="2978" y="6100"/>
                  </a:lnTo>
                  <a:lnTo>
                    <a:pt x="3554" y="6004"/>
                  </a:lnTo>
                  <a:lnTo>
                    <a:pt x="4083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15"/>
                  </a:lnTo>
                  <a:lnTo>
                    <a:pt x="5571" y="4275"/>
                  </a:lnTo>
                  <a:lnTo>
                    <a:pt x="5668" y="3987"/>
                  </a:lnTo>
                  <a:lnTo>
                    <a:pt x="5860" y="3362"/>
                  </a:lnTo>
                  <a:lnTo>
                    <a:pt x="5908" y="2786"/>
                  </a:lnTo>
                  <a:lnTo>
                    <a:pt x="5812" y="2210"/>
                  </a:lnTo>
                  <a:lnTo>
                    <a:pt x="5668" y="1681"/>
                  </a:lnTo>
                  <a:lnTo>
                    <a:pt x="5523" y="1393"/>
                  </a:lnTo>
                  <a:lnTo>
                    <a:pt x="5379" y="1153"/>
                  </a:lnTo>
                  <a:lnTo>
                    <a:pt x="5235" y="913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5"/>
                  </a:lnTo>
                  <a:lnTo>
                    <a:pt x="4323" y="241"/>
                  </a:lnTo>
                  <a:lnTo>
                    <a:pt x="4035" y="145"/>
                  </a:lnTo>
                  <a:lnTo>
                    <a:pt x="3747" y="48"/>
                  </a:lnTo>
                  <a:lnTo>
                    <a:pt x="3506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41"/>
            <p:cNvSpPr/>
            <p:nvPr/>
          </p:nvSpPr>
          <p:spPr>
            <a:xfrm>
              <a:off x="2216750" y="852425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fill="none" extrusionOk="0">
                  <a:moveTo>
                    <a:pt x="481" y="1537"/>
                  </a:moveTo>
                  <a:lnTo>
                    <a:pt x="481" y="1537"/>
                  </a:lnTo>
                  <a:lnTo>
                    <a:pt x="337" y="1825"/>
                  </a:lnTo>
                  <a:lnTo>
                    <a:pt x="241" y="2114"/>
                  </a:lnTo>
                  <a:lnTo>
                    <a:pt x="49" y="2690"/>
                  </a:lnTo>
                  <a:lnTo>
                    <a:pt x="1" y="3314"/>
                  </a:lnTo>
                  <a:lnTo>
                    <a:pt x="49" y="3890"/>
                  </a:lnTo>
                  <a:lnTo>
                    <a:pt x="241" y="4419"/>
                  </a:lnTo>
                  <a:lnTo>
                    <a:pt x="337" y="4707"/>
                  </a:lnTo>
                  <a:lnTo>
                    <a:pt x="481" y="4947"/>
                  </a:lnTo>
                  <a:lnTo>
                    <a:pt x="673" y="5139"/>
                  </a:lnTo>
                  <a:lnTo>
                    <a:pt x="865" y="5379"/>
                  </a:lnTo>
                  <a:lnTo>
                    <a:pt x="1057" y="5571"/>
                  </a:lnTo>
                  <a:lnTo>
                    <a:pt x="1345" y="5715"/>
                  </a:lnTo>
                  <a:lnTo>
                    <a:pt x="1345" y="5715"/>
                  </a:lnTo>
                  <a:lnTo>
                    <a:pt x="1585" y="5860"/>
                  </a:lnTo>
                  <a:lnTo>
                    <a:pt x="1826" y="5956"/>
                  </a:lnTo>
                  <a:lnTo>
                    <a:pt x="2114" y="6052"/>
                  </a:lnTo>
                  <a:lnTo>
                    <a:pt x="2402" y="6100"/>
                  </a:lnTo>
                  <a:lnTo>
                    <a:pt x="2690" y="6100"/>
                  </a:lnTo>
                  <a:lnTo>
                    <a:pt x="2978" y="6100"/>
                  </a:lnTo>
                  <a:lnTo>
                    <a:pt x="3554" y="6004"/>
                  </a:lnTo>
                  <a:lnTo>
                    <a:pt x="4083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15"/>
                  </a:lnTo>
                  <a:lnTo>
                    <a:pt x="5379" y="4515"/>
                  </a:lnTo>
                  <a:lnTo>
                    <a:pt x="5571" y="4275"/>
                  </a:lnTo>
                  <a:lnTo>
                    <a:pt x="5668" y="3987"/>
                  </a:lnTo>
                  <a:lnTo>
                    <a:pt x="5860" y="3362"/>
                  </a:lnTo>
                  <a:lnTo>
                    <a:pt x="5908" y="2786"/>
                  </a:lnTo>
                  <a:lnTo>
                    <a:pt x="5812" y="2210"/>
                  </a:lnTo>
                  <a:lnTo>
                    <a:pt x="5668" y="1681"/>
                  </a:lnTo>
                  <a:lnTo>
                    <a:pt x="5523" y="1393"/>
                  </a:lnTo>
                  <a:lnTo>
                    <a:pt x="5379" y="1153"/>
                  </a:lnTo>
                  <a:lnTo>
                    <a:pt x="5235" y="913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5"/>
                  </a:lnTo>
                  <a:lnTo>
                    <a:pt x="4563" y="385"/>
                  </a:lnTo>
                  <a:lnTo>
                    <a:pt x="4323" y="241"/>
                  </a:lnTo>
                  <a:lnTo>
                    <a:pt x="4035" y="145"/>
                  </a:lnTo>
                  <a:lnTo>
                    <a:pt x="3747" y="48"/>
                  </a:lnTo>
                  <a:lnTo>
                    <a:pt x="3506" y="0"/>
                  </a:lnTo>
                  <a:lnTo>
                    <a:pt x="3218" y="0"/>
                  </a:lnTo>
                  <a:lnTo>
                    <a:pt x="2930" y="0"/>
                  </a:lnTo>
                  <a:lnTo>
                    <a:pt x="2354" y="96"/>
                  </a:lnTo>
                  <a:lnTo>
                    <a:pt x="1826" y="337"/>
                  </a:lnTo>
                  <a:lnTo>
                    <a:pt x="1297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41"/>
            <p:cNvSpPr/>
            <p:nvPr/>
          </p:nvSpPr>
          <p:spPr>
            <a:xfrm>
              <a:off x="2237150" y="877625"/>
              <a:ext cx="49275" cy="90075"/>
            </a:xfrm>
            <a:custGeom>
              <a:avLst/>
              <a:gdLst/>
              <a:ahLst/>
              <a:cxnLst/>
              <a:rect l="l" t="t" r="r" b="b"/>
              <a:pathLst>
                <a:path w="1971" h="3603" extrusionOk="0">
                  <a:moveTo>
                    <a:pt x="1634" y="1"/>
                  </a:moveTo>
                  <a:lnTo>
                    <a:pt x="1442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625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1"/>
                  </a:lnTo>
                  <a:lnTo>
                    <a:pt x="481" y="3171"/>
                  </a:lnTo>
                  <a:lnTo>
                    <a:pt x="769" y="3363"/>
                  </a:lnTo>
                  <a:lnTo>
                    <a:pt x="1154" y="3555"/>
                  </a:lnTo>
                  <a:lnTo>
                    <a:pt x="1538" y="3603"/>
                  </a:lnTo>
                  <a:lnTo>
                    <a:pt x="1730" y="3171"/>
                  </a:lnTo>
                  <a:lnTo>
                    <a:pt x="1730" y="2354"/>
                  </a:lnTo>
                  <a:lnTo>
                    <a:pt x="1778" y="1538"/>
                  </a:lnTo>
                  <a:lnTo>
                    <a:pt x="1826" y="769"/>
                  </a:lnTo>
                  <a:lnTo>
                    <a:pt x="1970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41"/>
            <p:cNvSpPr/>
            <p:nvPr/>
          </p:nvSpPr>
          <p:spPr>
            <a:xfrm>
              <a:off x="2237150" y="877625"/>
              <a:ext cx="49275" cy="90075"/>
            </a:xfrm>
            <a:custGeom>
              <a:avLst/>
              <a:gdLst/>
              <a:ahLst/>
              <a:cxnLst/>
              <a:rect l="l" t="t" r="r" b="b"/>
              <a:pathLst>
                <a:path w="1971" h="3603" fill="none" extrusionOk="0">
                  <a:moveTo>
                    <a:pt x="1874" y="1"/>
                  </a:moveTo>
                  <a:lnTo>
                    <a:pt x="1874" y="1"/>
                  </a:lnTo>
                  <a:lnTo>
                    <a:pt x="1634" y="1"/>
                  </a:lnTo>
                  <a:lnTo>
                    <a:pt x="1442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625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1"/>
                  </a:lnTo>
                  <a:lnTo>
                    <a:pt x="481" y="3171"/>
                  </a:lnTo>
                  <a:lnTo>
                    <a:pt x="769" y="3363"/>
                  </a:lnTo>
                  <a:lnTo>
                    <a:pt x="769" y="3363"/>
                  </a:lnTo>
                  <a:lnTo>
                    <a:pt x="1154" y="3555"/>
                  </a:lnTo>
                  <a:lnTo>
                    <a:pt x="1538" y="3603"/>
                  </a:lnTo>
                  <a:lnTo>
                    <a:pt x="1538" y="3603"/>
                  </a:lnTo>
                  <a:lnTo>
                    <a:pt x="1730" y="3171"/>
                  </a:lnTo>
                  <a:lnTo>
                    <a:pt x="1730" y="3171"/>
                  </a:lnTo>
                  <a:lnTo>
                    <a:pt x="1730" y="2354"/>
                  </a:lnTo>
                  <a:lnTo>
                    <a:pt x="1778" y="1538"/>
                  </a:lnTo>
                  <a:lnTo>
                    <a:pt x="1826" y="769"/>
                  </a:lnTo>
                  <a:lnTo>
                    <a:pt x="1970" y="1"/>
                  </a:lnTo>
                  <a:lnTo>
                    <a:pt x="1970" y="1"/>
                  </a:lnTo>
                  <a:lnTo>
                    <a:pt x="18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41"/>
            <p:cNvSpPr/>
            <p:nvPr/>
          </p:nvSpPr>
          <p:spPr>
            <a:xfrm>
              <a:off x="2264775" y="800800"/>
              <a:ext cx="483875" cy="470675"/>
            </a:xfrm>
            <a:custGeom>
              <a:avLst/>
              <a:gdLst/>
              <a:ahLst/>
              <a:cxnLst/>
              <a:rect l="l" t="t" r="r" b="b"/>
              <a:pathLst>
                <a:path w="19355" h="18827" extrusionOk="0">
                  <a:moveTo>
                    <a:pt x="8933" y="0"/>
                  </a:moveTo>
                  <a:lnTo>
                    <a:pt x="8165" y="48"/>
                  </a:lnTo>
                  <a:lnTo>
                    <a:pt x="7444" y="192"/>
                  </a:lnTo>
                  <a:lnTo>
                    <a:pt x="6676" y="385"/>
                  </a:lnTo>
                  <a:lnTo>
                    <a:pt x="5908" y="673"/>
                  </a:lnTo>
                  <a:lnTo>
                    <a:pt x="5235" y="1009"/>
                  </a:lnTo>
                  <a:lnTo>
                    <a:pt x="4515" y="1441"/>
                  </a:lnTo>
                  <a:lnTo>
                    <a:pt x="3891" y="1873"/>
                  </a:lnTo>
                  <a:lnTo>
                    <a:pt x="3266" y="2402"/>
                  </a:lnTo>
                  <a:lnTo>
                    <a:pt x="2738" y="2930"/>
                  </a:lnTo>
                  <a:lnTo>
                    <a:pt x="2210" y="3554"/>
                  </a:lnTo>
                  <a:lnTo>
                    <a:pt x="1777" y="4227"/>
                  </a:lnTo>
                  <a:lnTo>
                    <a:pt x="1105" y="5283"/>
                  </a:lnTo>
                  <a:lnTo>
                    <a:pt x="721" y="6004"/>
                  </a:lnTo>
                  <a:lnTo>
                    <a:pt x="433" y="6676"/>
                  </a:lnTo>
                  <a:lnTo>
                    <a:pt x="241" y="7396"/>
                  </a:lnTo>
                  <a:lnTo>
                    <a:pt x="97" y="8165"/>
                  </a:lnTo>
                  <a:lnTo>
                    <a:pt x="1" y="8885"/>
                  </a:lnTo>
                  <a:lnTo>
                    <a:pt x="1" y="9605"/>
                  </a:lnTo>
                  <a:lnTo>
                    <a:pt x="97" y="10374"/>
                  </a:lnTo>
                  <a:lnTo>
                    <a:pt x="241" y="11094"/>
                  </a:lnTo>
                  <a:lnTo>
                    <a:pt x="433" y="11767"/>
                  </a:lnTo>
                  <a:lnTo>
                    <a:pt x="721" y="12487"/>
                  </a:lnTo>
                  <a:lnTo>
                    <a:pt x="1057" y="13111"/>
                  </a:lnTo>
                  <a:lnTo>
                    <a:pt x="1441" y="13736"/>
                  </a:lnTo>
                  <a:lnTo>
                    <a:pt x="1922" y="14312"/>
                  </a:lnTo>
                  <a:lnTo>
                    <a:pt x="2450" y="14888"/>
                  </a:lnTo>
                  <a:lnTo>
                    <a:pt x="3026" y="15368"/>
                  </a:lnTo>
                  <a:lnTo>
                    <a:pt x="3698" y="15801"/>
                  </a:lnTo>
                  <a:lnTo>
                    <a:pt x="6484" y="17482"/>
                  </a:lnTo>
                  <a:lnTo>
                    <a:pt x="7204" y="17866"/>
                  </a:lnTo>
                  <a:lnTo>
                    <a:pt x="7925" y="18202"/>
                  </a:lnTo>
                  <a:lnTo>
                    <a:pt x="8693" y="18442"/>
                  </a:lnTo>
                  <a:lnTo>
                    <a:pt x="9510" y="18634"/>
                  </a:lnTo>
                  <a:lnTo>
                    <a:pt x="10326" y="18778"/>
                  </a:lnTo>
                  <a:lnTo>
                    <a:pt x="11094" y="18826"/>
                  </a:lnTo>
                  <a:lnTo>
                    <a:pt x="11911" y="18826"/>
                  </a:lnTo>
                  <a:lnTo>
                    <a:pt x="12679" y="18730"/>
                  </a:lnTo>
                  <a:lnTo>
                    <a:pt x="13448" y="18538"/>
                  </a:lnTo>
                  <a:lnTo>
                    <a:pt x="14168" y="18298"/>
                  </a:lnTo>
                  <a:lnTo>
                    <a:pt x="14792" y="17962"/>
                  </a:lnTo>
                  <a:lnTo>
                    <a:pt x="15417" y="17530"/>
                  </a:lnTo>
                  <a:lnTo>
                    <a:pt x="15657" y="17289"/>
                  </a:lnTo>
                  <a:lnTo>
                    <a:pt x="15945" y="17001"/>
                  </a:lnTo>
                  <a:lnTo>
                    <a:pt x="16185" y="16713"/>
                  </a:lnTo>
                  <a:lnTo>
                    <a:pt x="16377" y="16425"/>
                  </a:lnTo>
                  <a:lnTo>
                    <a:pt x="16569" y="16089"/>
                  </a:lnTo>
                  <a:lnTo>
                    <a:pt x="16713" y="15705"/>
                  </a:lnTo>
                  <a:lnTo>
                    <a:pt x="16857" y="15368"/>
                  </a:lnTo>
                  <a:lnTo>
                    <a:pt x="17001" y="14936"/>
                  </a:lnTo>
                  <a:lnTo>
                    <a:pt x="17626" y="13880"/>
                  </a:lnTo>
                  <a:lnTo>
                    <a:pt x="18058" y="13159"/>
                  </a:lnTo>
                  <a:lnTo>
                    <a:pt x="18394" y="12439"/>
                  </a:lnTo>
                  <a:lnTo>
                    <a:pt x="18682" y="11719"/>
                  </a:lnTo>
                  <a:lnTo>
                    <a:pt x="18971" y="10998"/>
                  </a:lnTo>
                  <a:lnTo>
                    <a:pt x="19163" y="10230"/>
                  </a:lnTo>
                  <a:lnTo>
                    <a:pt x="19307" y="9509"/>
                  </a:lnTo>
                  <a:lnTo>
                    <a:pt x="19355" y="8789"/>
                  </a:lnTo>
                  <a:lnTo>
                    <a:pt x="19355" y="8021"/>
                  </a:lnTo>
                  <a:lnTo>
                    <a:pt x="19259" y="7348"/>
                  </a:lnTo>
                  <a:lnTo>
                    <a:pt x="19115" y="6628"/>
                  </a:lnTo>
                  <a:lnTo>
                    <a:pt x="18826" y="5955"/>
                  </a:lnTo>
                  <a:lnTo>
                    <a:pt x="18490" y="5331"/>
                  </a:lnTo>
                  <a:lnTo>
                    <a:pt x="18010" y="4755"/>
                  </a:lnTo>
                  <a:lnTo>
                    <a:pt x="17434" y="4227"/>
                  </a:lnTo>
                  <a:lnTo>
                    <a:pt x="16761" y="3698"/>
                  </a:lnTo>
                  <a:lnTo>
                    <a:pt x="15945" y="3266"/>
                  </a:lnTo>
                  <a:lnTo>
                    <a:pt x="12631" y="961"/>
                  </a:lnTo>
                  <a:lnTo>
                    <a:pt x="11911" y="577"/>
                  </a:lnTo>
                  <a:lnTo>
                    <a:pt x="11190" y="289"/>
                  </a:lnTo>
                  <a:lnTo>
                    <a:pt x="10470" y="144"/>
                  </a:lnTo>
                  <a:lnTo>
                    <a:pt x="9702" y="48"/>
                  </a:lnTo>
                  <a:lnTo>
                    <a:pt x="8933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41"/>
            <p:cNvSpPr/>
            <p:nvPr/>
          </p:nvSpPr>
          <p:spPr>
            <a:xfrm>
              <a:off x="2264775" y="800800"/>
              <a:ext cx="483875" cy="470675"/>
            </a:xfrm>
            <a:custGeom>
              <a:avLst/>
              <a:gdLst/>
              <a:ahLst/>
              <a:cxnLst/>
              <a:rect l="l" t="t" r="r" b="b"/>
              <a:pathLst>
                <a:path w="19355" h="18827" fill="none" extrusionOk="0">
                  <a:moveTo>
                    <a:pt x="12631" y="961"/>
                  </a:moveTo>
                  <a:lnTo>
                    <a:pt x="15945" y="3266"/>
                  </a:lnTo>
                  <a:lnTo>
                    <a:pt x="15945" y="3266"/>
                  </a:lnTo>
                  <a:lnTo>
                    <a:pt x="16761" y="3698"/>
                  </a:lnTo>
                  <a:lnTo>
                    <a:pt x="17434" y="4227"/>
                  </a:lnTo>
                  <a:lnTo>
                    <a:pt x="18010" y="4755"/>
                  </a:lnTo>
                  <a:lnTo>
                    <a:pt x="18490" y="5331"/>
                  </a:lnTo>
                  <a:lnTo>
                    <a:pt x="18826" y="5955"/>
                  </a:lnTo>
                  <a:lnTo>
                    <a:pt x="19115" y="6628"/>
                  </a:lnTo>
                  <a:lnTo>
                    <a:pt x="19259" y="7348"/>
                  </a:lnTo>
                  <a:lnTo>
                    <a:pt x="19355" y="8021"/>
                  </a:lnTo>
                  <a:lnTo>
                    <a:pt x="19355" y="8789"/>
                  </a:lnTo>
                  <a:lnTo>
                    <a:pt x="19307" y="9509"/>
                  </a:lnTo>
                  <a:lnTo>
                    <a:pt x="19163" y="10230"/>
                  </a:lnTo>
                  <a:lnTo>
                    <a:pt x="18971" y="10998"/>
                  </a:lnTo>
                  <a:lnTo>
                    <a:pt x="18682" y="11719"/>
                  </a:lnTo>
                  <a:lnTo>
                    <a:pt x="18394" y="12439"/>
                  </a:lnTo>
                  <a:lnTo>
                    <a:pt x="18058" y="13159"/>
                  </a:lnTo>
                  <a:lnTo>
                    <a:pt x="17626" y="13880"/>
                  </a:lnTo>
                  <a:lnTo>
                    <a:pt x="17001" y="14936"/>
                  </a:lnTo>
                  <a:lnTo>
                    <a:pt x="17001" y="14936"/>
                  </a:lnTo>
                  <a:lnTo>
                    <a:pt x="16857" y="15368"/>
                  </a:lnTo>
                  <a:lnTo>
                    <a:pt x="16713" y="15705"/>
                  </a:lnTo>
                  <a:lnTo>
                    <a:pt x="16569" y="16089"/>
                  </a:lnTo>
                  <a:lnTo>
                    <a:pt x="16377" y="16425"/>
                  </a:lnTo>
                  <a:lnTo>
                    <a:pt x="16185" y="16713"/>
                  </a:lnTo>
                  <a:lnTo>
                    <a:pt x="15945" y="17001"/>
                  </a:lnTo>
                  <a:lnTo>
                    <a:pt x="15657" y="17289"/>
                  </a:lnTo>
                  <a:lnTo>
                    <a:pt x="15417" y="17530"/>
                  </a:lnTo>
                  <a:lnTo>
                    <a:pt x="14792" y="17962"/>
                  </a:lnTo>
                  <a:lnTo>
                    <a:pt x="14168" y="18298"/>
                  </a:lnTo>
                  <a:lnTo>
                    <a:pt x="13448" y="18538"/>
                  </a:lnTo>
                  <a:lnTo>
                    <a:pt x="12679" y="18730"/>
                  </a:lnTo>
                  <a:lnTo>
                    <a:pt x="11911" y="18826"/>
                  </a:lnTo>
                  <a:lnTo>
                    <a:pt x="11094" y="18826"/>
                  </a:lnTo>
                  <a:lnTo>
                    <a:pt x="10326" y="18778"/>
                  </a:lnTo>
                  <a:lnTo>
                    <a:pt x="9510" y="18634"/>
                  </a:lnTo>
                  <a:lnTo>
                    <a:pt x="8693" y="18442"/>
                  </a:lnTo>
                  <a:lnTo>
                    <a:pt x="7925" y="18202"/>
                  </a:lnTo>
                  <a:lnTo>
                    <a:pt x="7204" y="17866"/>
                  </a:lnTo>
                  <a:lnTo>
                    <a:pt x="6484" y="17482"/>
                  </a:lnTo>
                  <a:lnTo>
                    <a:pt x="3698" y="15801"/>
                  </a:lnTo>
                  <a:lnTo>
                    <a:pt x="3698" y="15801"/>
                  </a:lnTo>
                  <a:lnTo>
                    <a:pt x="3026" y="15368"/>
                  </a:lnTo>
                  <a:lnTo>
                    <a:pt x="2450" y="14888"/>
                  </a:lnTo>
                  <a:lnTo>
                    <a:pt x="1922" y="14312"/>
                  </a:lnTo>
                  <a:lnTo>
                    <a:pt x="1441" y="13736"/>
                  </a:lnTo>
                  <a:lnTo>
                    <a:pt x="1057" y="13111"/>
                  </a:lnTo>
                  <a:lnTo>
                    <a:pt x="721" y="12487"/>
                  </a:lnTo>
                  <a:lnTo>
                    <a:pt x="433" y="11767"/>
                  </a:lnTo>
                  <a:lnTo>
                    <a:pt x="241" y="11094"/>
                  </a:lnTo>
                  <a:lnTo>
                    <a:pt x="97" y="10374"/>
                  </a:lnTo>
                  <a:lnTo>
                    <a:pt x="1" y="9605"/>
                  </a:lnTo>
                  <a:lnTo>
                    <a:pt x="1" y="8885"/>
                  </a:lnTo>
                  <a:lnTo>
                    <a:pt x="97" y="8165"/>
                  </a:lnTo>
                  <a:lnTo>
                    <a:pt x="241" y="7396"/>
                  </a:lnTo>
                  <a:lnTo>
                    <a:pt x="433" y="6676"/>
                  </a:lnTo>
                  <a:lnTo>
                    <a:pt x="721" y="6004"/>
                  </a:lnTo>
                  <a:lnTo>
                    <a:pt x="1105" y="5283"/>
                  </a:lnTo>
                  <a:lnTo>
                    <a:pt x="1777" y="4227"/>
                  </a:lnTo>
                  <a:lnTo>
                    <a:pt x="1777" y="4227"/>
                  </a:lnTo>
                  <a:lnTo>
                    <a:pt x="2210" y="3554"/>
                  </a:lnTo>
                  <a:lnTo>
                    <a:pt x="2738" y="2930"/>
                  </a:lnTo>
                  <a:lnTo>
                    <a:pt x="3266" y="2402"/>
                  </a:lnTo>
                  <a:lnTo>
                    <a:pt x="3891" y="1873"/>
                  </a:lnTo>
                  <a:lnTo>
                    <a:pt x="4515" y="1441"/>
                  </a:lnTo>
                  <a:lnTo>
                    <a:pt x="5235" y="1009"/>
                  </a:lnTo>
                  <a:lnTo>
                    <a:pt x="5908" y="673"/>
                  </a:lnTo>
                  <a:lnTo>
                    <a:pt x="6676" y="385"/>
                  </a:lnTo>
                  <a:lnTo>
                    <a:pt x="7444" y="192"/>
                  </a:lnTo>
                  <a:lnTo>
                    <a:pt x="8165" y="48"/>
                  </a:lnTo>
                  <a:lnTo>
                    <a:pt x="8933" y="0"/>
                  </a:lnTo>
                  <a:lnTo>
                    <a:pt x="9702" y="48"/>
                  </a:lnTo>
                  <a:lnTo>
                    <a:pt x="10470" y="144"/>
                  </a:lnTo>
                  <a:lnTo>
                    <a:pt x="11190" y="289"/>
                  </a:lnTo>
                  <a:lnTo>
                    <a:pt x="11911" y="577"/>
                  </a:lnTo>
                  <a:lnTo>
                    <a:pt x="12631" y="9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41"/>
            <p:cNvSpPr/>
            <p:nvPr/>
          </p:nvSpPr>
          <p:spPr>
            <a:xfrm>
              <a:off x="2632175" y="1082950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extrusionOk="0">
                  <a:moveTo>
                    <a:pt x="2930" y="0"/>
                  </a:moveTo>
                  <a:lnTo>
                    <a:pt x="2354" y="96"/>
                  </a:lnTo>
                  <a:lnTo>
                    <a:pt x="1825" y="336"/>
                  </a:lnTo>
                  <a:lnTo>
                    <a:pt x="1345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85"/>
                  </a:lnTo>
                  <a:lnTo>
                    <a:pt x="336" y="1825"/>
                  </a:lnTo>
                  <a:lnTo>
                    <a:pt x="240" y="2113"/>
                  </a:lnTo>
                  <a:lnTo>
                    <a:pt x="48" y="2738"/>
                  </a:lnTo>
                  <a:lnTo>
                    <a:pt x="0" y="3314"/>
                  </a:lnTo>
                  <a:lnTo>
                    <a:pt x="48" y="3890"/>
                  </a:lnTo>
                  <a:lnTo>
                    <a:pt x="240" y="4419"/>
                  </a:lnTo>
                  <a:lnTo>
                    <a:pt x="336" y="4707"/>
                  </a:lnTo>
                  <a:lnTo>
                    <a:pt x="481" y="4947"/>
                  </a:lnTo>
                  <a:lnTo>
                    <a:pt x="673" y="5187"/>
                  </a:lnTo>
                  <a:lnTo>
                    <a:pt x="865" y="5379"/>
                  </a:lnTo>
                  <a:lnTo>
                    <a:pt x="1105" y="5571"/>
                  </a:lnTo>
                  <a:lnTo>
                    <a:pt x="1345" y="5715"/>
                  </a:lnTo>
                  <a:lnTo>
                    <a:pt x="1585" y="5859"/>
                  </a:lnTo>
                  <a:lnTo>
                    <a:pt x="1873" y="5955"/>
                  </a:lnTo>
                  <a:lnTo>
                    <a:pt x="2113" y="6051"/>
                  </a:lnTo>
                  <a:lnTo>
                    <a:pt x="2402" y="6099"/>
                  </a:lnTo>
                  <a:lnTo>
                    <a:pt x="2978" y="6099"/>
                  </a:lnTo>
                  <a:lnTo>
                    <a:pt x="3554" y="6003"/>
                  </a:lnTo>
                  <a:lnTo>
                    <a:pt x="4082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63"/>
                  </a:lnTo>
                  <a:lnTo>
                    <a:pt x="5571" y="4275"/>
                  </a:lnTo>
                  <a:lnTo>
                    <a:pt x="5667" y="3986"/>
                  </a:lnTo>
                  <a:lnTo>
                    <a:pt x="5859" y="3362"/>
                  </a:lnTo>
                  <a:lnTo>
                    <a:pt x="5907" y="2786"/>
                  </a:lnTo>
                  <a:lnTo>
                    <a:pt x="5811" y="2209"/>
                  </a:lnTo>
                  <a:lnTo>
                    <a:pt x="5667" y="1681"/>
                  </a:lnTo>
                  <a:lnTo>
                    <a:pt x="5571" y="1393"/>
                  </a:lnTo>
                  <a:lnTo>
                    <a:pt x="5379" y="1153"/>
                  </a:lnTo>
                  <a:lnTo>
                    <a:pt x="5235" y="961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4"/>
                  </a:lnTo>
                  <a:lnTo>
                    <a:pt x="4323" y="240"/>
                  </a:lnTo>
                  <a:lnTo>
                    <a:pt x="4034" y="144"/>
                  </a:lnTo>
                  <a:lnTo>
                    <a:pt x="3794" y="48"/>
                  </a:lnTo>
                  <a:lnTo>
                    <a:pt x="3506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41"/>
            <p:cNvSpPr/>
            <p:nvPr/>
          </p:nvSpPr>
          <p:spPr>
            <a:xfrm>
              <a:off x="2632175" y="1082950"/>
              <a:ext cx="147700" cy="152500"/>
            </a:xfrm>
            <a:custGeom>
              <a:avLst/>
              <a:gdLst/>
              <a:ahLst/>
              <a:cxnLst/>
              <a:rect l="l" t="t" r="r" b="b"/>
              <a:pathLst>
                <a:path w="5908" h="6100" fill="none" extrusionOk="0">
                  <a:moveTo>
                    <a:pt x="481" y="1585"/>
                  </a:moveTo>
                  <a:lnTo>
                    <a:pt x="481" y="1585"/>
                  </a:lnTo>
                  <a:lnTo>
                    <a:pt x="336" y="1825"/>
                  </a:lnTo>
                  <a:lnTo>
                    <a:pt x="240" y="2113"/>
                  </a:lnTo>
                  <a:lnTo>
                    <a:pt x="48" y="2738"/>
                  </a:lnTo>
                  <a:lnTo>
                    <a:pt x="0" y="3314"/>
                  </a:lnTo>
                  <a:lnTo>
                    <a:pt x="48" y="3890"/>
                  </a:lnTo>
                  <a:lnTo>
                    <a:pt x="240" y="4419"/>
                  </a:lnTo>
                  <a:lnTo>
                    <a:pt x="336" y="4707"/>
                  </a:lnTo>
                  <a:lnTo>
                    <a:pt x="481" y="4947"/>
                  </a:lnTo>
                  <a:lnTo>
                    <a:pt x="673" y="5187"/>
                  </a:lnTo>
                  <a:lnTo>
                    <a:pt x="865" y="5379"/>
                  </a:lnTo>
                  <a:lnTo>
                    <a:pt x="1105" y="5571"/>
                  </a:lnTo>
                  <a:lnTo>
                    <a:pt x="1345" y="5715"/>
                  </a:lnTo>
                  <a:lnTo>
                    <a:pt x="1345" y="5715"/>
                  </a:lnTo>
                  <a:lnTo>
                    <a:pt x="1585" y="5859"/>
                  </a:lnTo>
                  <a:lnTo>
                    <a:pt x="1873" y="5955"/>
                  </a:lnTo>
                  <a:lnTo>
                    <a:pt x="2113" y="6051"/>
                  </a:lnTo>
                  <a:lnTo>
                    <a:pt x="2402" y="6099"/>
                  </a:lnTo>
                  <a:lnTo>
                    <a:pt x="2690" y="6099"/>
                  </a:lnTo>
                  <a:lnTo>
                    <a:pt x="2978" y="6099"/>
                  </a:lnTo>
                  <a:lnTo>
                    <a:pt x="3554" y="6003"/>
                  </a:lnTo>
                  <a:lnTo>
                    <a:pt x="4082" y="5763"/>
                  </a:lnTo>
                  <a:lnTo>
                    <a:pt x="4563" y="5475"/>
                  </a:lnTo>
                  <a:lnTo>
                    <a:pt x="5043" y="5043"/>
                  </a:lnTo>
                  <a:lnTo>
                    <a:pt x="5235" y="4803"/>
                  </a:lnTo>
                  <a:lnTo>
                    <a:pt x="5379" y="4563"/>
                  </a:lnTo>
                  <a:lnTo>
                    <a:pt x="5379" y="4563"/>
                  </a:lnTo>
                  <a:lnTo>
                    <a:pt x="5571" y="4275"/>
                  </a:lnTo>
                  <a:lnTo>
                    <a:pt x="5667" y="3986"/>
                  </a:lnTo>
                  <a:lnTo>
                    <a:pt x="5859" y="3362"/>
                  </a:lnTo>
                  <a:lnTo>
                    <a:pt x="5907" y="2786"/>
                  </a:lnTo>
                  <a:lnTo>
                    <a:pt x="5811" y="2209"/>
                  </a:lnTo>
                  <a:lnTo>
                    <a:pt x="5667" y="1681"/>
                  </a:lnTo>
                  <a:lnTo>
                    <a:pt x="5571" y="1393"/>
                  </a:lnTo>
                  <a:lnTo>
                    <a:pt x="5379" y="1153"/>
                  </a:lnTo>
                  <a:lnTo>
                    <a:pt x="5235" y="961"/>
                  </a:lnTo>
                  <a:lnTo>
                    <a:pt x="5043" y="721"/>
                  </a:lnTo>
                  <a:lnTo>
                    <a:pt x="4803" y="529"/>
                  </a:lnTo>
                  <a:lnTo>
                    <a:pt x="4563" y="384"/>
                  </a:lnTo>
                  <a:lnTo>
                    <a:pt x="4563" y="384"/>
                  </a:lnTo>
                  <a:lnTo>
                    <a:pt x="4323" y="240"/>
                  </a:lnTo>
                  <a:lnTo>
                    <a:pt x="4034" y="144"/>
                  </a:lnTo>
                  <a:lnTo>
                    <a:pt x="3794" y="48"/>
                  </a:lnTo>
                  <a:lnTo>
                    <a:pt x="3506" y="0"/>
                  </a:lnTo>
                  <a:lnTo>
                    <a:pt x="3218" y="0"/>
                  </a:lnTo>
                  <a:lnTo>
                    <a:pt x="2930" y="0"/>
                  </a:lnTo>
                  <a:lnTo>
                    <a:pt x="2354" y="96"/>
                  </a:lnTo>
                  <a:lnTo>
                    <a:pt x="1825" y="336"/>
                  </a:lnTo>
                  <a:lnTo>
                    <a:pt x="1345" y="625"/>
                  </a:lnTo>
                  <a:lnTo>
                    <a:pt x="865" y="1057"/>
                  </a:lnTo>
                  <a:lnTo>
                    <a:pt x="673" y="1297"/>
                  </a:lnTo>
                  <a:lnTo>
                    <a:pt x="481" y="15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41"/>
            <p:cNvSpPr/>
            <p:nvPr/>
          </p:nvSpPr>
          <p:spPr>
            <a:xfrm>
              <a:off x="2665775" y="1115350"/>
              <a:ext cx="86475" cy="90075"/>
            </a:xfrm>
            <a:custGeom>
              <a:avLst/>
              <a:gdLst/>
              <a:ahLst/>
              <a:cxnLst/>
              <a:rect l="l" t="t" r="r" b="b"/>
              <a:pathLst>
                <a:path w="3459" h="3603" extrusionOk="0">
                  <a:moveTo>
                    <a:pt x="1634" y="1"/>
                  </a:moveTo>
                  <a:lnTo>
                    <a:pt x="1394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577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0"/>
                  </a:lnTo>
                  <a:lnTo>
                    <a:pt x="481" y="3171"/>
                  </a:lnTo>
                  <a:lnTo>
                    <a:pt x="769" y="3411"/>
                  </a:lnTo>
                  <a:lnTo>
                    <a:pt x="961" y="3507"/>
                  </a:lnTo>
                  <a:lnTo>
                    <a:pt x="1154" y="3555"/>
                  </a:lnTo>
                  <a:lnTo>
                    <a:pt x="1394" y="3603"/>
                  </a:lnTo>
                  <a:lnTo>
                    <a:pt x="1826" y="3603"/>
                  </a:lnTo>
                  <a:lnTo>
                    <a:pt x="2066" y="3555"/>
                  </a:lnTo>
                  <a:lnTo>
                    <a:pt x="2258" y="3459"/>
                  </a:lnTo>
                  <a:lnTo>
                    <a:pt x="2498" y="3363"/>
                  </a:lnTo>
                  <a:lnTo>
                    <a:pt x="2690" y="3219"/>
                  </a:lnTo>
                  <a:lnTo>
                    <a:pt x="2882" y="3075"/>
                  </a:lnTo>
                  <a:lnTo>
                    <a:pt x="3027" y="2882"/>
                  </a:lnTo>
                  <a:lnTo>
                    <a:pt x="3171" y="2690"/>
                  </a:lnTo>
                  <a:lnTo>
                    <a:pt x="3363" y="2354"/>
                  </a:lnTo>
                  <a:lnTo>
                    <a:pt x="3459" y="2018"/>
                  </a:lnTo>
                  <a:lnTo>
                    <a:pt x="3459" y="1634"/>
                  </a:lnTo>
                  <a:lnTo>
                    <a:pt x="3411" y="1298"/>
                  </a:lnTo>
                  <a:lnTo>
                    <a:pt x="3315" y="1009"/>
                  </a:lnTo>
                  <a:lnTo>
                    <a:pt x="3171" y="721"/>
                  </a:lnTo>
                  <a:lnTo>
                    <a:pt x="2979" y="433"/>
                  </a:lnTo>
                  <a:lnTo>
                    <a:pt x="2690" y="241"/>
                  </a:lnTo>
                  <a:lnTo>
                    <a:pt x="2498" y="145"/>
                  </a:lnTo>
                  <a:lnTo>
                    <a:pt x="2306" y="49"/>
                  </a:lnTo>
                  <a:lnTo>
                    <a:pt x="2066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41"/>
            <p:cNvSpPr/>
            <p:nvPr/>
          </p:nvSpPr>
          <p:spPr>
            <a:xfrm>
              <a:off x="2665775" y="1115350"/>
              <a:ext cx="86475" cy="90075"/>
            </a:xfrm>
            <a:custGeom>
              <a:avLst/>
              <a:gdLst/>
              <a:ahLst/>
              <a:cxnLst/>
              <a:rect l="l" t="t" r="r" b="b"/>
              <a:pathLst>
                <a:path w="3459" h="3603" fill="none" extrusionOk="0">
                  <a:moveTo>
                    <a:pt x="1874" y="1"/>
                  </a:moveTo>
                  <a:lnTo>
                    <a:pt x="1874" y="1"/>
                  </a:lnTo>
                  <a:lnTo>
                    <a:pt x="1634" y="1"/>
                  </a:lnTo>
                  <a:lnTo>
                    <a:pt x="1394" y="49"/>
                  </a:lnTo>
                  <a:lnTo>
                    <a:pt x="1202" y="145"/>
                  </a:lnTo>
                  <a:lnTo>
                    <a:pt x="1010" y="241"/>
                  </a:lnTo>
                  <a:lnTo>
                    <a:pt x="769" y="385"/>
                  </a:lnTo>
                  <a:lnTo>
                    <a:pt x="577" y="529"/>
                  </a:lnTo>
                  <a:lnTo>
                    <a:pt x="433" y="721"/>
                  </a:lnTo>
                  <a:lnTo>
                    <a:pt x="289" y="913"/>
                  </a:lnTo>
                  <a:lnTo>
                    <a:pt x="289" y="913"/>
                  </a:lnTo>
                  <a:lnTo>
                    <a:pt x="145" y="1250"/>
                  </a:lnTo>
                  <a:lnTo>
                    <a:pt x="49" y="1634"/>
                  </a:lnTo>
                  <a:lnTo>
                    <a:pt x="1" y="1970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0"/>
                  </a:lnTo>
                  <a:lnTo>
                    <a:pt x="481" y="3171"/>
                  </a:lnTo>
                  <a:lnTo>
                    <a:pt x="769" y="3411"/>
                  </a:lnTo>
                  <a:lnTo>
                    <a:pt x="769" y="3411"/>
                  </a:lnTo>
                  <a:lnTo>
                    <a:pt x="961" y="3507"/>
                  </a:lnTo>
                  <a:lnTo>
                    <a:pt x="1154" y="3555"/>
                  </a:lnTo>
                  <a:lnTo>
                    <a:pt x="1394" y="3603"/>
                  </a:lnTo>
                  <a:lnTo>
                    <a:pt x="1586" y="3603"/>
                  </a:lnTo>
                  <a:lnTo>
                    <a:pt x="1586" y="3603"/>
                  </a:lnTo>
                  <a:lnTo>
                    <a:pt x="1826" y="3603"/>
                  </a:lnTo>
                  <a:lnTo>
                    <a:pt x="2066" y="3555"/>
                  </a:lnTo>
                  <a:lnTo>
                    <a:pt x="2258" y="3459"/>
                  </a:lnTo>
                  <a:lnTo>
                    <a:pt x="2498" y="3363"/>
                  </a:lnTo>
                  <a:lnTo>
                    <a:pt x="2690" y="3219"/>
                  </a:lnTo>
                  <a:lnTo>
                    <a:pt x="2882" y="3075"/>
                  </a:lnTo>
                  <a:lnTo>
                    <a:pt x="3027" y="2882"/>
                  </a:lnTo>
                  <a:lnTo>
                    <a:pt x="3171" y="2690"/>
                  </a:lnTo>
                  <a:lnTo>
                    <a:pt x="3171" y="2690"/>
                  </a:lnTo>
                  <a:lnTo>
                    <a:pt x="3363" y="2354"/>
                  </a:lnTo>
                  <a:lnTo>
                    <a:pt x="3459" y="2018"/>
                  </a:lnTo>
                  <a:lnTo>
                    <a:pt x="3459" y="1634"/>
                  </a:lnTo>
                  <a:lnTo>
                    <a:pt x="3411" y="1298"/>
                  </a:lnTo>
                  <a:lnTo>
                    <a:pt x="3315" y="1009"/>
                  </a:lnTo>
                  <a:lnTo>
                    <a:pt x="3171" y="721"/>
                  </a:lnTo>
                  <a:lnTo>
                    <a:pt x="2979" y="433"/>
                  </a:lnTo>
                  <a:lnTo>
                    <a:pt x="2690" y="241"/>
                  </a:lnTo>
                  <a:lnTo>
                    <a:pt x="2690" y="241"/>
                  </a:lnTo>
                  <a:lnTo>
                    <a:pt x="2498" y="145"/>
                  </a:lnTo>
                  <a:lnTo>
                    <a:pt x="2306" y="49"/>
                  </a:lnTo>
                  <a:lnTo>
                    <a:pt x="2066" y="1"/>
                  </a:lnTo>
                  <a:lnTo>
                    <a:pt x="18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41"/>
            <p:cNvSpPr/>
            <p:nvPr/>
          </p:nvSpPr>
          <p:spPr>
            <a:xfrm>
              <a:off x="2770250" y="11513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1"/>
                  </a:moveTo>
                  <a:lnTo>
                    <a:pt x="4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41"/>
            <p:cNvSpPr/>
            <p:nvPr/>
          </p:nvSpPr>
          <p:spPr>
            <a:xfrm>
              <a:off x="2782250" y="11453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0" y="1"/>
                  </a:moveTo>
                  <a:lnTo>
                    <a:pt x="4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41"/>
            <p:cNvSpPr/>
            <p:nvPr/>
          </p:nvSpPr>
          <p:spPr>
            <a:xfrm>
              <a:off x="2561325" y="1118975"/>
              <a:ext cx="76875" cy="66050"/>
            </a:xfrm>
            <a:custGeom>
              <a:avLst/>
              <a:gdLst/>
              <a:ahLst/>
              <a:cxnLst/>
              <a:rect l="l" t="t" r="r" b="b"/>
              <a:pathLst>
                <a:path w="3075" h="2642" extrusionOk="0">
                  <a:moveTo>
                    <a:pt x="1201" y="0"/>
                  </a:moveTo>
                  <a:lnTo>
                    <a:pt x="961" y="48"/>
                  </a:lnTo>
                  <a:lnTo>
                    <a:pt x="721" y="144"/>
                  </a:lnTo>
                  <a:lnTo>
                    <a:pt x="529" y="240"/>
                  </a:lnTo>
                  <a:lnTo>
                    <a:pt x="337" y="384"/>
                  </a:lnTo>
                  <a:lnTo>
                    <a:pt x="193" y="528"/>
                  </a:lnTo>
                  <a:lnTo>
                    <a:pt x="97" y="720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489"/>
                  </a:lnTo>
                  <a:lnTo>
                    <a:pt x="145" y="1729"/>
                  </a:lnTo>
                  <a:lnTo>
                    <a:pt x="289" y="1969"/>
                  </a:lnTo>
                  <a:lnTo>
                    <a:pt x="529" y="2161"/>
                  </a:lnTo>
                  <a:lnTo>
                    <a:pt x="769" y="2353"/>
                  </a:lnTo>
                  <a:lnTo>
                    <a:pt x="1057" y="2497"/>
                  </a:lnTo>
                  <a:lnTo>
                    <a:pt x="1394" y="2593"/>
                  </a:lnTo>
                  <a:lnTo>
                    <a:pt x="1874" y="2641"/>
                  </a:lnTo>
                  <a:lnTo>
                    <a:pt x="2162" y="2641"/>
                  </a:lnTo>
                  <a:lnTo>
                    <a:pt x="2450" y="2593"/>
                  </a:lnTo>
                  <a:lnTo>
                    <a:pt x="2690" y="2497"/>
                  </a:lnTo>
                  <a:lnTo>
                    <a:pt x="2882" y="2353"/>
                  </a:lnTo>
                  <a:lnTo>
                    <a:pt x="2834" y="1969"/>
                  </a:lnTo>
                  <a:lnTo>
                    <a:pt x="2834" y="1537"/>
                  </a:lnTo>
                  <a:lnTo>
                    <a:pt x="2930" y="1105"/>
                  </a:lnTo>
                  <a:lnTo>
                    <a:pt x="3074" y="672"/>
                  </a:lnTo>
                  <a:lnTo>
                    <a:pt x="2834" y="432"/>
                  </a:lnTo>
                  <a:lnTo>
                    <a:pt x="2594" y="288"/>
                  </a:lnTo>
                  <a:lnTo>
                    <a:pt x="2306" y="144"/>
                  </a:lnTo>
                  <a:lnTo>
                    <a:pt x="1970" y="48"/>
                  </a:lnTo>
                  <a:lnTo>
                    <a:pt x="1490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41"/>
            <p:cNvSpPr/>
            <p:nvPr/>
          </p:nvSpPr>
          <p:spPr>
            <a:xfrm>
              <a:off x="2561325" y="1118975"/>
              <a:ext cx="76875" cy="66050"/>
            </a:xfrm>
            <a:custGeom>
              <a:avLst/>
              <a:gdLst/>
              <a:ahLst/>
              <a:cxnLst/>
              <a:rect l="l" t="t" r="r" b="b"/>
              <a:pathLst>
                <a:path w="3075" h="2642" fill="none" extrusionOk="0">
                  <a:moveTo>
                    <a:pt x="1490" y="0"/>
                  </a:moveTo>
                  <a:lnTo>
                    <a:pt x="1490" y="0"/>
                  </a:lnTo>
                  <a:lnTo>
                    <a:pt x="1201" y="0"/>
                  </a:lnTo>
                  <a:lnTo>
                    <a:pt x="961" y="48"/>
                  </a:lnTo>
                  <a:lnTo>
                    <a:pt x="721" y="144"/>
                  </a:lnTo>
                  <a:lnTo>
                    <a:pt x="529" y="240"/>
                  </a:lnTo>
                  <a:lnTo>
                    <a:pt x="337" y="384"/>
                  </a:lnTo>
                  <a:lnTo>
                    <a:pt x="193" y="528"/>
                  </a:lnTo>
                  <a:lnTo>
                    <a:pt x="97" y="720"/>
                  </a:lnTo>
                  <a:lnTo>
                    <a:pt x="1" y="961"/>
                  </a:lnTo>
                  <a:lnTo>
                    <a:pt x="1" y="961"/>
                  </a:lnTo>
                  <a:lnTo>
                    <a:pt x="1" y="1201"/>
                  </a:lnTo>
                  <a:lnTo>
                    <a:pt x="49" y="1489"/>
                  </a:lnTo>
                  <a:lnTo>
                    <a:pt x="145" y="1729"/>
                  </a:lnTo>
                  <a:lnTo>
                    <a:pt x="289" y="1969"/>
                  </a:lnTo>
                  <a:lnTo>
                    <a:pt x="529" y="2161"/>
                  </a:lnTo>
                  <a:lnTo>
                    <a:pt x="769" y="2353"/>
                  </a:lnTo>
                  <a:lnTo>
                    <a:pt x="1057" y="2497"/>
                  </a:lnTo>
                  <a:lnTo>
                    <a:pt x="1394" y="2593"/>
                  </a:lnTo>
                  <a:lnTo>
                    <a:pt x="1394" y="2593"/>
                  </a:lnTo>
                  <a:lnTo>
                    <a:pt x="1874" y="2641"/>
                  </a:lnTo>
                  <a:lnTo>
                    <a:pt x="1874" y="2641"/>
                  </a:lnTo>
                  <a:lnTo>
                    <a:pt x="2162" y="2641"/>
                  </a:lnTo>
                  <a:lnTo>
                    <a:pt x="2450" y="2593"/>
                  </a:lnTo>
                  <a:lnTo>
                    <a:pt x="2690" y="2497"/>
                  </a:lnTo>
                  <a:lnTo>
                    <a:pt x="2882" y="2353"/>
                  </a:lnTo>
                  <a:lnTo>
                    <a:pt x="2882" y="2353"/>
                  </a:lnTo>
                  <a:lnTo>
                    <a:pt x="2834" y="1969"/>
                  </a:lnTo>
                  <a:lnTo>
                    <a:pt x="2834" y="1537"/>
                  </a:lnTo>
                  <a:lnTo>
                    <a:pt x="2930" y="1105"/>
                  </a:lnTo>
                  <a:lnTo>
                    <a:pt x="3074" y="672"/>
                  </a:lnTo>
                  <a:lnTo>
                    <a:pt x="3074" y="672"/>
                  </a:lnTo>
                  <a:lnTo>
                    <a:pt x="2834" y="432"/>
                  </a:lnTo>
                  <a:lnTo>
                    <a:pt x="2594" y="288"/>
                  </a:lnTo>
                  <a:lnTo>
                    <a:pt x="2306" y="144"/>
                  </a:lnTo>
                  <a:lnTo>
                    <a:pt x="1970" y="48"/>
                  </a:lnTo>
                  <a:lnTo>
                    <a:pt x="1970" y="48"/>
                  </a:lnTo>
                  <a:lnTo>
                    <a:pt x="14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41"/>
            <p:cNvSpPr/>
            <p:nvPr/>
          </p:nvSpPr>
          <p:spPr>
            <a:xfrm>
              <a:off x="2632175" y="1135775"/>
              <a:ext cx="14425" cy="42050"/>
            </a:xfrm>
            <a:custGeom>
              <a:avLst/>
              <a:gdLst/>
              <a:ahLst/>
              <a:cxnLst/>
              <a:rect l="l" t="t" r="r" b="b"/>
              <a:pathLst>
                <a:path w="577" h="1682" extrusionOk="0">
                  <a:moveTo>
                    <a:pt x="240" y="0"/>
                  </a:moveTo>
                  <a:lnTo>
                    <a:pt x="96" y="433"/>
                  </a:lnTo>
                  <a:lnTo>
                    <a:pt x="0" y="865"/>
                  </a:lnTo>
                  <a:lnTo>
                    <a:pt x="0" y="1297"/>
                  </a:lnTo>
                  <a:lnTo>
                    <a:pt x="48" y="1681"/>
                  </a:lnTo>
                  <a:lnTo>
                    <a:pt x="240" y="1585"/>
                  </a:lnTo>
                  <a:lnTo>
                    <a:pt x="384" y="1393"/>
                  </a:lnTo>
                  <a:lnTo>
                    <a:pt x="481" y="1201"/>
                  </a:lnTo>
                  <a:lnTo>
                    <a:pt x="529" y="1009"/>
                  </a:lnTo>
                  <a:lnTo>
                    <a:pt x="577" y="769"/>
                  </a:lnTo>
                  <a:lnTo>
                    <a:pt x="529" y="481"/>
                  </a:lnTo>
                  <a:lnTo>
                    <a:pt x="384" y="241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41"/>
            <p:cNvSpPr/>
            <p:nvPr/>
          </p:nvSpPr>
          <p:spPr>
            <a:xfrm>
              <a:off x="2632175" y="1135775"/>
              <a:ext cx="14425" cy="42050"/>
            </a:xfrm>
            <a:custGeom>
              <a:avLst/>
              <a:gdLst/>
              <a:ahLst/>
              <a:cxnLst/>
              <a:rect l="l" t="t" r="r" b="b"/>
              <a:pathLst>
                <a:path w="577" h="1682" fill="none" extrusionOk="0">
                  <a:moveTo>
                    <a:pt x="240" y="0"/>
                  </a:moveTo>
                  <a:lnTo>
                    <a:pt x="240" y="0"/>
                  </a:lnTo>
                  <a:lnTo>
                    <a:pt x="96" y="433"/>
                  </a:lnTo>
                  <a:lnTo>
                    <a:pt x="0" y="865"/>
                  </a:lnTo>
                  <a:lnTo>
                    <a:pt x="0" y="1297"/>
                  </a:lnTo>
                  <a:lnTo>
                    <a:pt x="48" y="1681"/>
                  </a:lnTo>
                  <a:lnTo>
                    <a:pt x="48" y="1681"/>
                  </a:lnTo>
                  <a:lnTo>
                    <a:pt x="240" y="1585"/>
                  </a:lnTo>
                  <a:lnTo>
                    <a:pt x="384" y="1393"/>
                  </a:lnTo>
                  <a:lnTo>
                    <a:pt x="481" y="1201"/>
                  </a:lnTo>
                  <a:lnTo>
                    <a:pt x="529" y="1009"/>
                  </a:lnTo>
                  <a:lnTo>
                    <a:pt x="529" y="1009"/>
                  </a:lnTo>
                  <a:lnTo>
                    <a:pt x="577" y="769"/>
                  </a:lnTo>
                  <a:lnTo>
                    <a:pt x="529" y="481"/>
                  </a:lnTo>
                  <a:lnTo>
                    <a:pt x="384" y="241"/>
                  </a:lnTo>
                  <a:lnTo>
                    <a:pt x="2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41"/>
            <p:cNvSpPr/>
            <p:nvPr/>
          </p:nvSpPr>
          <p:spPr>
            <a:xfrm>
              <a:off x="2412450" y="860825"/>
              <a:ext cx="82875" cy="40850"/>
            </a:xfrm>
            <a:custGeom>
              <a:avLst/>
              <a:gdLst/>
              <a:ahLst/>
              <a:cxnLst/>
              <a:rect l="l" t="t" r="r" b="b"/>
              <a:pathLst>
                <a:path w="3315" h="1634" extrusionOk="0">
                  <a:moveTo>
                    <a:pt x="1537" y="1"/>
                  </a:moveTo>
                  <a:lnTo>
                    <a:pt x="1105" y="97"/>
                  </a:lnTo>
                  <a:lnTo>
                    <a:pt x="721" y="241"/>
                  </a:lnTo>
                  <a:lnTo>
                    <a:pt x="529" y="337"/>
                  </a:lnTo>
                  <a:lnTo>
                    <a:pt x="337" y="481"/>
                  </a:lnTo>
                  <a:lnTo>
                    <a:pt x="49" y="865"/>
                  </a:lnTo>
                  <a:lnTo>
                    <a:pt x="1" y="961"/>
                  </a:lnTo>
                  <a:lnTo>
                    <a:pt x="49" y="1057"/>
                  </a:lnTo>
                  <a:lnTo>
                    <a:pt x="145" y="1057"/>
                  </a:lnTo>
                  <a:lnTo>
                    <a:pt x="241" y="1009"/>
                  </a:lnTo>
                  <a:lnTo>
                    <a:pt x="385" y="865"/>
                  </a:lnTo>
                  <a:lnTo>
                    <a:pt x="577" y="721"/>
                  </a:lnTo>
                  <a:lnTo>
                    <a:pt x="961" y="529"/>
                  </a:lnTo>
                  <a:lnTo>
                    <a:pt x="1393" y="433"/>
                  </a:lnTo>
                  <a:lnTo>
                    <a:pt x="1826" y="433"/>
                  </a:lnTo>
                  <a:lnTo>
                    <a:pt x="2210" y="481"/>
                  </a:lnTo>
                  <a:lnTo>
                    <a:pt x="2402" y="577"/>
                  </a:lnTo>
                  <a:lnTo>
                    <a:pt x="2546" y="673"/>
                  </a:lnTo>
                  <a:lnTo>
                    <a:pt x="2738" y="865"/>
                  </a:lnTo>
                  <a:lnTo>
                    <a:pt x="2834" y="1057"/>
                  </a:lnTo>
                  <a:lnTo>
                    <a:pt x="2930" y="1297"/>
                  </a:lnTo>
                  <a:lnTo>
                    <a:pt x="3026" y="1537"/>
                  </a:lnTo>
                  <a:lnTo>
                    <a:pt x="3026" y="1585"/>
                  </a:lnTo>
                  <a:lnTo>
                    <a:pt x="3074" y="1633"/>
                  </a:lnTo>
                  <a:lnTo>
                    <a:pt x="3170" y="1633"/>
                  </a:lnTo>
                  <a:lnTo>
                    <a:pt x="3314" y="1585"/>
                  </a:lnTo>
                  <a:lnTo>
                    <a:pt x="3314" y="1537"/>
                  </a:lnTo>
                  <a:lnTo>
                    <a:pt x="3314" y="1441"/>
                  </a:lnTo>
                  <a:lnTo>
                    <a:pt x="3170" y="1057"/>
                  </a:lnTo>
                  <a:lnTo>
                    <a:pt x="2978" y="673"/>
                  </a:lnTo>
                  <a:lnTo>
                    <a:pt x="2690" y="385"/>
                  </a:lnTo>
                  <a:lnTo>
                    <a:pt x="2306" y="145"/>
                  </a:lnTo>
                  <a:lnTo>
                    <a:pt x="2114" y="97"/>
                  </a:lnTo>
                  <a:lnTo>
                    <a:pt x="1922" y="49"/>
                  </a:lnTo>
                  <a:lnTo>
                    <a:pt x="1537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41"/>
            <p:cNvSpPr/>
            <p:nvPr/>
          </p:nvSpPr>
          <p:spPr>
            <a:xfrm>
              <a:off x="2608150" y="934075"/>
              <a:ext cx="70875" cy="57650"/>
            </a:xfrm>
            <a:custGeom>
              <a:avLst/>
              <a:gdLst/>
              <a:ahLst/>
              <a:cxnLst/>
              <a:rect l="l" t="t" r="r" b="b"/>
              <a:pathLst>
                <a:path w="2835" h="2306" extrusionOk="0">
                  <a:moveTo>
                    <a:pt x="865" y="0"/>
                  </a:moveTo>
                  <a:lnTo>
                    <a:pt x="577" y="48"/>
                  </a:lnTo>
                  <a:lnTo>
                    <a:pt x="337" y="96"/>
                  </a:lnTo>
                  <a:lnTo>
                    <a:pt x="97" y="240"/>
                  </a:lnTo>
                  <a:lnTo>
                    <a:pt x="49" y="288"/>
                  </a:lnTo>
                  <a:lnTo>
                    <a:pt x="1" y="336"/>
                  </a:lnTo>
                  <a:lnTo>
                    <a:pt x="49" y="432"/>
                  </a:lnTo>
                  <a:lnTo>
                    <a:pt x="145" y="528"/>
                  </a:lnTo>
                  <a:lnTo>
                    <a:pt x="241" y="528"/>
                  </a:lnTo>
                  <a:lnTo>
                    <a:pt x="433" y="432"/>
                  </a:lnTo>
                  <a:lnTo>
                    <a:pt x="673" y="384"/>
                  </a:lnTo>
                  <a:lnTo>
                    <a:pt x="865" y="336"/>
                  </a:lnTo>
                  <a:lnTo>
                    <a:pt x="1057" y="336"/>
                  </a:lnTo>
                  <a:lnTo>
                    <a:pt x="1297" y="384"/>
                  </a:lnTo>
                  <a:lnTo>
                    <a:pt x="1490" y="480"/>
                  </a:lnTo>
                  <a:lnTo>
                    <a:pt x="1826" y="721"/>
                  </a:lnTo>
                  <a:lnTo>
                    <a:pt x="2114" y="1009"/>
                  </a:lnTo>
                  <a:lnTo>
                    <a:pt x="2306" y="1345"/>
                  </a:lnTo>
                  <a:lnTo>
                    <a:pt x="2498" y="1729"/>
                  </a:lnTo>
                  <a:lnTo>
                    <a:pt x="2498" y="1969"/>
                  </a:lnTo>
                  <a:lnTo>
                    <a:pt x="2498" y="2161"/>
                  </a:lnTo>
                  <a:lnTo>
                    <a:pt x="2546" y="2257"/>
                  </a:lnTo>
                  <a:lnTo>
                    <a:pt x="2642" y="2305"/>
                  </a:lnTo>
                  <a:lnTo>
                    <a:pt x="2738" y="2257"/>
                  </a:lnTo>
                  <a:lnTo>
                    <a:pt x="2786" y="2161"/>
                  </a:lnTo>
                  <a:lnTo>
                    <a:pt x="2834" y="1873"/>
                  </a:lnTo>
                  <a:lnTo>
                    <a:pt x="2786" y="1633"/>
                  </a:lnTo>
                  <a:lnTo>
                    <a:pt x="2738" y="1393"/>
                  </a:lnTo>
                  <a:lnTo>
                    <a:pt x="2642" y="1201"/>
                  </a:lnTo>
                  <a:lnTo>
                    <a:pt x="2546" y="961"/>
                  </a:lnTo>
                  <a:lnTo>
                    <a:pt x="2402" y="769"/>
                  </a:lnTo>
                  <a:lnTo>
                    <a:pt x="2018" y="432"/>
                  </a:lnTo>
                  <a:lnTo>
                    <a:pt x="1826" y="288"/>
                  </a:lnTo>
                  <a:lnTo>
                    <a:pt x="1586" y="192"/>
                  </a:lnTo>
                  <a:lnTo>
                    <a:pt x="1345" y="96"/>
                  </a:lnTo>
                  <a:lnTo>
                    <a:pt x="1105" y="48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41"/>
            <p:cNvSpPr/>
            <p:nvPr/>
          </p:nvSpPr>
          <p:spPr>
            <a:xfrm>
              <a:off x="2312800" y="986900"/>
              <a:ext cx="81675" cy="70850"/>
            </a:xfrm>
            <a:custGeom>
              <a:avLst/>
              <a:gdLst/>
              <a:ahLst/>
              <a:cxnLst/>
              <a:rect l="l" t="t" r="r" b="b"/>
              <a:pathLst>
                <a:path w="3267" h="2834" extrusionOk="0">
                  <a:moveTo>
                    <a:pt x="1249" y="0"/>
                  </a:moveTo>
                  <a:lnTo>
                    <a:pt x="913" y="48"/>
                  </a:lnTo>
                  <a:lnTo>
                    <a:pt x="577" y="144"/>
                  </a:lnTo>
                  <a:lnTo>
                    <a:pt x="337" y="336"/>
                  </a:lnTo>
                  <a:lnTo>
                    <a:pt x="145" y="577"/>
                  </a:lnTo>
                  <a:lnTo>
                    <a:pt x="49" y="817"/>
                  </a:lnTo>
                  <a:lnTo>
                    <a:pt x="1" y="1105"/>
                  </a:lnTo>
                  <a:lnTo>
                    <a:pt x="49" y="1345"/>
                  </a:lnTo>
                  <a:lnTo>
                    <a:pt x="97" y="1633"/>
                  </a:lnTo>
                  <a:lnTo>
                    <a:pt x="241" y="1921"/>
                  </a:lnTo>
                  <a:lnTo>
                    <a:pt x="433" y="2161"/>
                  </a:lnTo>
                  <a:lnTo>
                    <a:pt x="673" y="2353"/>
                  </a:lnTo>
                  <a:lnTo>
                    <a:pt x="961" y="2546"/>
                  </a:lnTo>
                  <a:lnTo>
                    <a:pt x="1249" y="2690"/>
                  </a:lnTo>
                  <a:lnTo>
                    <a:pt x="1489" y="2786"/>
                  </a:lnTo>
                  <a:lnTo>
                    <a:pt x="1777" y="2834"/>
                  </a:lnTo>
                  <a:lnTo>
                    <a:pt x="2354" y="2834"/>
                  </a:lnTo>
                  <a:lnTo>
                    <a:pt x="2690" y="2690"/>
                  </a:lnTo>
                  <a:lnTo>
                    <a:pt x="2930" y="2498"/>
                  </a:lnTo>
                  <a:lnTo>
                    <a:pt x="3122" y="2257"/>
                  </a:lnTo>
                  <a:lnTo>
                    <a:pt x="3218" y="2017"/>
                  </a:lnTo>
                  <a:lnTo>
                    <a:pt x="3266" y="1777"/>
                  </a:lnTo>
                  <a:lnTo>
                    <a:pt x="3218" y="1489"/>
                  </a:lnTo>
                  <a:lnTo>
                    <a:pt x="3170" y="1201"/>
                  </a:lnTo>
                  <a:lnTo>
                    <a:pt x="3026" y="961"/>
                  </a:lnTo>
                  <a:lnTo>
                    <a:pt x="2786" y="721"/>
                  </a:lnTo>
                  <a:lnTo>
                    <a:pt x="2546" y="481"/>
                  </a:lnTo>
                  <a:lnTo>
                    <a:pt x="2258" y="288"/>
                  </a:lnTo>
                  <a:lnTo>
                    <a:pt x="2018" y="144"/>
                  </a:lnTo>
                  <a:lnTo>
                    <a:pt x="1777" y="48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41"/>
            <p:cNvSpPr/>
            <p:nvPr/>
          </p:nvSpPr>
          <p:spPr>
            <a:xfrm>
              <a:off x="2312800" y="986900"/>
              <a:ext cx="81675" cy="70850"/>
            </a:xfrm>
            <a:custGeom>
              <a:avLst/>
              <a:gdLst/>
              <a:ahLst/>
              <a:cxnLst/>
              <a:rect l="l" t="t" r="r" b="b"/>
              <a:pathLst>
                <a:path w="3267" h="2834" fill="none" extrusionOk="0">
                  <a:moveTo>
                    <a:pt x="1249" y="0"/>
                  </a:moveTo>
                  <a:lnTo>
                    <a:pt x="1249" y="0"/>
                  </a:lnTo>
                  <a:lnTo>
                    <a:pt x="913" y="48"/>
                  </a:lnTo>
                  <a:lnTo>
                    <a:pt x="577" y="144"/>
                  </a:lnTo>
                  <a:lnTo>
                    <a:pt x="337" y="336"/>
                  </a:lnTo>
                  <a:lnTo>
                    <a:pt x="145" y="577"/>
                  </a:lnTo>
                  <a:lnTo>
                    <a:pt x="145" y="577"/>
                  </a:lnTo>
                  <a:lnTo>
                    <a:pt x="49" y="817"/>
                  </a:lnTo>
                  <a:lnTo>
                    <a:pt x="1" y="1105"/>
                  </a:lnTo>
                  <a:lnTo>
                    <a:pt x="49" y="1345"/>
                  </a:lnTo>
                  <a:lnTo>
                    <a:pt x="97" y="1633"/>
                  </a:lnTo>
                  <a:lnTo>
                    <a:pt x="241" y="1921"/>
                  </a:lnTo>
                  <a:lnTo>
                    <a:pt x="433" y="2161"/>
                  </a:lnTo>
                  <a:lnTo>
                    <a:pt x="673" y="2353"/>
                  </a:lnTo>
                  <a:lnTo>
                    <a:pt x="961" y="2546"/>
                  </a:lnTo>
                  <a:lnTo>
                    <a:pt x="961" y="2546"/>
                  </a:lnTo>
                  <a:lnTo>
                    <a:pt x="1249" y="2690"/>
                  </a:lnTo>
                  <a:lnTo>
                    <a:pt x="1489" y="2786"/>
                  </a:lnTo>
                  <a:lnTo>
                    <a:pt x="1777" y="2834"/>
                  </a:lnTo>
                  <a:lnTo>
                    <a:pt x="2018" y="2834"/>
                  </a:lnTo>
                  <a:lnTo>
                    <a:pt x="2018" y="2834"/>
                  </a:lnTo>
                  <a:lnTo>
                    <a:pt x="2354" y="2834"/>
                  </a:lnTo>
                  <a:lnTo>
                    <a:pt x="2690" y="2690"/>
                  </a:lnTo>
                  <a:lnTo>
                    <a:pt x="2930" y="2498"/>
                  </a:lnTo>
                  <a:lnTo>
                    <a:pt x="3122" y="2257"/>
                  </a:lnTo>
                  <a:lnTo>
                    <a:pt x="3122" y="2257"/>
                  </a:lnTo>
                  <a:lnTo>
                    <a:pt x="3218" y="2017"/>
                  </a:lnTo>
                  <a:lnTo>
                    <a:pt x="3266" y="1777"/>
                  </a:lnTo>
                  <a:lnTo>
                    <a:pt x="3218" y="1489"/>
                  </a:lnTo>
                  <a:lnTo>
                    <a:pt x="3170" y="1201"/>
                  </a:lnTo>
                  <a:lnTo>
                    <a:pt x="3026" y="961"/>
                  </a:lnTo>
                  <a:lnTo>
                    <a:pt x="2786" y="721"/>
                  </a:lnTo>
                  <a:lnTo>
                    <a:pt x="2546" y="481"/>
                  </a:lnTo>
                  <a:lnTo>
                    <a:pt x="2258" y="288"/>
                  </a:lnTo>
                  <a:lnTo>
                    <a:pt x="2258" y="288"/>
                  </a:lnTo>
                  <a:lnTo>
                    <a:pt x="2018" y="144"/>
                  </a:lnTo>
                  <a:lnTo>
                    <a:pt x="1777" y="48"/>
                  </a:lnTo>
                  <a:lnTo>
                    <a:pt x="1489" y="0"/>
                  </a:lnTo>
                  <a:lnTo>
                    <a:pt x="12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41"/>
            <p:cNvSpPr/>
            <p:nvPr/>
          </p:nvSpPr>
          <p:spPr>
            <a:xfrm>
              <a:off x="2551725" y="985700"/>
              <a:ext cx="106875" cy="120075"/>
            </a:xfrm>
            <a:custGeom>
              <a:avLst/>
              <a:gdLst/>
              <a:ahLst/>
              <a:cxnLst/>
              <a:rect l="l" t="t" r="r" b="b"/>
              <a:pathLst>
                <a:path w="4275" h="4803" extrusionOk="0">
                  <a:moveTo>
                    <a:pt x="2354" y="0"/>
                  </a:moveTo>
                  <a:lnTo>
                    <a:pt x="1970" y="48"/>
                  </a:lnTo>
                  <a:lnTo>
                    <a:pt x="1633" y="144"/>
                  </a:lnTo>
                  <a:lnTo>
                    <a:pt x="1297" y="288"/>
                  </a:lnTo>
                  <a:lnTo>
                    <a:pt x="1009" y="529"/>
                  </a:lnTo>
                  <a:lnTo>
                    <a:pt x="769" y="817"/>
                  </a:lnTo>
                  <a:lnTo>
                    <a:pt x="577" y="1153"/>
                  </a:lnTo>
                  <a:lnTo>
                    <a:pt x="145" y="2065"/>
                  </a:lnTo>
                  <a:lnTo>
                    <a:pt x="49" y="2450"/>
                  </a:lnTo>
                  <a:lnTo>
                    <a:pt x="1" y="2834"/>
                  </a:lnTo>
                  <a:lnTo>
                    <a:pt x="49" y="3218"/>
                  </a:lnTo>
                  <a:lnTo>
                    <a:pt x="145" y="3554"/>
                  </a:lnTo>
                  <a:lnTo>
                    <a:pt x="289" y="3890"/>
                  </a:lnTo>
                  <a:lnTo>
                    <a:pt x="529" y="4178"/>
                  </a:lnTo>
                  <a:lnTo>
                    <a:pt x="817" y="4419"/>
                  </a:lnTo>
                  <a:lnTo>
                    <a:pt x="1153" y="4611"/>
                  </a:lnTo>
                  <a:lnTo>
                    <a:pt x="1537" y="4755"/>
                  </a:lnTo>
                  <a:lnTo>
                    <a:pt x="1874" y="4803"/>
                  </a:lnTo>
                  <a:lnTo>
                    <a:pt x="2258" y="4755"/>
                  </a:lnTo>
                  <a:lnTo>
                    <a:pt x="2642" y="4659"/>
                  </a:lnTo>
                  <a:lnTo>
                    <a:pt x="2930" y="4467"/>
                  </a:lnTo>
                  <a:lnTo>
                    <a:pt x="3266" y="4274"/>
                  </a:lnTo>
                  <a:lnTo>
                    <a:pt x="3506" y="3986"/>
                  </a:lnTo>
                  <a:lnTo>
                    <a:pt x="3699" y="3650"/>
                  </a:lnTo>
                  <a:lnTo>
                    <a:pt x="4083" y="2690"/>
                  </a:lnTo>
                  <a:lnTo>
                    <a:pt x="4227" y="2305"/>
                  </a:lnTo>
                  <a:lnTo>
                    <a:pt x="4275" y="1969"/>
                  </a:lnTo>
                  <a:lnTo>
                    <a:pt x="4227" y="1585"/>
                  </a:lnTo>
                  <a:lnTo>
                    <a:pt x="4131" y="1249"/>
                  </a:lnTo>
                  <a:lnTo>
                    <a:pt x="3939" y="913"/>
                  </a:lnTo>
                  <a:lnTo>
                    <a:pt x="3747" y="625"/>
                  </a:lnTo>
                  <a:lnTo>
                    <a:pt x="3458" y="336"/>
                  </a:lnTo>
                  <a:lnTo>
                    <a:pt x="3122" y="144"/>
                  </a:lnTo>
                  <a:lnTo>
                    <a:pt x="2738" y="48"/>
                  </a:lnTo>
                  <a:lnTo>
                    <a:pt x="2354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41"/>
            <p:cNvSpPr/>
            <p:nvPr/>
          </p:nvSpPr>
          <p:spPr>
            <a:xfrm>
              <a:off x="2551725" y="988100"/>
              <a:ext cx="78075" cy="102075"/>
            </a:xfrm>
            <a:custGeom>
              <a:avLst/>
              <a:gdLst/>
              <a:ahLst/>
              <a:cxnLst/>
              <a:rect l="l" t="t" r="r" b="b"/>
              <a:pathLst>
                <a:path w="3123" h="4083" extrusionOk="0">
                  <a:moveTo>
                    <a:pt x="1729" y="0"/>
                  </a:moveTo>
                  <a:lnTo>
                    <a:pt x="1393" y="144"/>
                  </a:lnTo>
                  <a:lnTo>
                    <a:pt x="1057" y="384"/>
                  </a:lnTo>
                  <a:lnTo>
                    <a:pt x="769" y="673"/>
                  </a:lnTo>
                  <a:lnTo>
                    <a:pt x="577" y="1057"/>
                  </a:lnTo>
                  <a:lnTo>
                    <a:pt x="145" y="1969"/>
                  </a:lnTo>
                  <a:lnTo>
                    <a:pt x="97" y="2209"/>
                  </a:lnTo>
                  <a:lnTo>
                    <a:pt x="1" y="2450"/>
                  </a:lnTo>
                  <a:lnTo>
                    <a:pt x="1" y="2690"/>
                  </a:lnTo>
                  <a:lnTo>
                    <a:pt x="1" y="2930"/>
                  </a:lnTo>
                  <a:lnTo>
                    <a:pt x="49" y="3170"/>
                  </a:lnTo>
                  <a:lnTo>
                    <a:pt x="97" y="3410"/>
                  </a:lnTo>
                  <a:lnTo>
                    <a:pt x="337" y="3842"/>
                  </a:lnTo>
                  <a:lnTo>
                    <a:pt x="529" y="3938"/>
                  </a:lnTo>
                  <a:lnTo>
                    <a:pt x="865" y="4034"/>
                  </a:lnTo>
                  <a:lnTo>
                    <a:pt x="1201" y="4082"/>
                  </a:lnTo>
                  <a:lnTo>
                    <a:pt x="1537" y="3986"/>
                  </a:lnTo>
                  <a:lnTo>
                    <a:pt x="1874" y="3890"/>
                  </a:lnTo>
                  <a:lnTo>
                    <a:pt x="2210" y="3650"/>
                  </a:lnTo>
                  <a:lnTo>
                    <a:pt x="2498" y="3410"/>
                  </a:lnTo>
                  <a:lnTo>
                    <a:pt x="2738" y="3074"/>
                  </a:lnTo>
                  <a:lnTo>
                    <a:pt x="2930" y="2690"/>
                  </a:lnTo>
                  <a:lnTo>
                    <a:pt x="3074" y="2305"/>
                  </a:lnTo>
                  <a:lnTo>
                    <a:pt x="3122" y="1921"/>
                  </a:lnTo>
                  <a:lnTo>
                    <a:pt x="3122" y="1537"/>
                  </a:lnTo>
                  <a:lnTo>
                    <a:pt x="3074" y="1153"/>
                  </a:lnTo>
                  <a:lnTo>
                    <a:pt x="2930" y="817"/>
                  </a:lnTo>
                  <a:lnTo>
                    <a:pt x="2738" y="529"/>
                  </a:lnTo>
                  <a:lnTo>
                    <a:pt x="2498" y="288"/>
                  </a:lnTo>
                  <a:lnTo>
                    <a:pt x="2210" y="96"/>
                  </a:lnTo>
                  <a:lnTo>
                    <a:pt x="1970" y="48"/>
                  </a:lnTo>
                  <a:lnTo>
                    <a:pt x="1729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41"/>
            <p:cNvSpPr/>
            <p:nvPr/>
          </p:nvSpPr>
          <p:spPr>
            <a:xfrm>
              <a:off x="2402850" y="1046925"/>
              <a:ext cx="147700" cy="110475"/>
            </a:xfrm>
            <a:custGeom>
              <a:avLst/>
              <a:gdLst/>
              <a:ahLst/>
              <a:cxnLst/>
              <a:rect l="l" t="t" r="r" b="b"/>
              <a:pathLst>
                <a:path w="5908" h="4419" extrusionOk="0">
                  <a:moveTo>
                    <a:pt x="1057" y="1"/>
                  </a:moveTo>
                  <a:lnTo>
                    <a:pt x="817" y="49"/>
                  </a:lnTo>
                  <a:lnTo>
                    <a:pt x="577" y="193"/>
                  </a:lnTo>
                  <a:lnTo>
                    <a:pt x="385" y="385"/>
                  </a:lnTo>
                  <a:lnTo>
                    <a:pt x="241" y="673"/>
                  </a:lnTo>
                  <a:lnTo>
                    <a:pt x="97" y="913"/>
                  </a:lnTo>
                  <a:lnTo>
                    <a:pt x="48" y="1249"/>
                  </a:lnTo>
                  <a:lnTo>
                    <a:pt x="0" y="1585"/>
                  </a:lnTo>
                  <a:lnTo>
                    <a:pt x="0" y="1922"/>
                  </a:lnTo>
                  <a:lnTo>
                    <a:pt x="97" y="2306"/>
                  </a:lnTo>
                  <a:lnTo>
                    <a:pt x="193" y="2642"/>
                  </a:lnTo>
                  <a:lnTo>
                    <a:pt x="385" y="2978"/>
                  </a:lnTo>
                  <a:lnTo>
                    <a:pt x="673" y="3314"/>
                  </a:lnTo>
                  <a:lnTo>
                    <a:pt x="1009" y="3602"/>
                  </a:lnTo>
                  <a:lnTo>
                    <a:pt x="1441" y="3891"/>
                  </a:lnTo>
                  <a:lnTo>
                    <a:pt x="2114" y="4131"/>
                  </a:lnTo>
                  <a:lnTo>
                    <a:pt x="2738" y="4323"/>
                  </a:lnTo>
                  <a:lnTo>
                    <a:pt x="3266" y="4419"/>
                  </a:lnTo>
                  <a:lnTo>
                    <a:pt x="3746" y="4371"/>
                  </a:lnTo>
                  <a:lnTo>
                    <a:pt x="4179" y="4323"/>
                  </a:lnTo>
                  <a:lnTo>
                    <a:pt x="4611" y="4179"/>
                  </a:lnTo>
                  <a:lnTo>
                    <a:pt x="4947" y="3987"/>
                  </a:lnTo>
                  <a:lnTo>
                    <a:pt x="5235" y="3746"/>
                  </a:lnTo>
                  <a:lnTo>
                    <a:pt x="5427" y="3458"/>
                  </a:lnTo>
                  <a:lnTo>
                    <a:pt x="5619" y="3170"/>
                  </a:lnTo>
                  <a:lnTo>
                    <a:pt x="5763" y="2882"/>
                  </a:lnTo>
                  <a:lnTo>
                    <a:pt x="5860" y="2594"/>
                  </a:lnTo>
                  <a:lnTo>
                    <a:pt x="5908" y="2306"/>
                  </a:lnTo>
                  <a:lnTo>
                    <a:pt x="5908" y="2018"/>
                  </a:lnTo>
                  <a:lnTo>
                    <a:pt x="5860" y="1777"/>
                  </a:lnTo>
                  <a:lnTo>
                    <a:pt x="5763" y="1633"/>
                  </a:lnTo>
                  <a:lnTo>
                    <a:pt x="5523" y="1393"/>
                  </a:lnTo>
                  <a:lnTo>
                    <a:pt x="5283" y="1249"/>
                  </a:lnTo>
                  <a:lnTo>
                    <a:pt x="5043" y="1201"/>
                  </a:lnTo>
                  <a:lnTo>
                    <a:pt x="4707" y="1153"/>
                  </a:lnTo>
                  <a:lnTo>
                    <a:pt x="4227" y="1105"/>
                  </a:lnTo>
                  <a:lnTo>
                    <a:pt x="3554" y="913"/>
                  </a:lnTo>
                  <a:lnTo>
                    <a:pt x="2690" y="625"/>
                  </a:lnTo>
                  <a:lnTo>
                    <a:pt x="1537" y="97"/>
                  </a:lnTo>
                  <a:lnTo>
                    <a:pt x="129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41"/>
            <p:cNvSpPr/>
            <p:nvPr/>
          </p:nvSpPr>
          <p:spPr>
            <a:xfrm>
              <a:off x="2489300" y="1000100"/>
              <a:ext cx="25225" cy="20425"/>
            </a:xfrm>
            <a:custGeom>
              <a:avLst/>
              <a:gdLst/>
              <a:ahLst/>
              <a:cxnLst/>
              <a:rect l="l" t="t" r="r" b="b"/>
              <a:pathLst>
                <a:path w="1009" h="817" extrusionOk="0">
                  <a:moveTo>
                    <a:pt x="288" y="1"/>
                  </a:moveTo>
                  <a:lnTo>
                    <a:pt x="288" y="49"/>
                  </a:lnTo>
                  <a:lnTo>
                    <a:pt x="96" y="385"/>
                  </a:lnTo>
                  <a:lnTo>
                    <a:pt x="48" y="577"/>
                  </a:lnTo>
                  <a:lnTo>
                    <a:pt x="0" y="673"/>
                  </a:lnTo>
                  <a:lnTo>
                    <a:pt x="0" y="769"/>
                  </a:lnTo>
                  <a:lnTo>
                    <a:pt x="48" y="817"/>
                  </a:lnTo>
                  <a:lnTo>
                    <a:pt x="144" y="817"/>
                  </a:lnTo>
                  <a:lnTo>
                    <a:pt x="192" y="721"/>
                  </a:lnTo>
                  <a:lnTo>
                    <a:pt x="192" y="625"/>
                  </a:lnTo>
                  <a:lnTo>
                    <a:pt x="240" y="433"/>
                  </a:lnTo>
                  <a:lnTo>
                    <a:pt x="330" y="223"/>
                  </a:lnTo>
                  <a:lnTo>
                    <a:pt x="330" y="223"/>
                  </a:lnTo>
                  <a:lnTo>
                    <a:pt x="336" y="241"/>
                  </a:lnTo>
                  <a:lnTo>
                    <a:pt x="384" y="433"/>
                  </a:lnTo>
                  <a:lnTo>
                    <a:pt x="481" y="721"/>
                  </a:lnTo>
                  <a:lnTo>
                    <a:pt x="481" y="769"/>
                  </a:lnTo>
                  <a:lnTo>
                    <a:pt x="625" y="769"/>
                  </a:lnTo>
                  <a:lnTo>
                    <a:pt x="1009" y="433"/>
                  </a:lnTo>
                  <a:lnTo>
                    <a:pt x="1009" y="337"/>
                  </a:lnTo>
                  <a:lnTo>
                    <a:pt x="1009" y="289"/>
                  </a:lnTo>
                  <a:lnTo>
                    <a:pt x="961" y="241"/>
                  </a:lnTo>
                  <a:lnTo>
                    <a:pt x="865" y="289"/>
                  </a:lnTo>
                  <a:lnTo>
                    <a:pt x="605" y="516"/>
                  </a:lnTo>
                  <a:lnTo>
                    <a:pt x="605" y="516"/>
                  </a:lnTo>
                  <a:lnTo>
                    <a:pt x="529" y="337"/>
                  </a:lnTo>
                  <a:lnTo>
                    <a:pt x="481" y="241"/>
                  </a:lnTo>
                  <a:lnTo>
                    <a:pt x="384" y="49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41"/>
            <p:cNvSpPr/>
            <p:nvPr/>
          </p:nvSpPr>
          <p:spPr>
            <a:xfrm>
              <a:off x="2383650" y="904050"/>
              <a:ext cx="108075" cy="118900"/>
            </a:xfrm>
            <a:custGeom>
              <a:avLst/>
              <a:gdLst/>
              <a:ahLst/>
              <a:cxnLst/>
              <a:rect l="l" t="t" r="r" b="b"/>
              <a:pathLst>
                <a:path w="4323" h="4756" extrusionOk="0">
                  <a:moveTo>
                    <a:pt x="2161" y="1"/>
                  </a:moveTo>
                  <a:lnTo>
                    <a:pt x="1777" y="97"/>
                  </a:lnTo>
                  <a:lnTo>
                    <a:pt x="1441" y="241"/>
                  </a:lnTo>
                  <a:lnTo>
                    <a:pt x="1153" y="433"/>
                  </a:lnTo>
                  <a:lnTo>
                    <a:pt x="865" y="721"/>
                  </a:lnTo>
                  <a:lnTo>
                    <a:pt x="672" y="1057"/>
                  </a:lnTo>
                  <a:lnTo>
                    <a:pt x="192" y="1970"/>
                  </a:lnTo>
                  <a:lnTo>
                    <a:pt x="48" y="2306"/>
                  </a:lnTo>
                  <a:lnTo>
                    <a:pt x="0" y="2690"/>
                  </a:lnTo>
                  <a:lnTo>
                    <a:pt x="0" y="3074"/>
                  </a:lnTo>
                  <a:lnTo>
                    <a:pt x="96" y="3410"/>
                  </a:lnTo>
                  <a:lnTo>
                    <a:pt x="240" y="3746"/>
                  </a:lnTo>
                  <a:lnTo>
                    <a:pt x="480" y="4083"/>
                  </a:lnTo>
                  <a:lnTo>
                    <a:pt x="720" y="4323"/>
                  </a:lnTo>
                  <a:lnTo>
                    <a:pt x="1057" y="4563"/>
                  </a:lnTo>
                  <a:lnTo>
                    <a:pt x="1441" y="4659"/>
                  </a:lnTo>
                  <a:lnTo>
                    <a:pt x="1825" y="4755"/>
                  </a:lnTo>
                  <a:lnTo>
                    <a:pt x="2161" y="4755"/>
                  </a:lnTo>
                  <a:lnTo>
                    <a:pt x="2545" y="4659"/>
                  </a:lnTo>
                  <a:lnTo>
                    <a:pt x="2882" y="4515"/>
                  </a:lnTo>
                  <a:lnTo>
                    <a:pt x="3170" y="4275"/>
                  </a:lnTo>
                  <a:lnTo>
                    <a:pt x="3458" y="4035"/>
                  </a:lnTo>
                  <a:lnTo>
                    <a:pt x="3650" y="3698"/>
                  </a:lnTo>
                  <a:lnTo>
                    <a:pt x="4082" y="2786"/>
                  </a:lnTo>
                  <a:lnTo>
                    <a:pt x="4226" y="2402"/>
                  </a:lnTo>
                  <a:lnTo>
                    <a:pt x="4322" y="2018"/>
                  </a:lnTo>
                  <a:lnTo>
                    <a:pt x="4274" y="1681"/>
                  </a:lnTo>
                  <a:lnTo>
                    <a:pt x="4226" y="1297"/>
                  </a:lnTo>
                  <a:lnTo>
                    <a:pt x="4082" y="961"/>
                  </a:lnTo>
                  <a:lnTo>
                    <a:pt x="3842" y="673"/>
                  </a:lnTo>
                  <a:lnTo>
                    <a:pt x="3554" y="385"/>
                  </a:lnTo>
                  <a:lnTo>
                    <a:pt x="3266" y="193"/>
                  </a:lnTo>
                  <a:lnTo>
                    <a:pt x="2882" y="49"/>
                  </a:lnTo>
                  <a:lnTo>
                    <a:pt x="249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41"/>
            <p:cNvSpPr/>
            <p:nvPr/>
          </p:nvSpPr>
          <p:spPr>
            <a:xfrm>
              <a:off x="2383650" y="904050"/>
              <a:ext cx="108075" cy="118900"/>
            </a:xfrm>
            <a:custGeom>
              <a:avLst/>
              <a:gdLst/>
              <a:ahLst/>
              <a:cxnLst/>
              <a:rect l="l" t="t" r="r" b="b"/>
              <a:pathLst>
                <a:path w="4323" h="4756" fill="none" extrusionOk="0">
                  <a:moveTo>
                    <a:pt x="1057" y="4563"/>
                  </a:moveTo>
                  <a:lnTo>
                    <a:pt x="1057" y="4563"/>
                  </a:lnTo>
                  <a:lnTo>
                    <a:pt x="1057" y="4563"/>
                  </a:lnTo>
                  <a:lnTo>
                    <a:pt x="720" y="4323"/>
                  </a:lnTo>
                  <a:lnTo>
                    <a:pt x="480" y="4083"/>
                  </a:lnTo>
                  <a:lnTo>
                    <a:pt x="240" y="3746"/>
                  </a:lnTo>
                  <a:lnTo>
                    <a:pt x="96" y="3410"/>
                  </a:lnTo>
                  <a:lnTo>
                    <a:pt x="0" y="3074"/>
                  </a:lnTo>
                  <a:lnTo>
                    <a:pt x="0" y="2690"/>
                  </a:lnTo>
                  <a:lnTo>
                    <a:pt x="48" y="2306"/>
                  </a:lnTo>
                  <a:lnTo>
                    <a:pt x="192" y="1970"/>
                  </a:lnTo>
                  <a:lnTo>
                    <a:pt x="672" y="1057"/>
                  </a:lnTo>
                  <a:lnTo>
                    <a:pt x="672" y="1057"/>
                  </a:lnTo>
                  <a:lnTo>
                    <a:pt x="865" y="721"/>
                  </a:lnTo>
                  <a:lnTo>
                    <a:pt x="1153" y="433"/>
                  </a:lnTo>
                  <a:lnTo>
                    <a:pt x="1441" y="241"/>
                  </a:lnTo>
                  <a:lnTo>
                    <a:pt x="1777" y="97"/>
                  </a:lnTo>
                  <a:lnTo>
                    <a:pt x="2161" y="1"/>
                  </a:lnTo>
                  <a:lnTo>
                    <a:pt x="2497" y="1"/>
                  </a:lnTo>
                  <a:lnTo>
                    <a:pt x="2882" y="49"/>
                  </a:lnTo>
                  <a:lnTo>
                    <a:pt x="3266" y="193"/>
                  </a:lnTo>
                  <a:lnTo>
                    <a:pt x="3266" y="193"/>
                  </a:lnTo>
                  <a:lnTo>
                    <a:pt x="3554" y="385"/>
                  </a:lnTo>
                  <a:lnTo>
                    <a:pt x="3842" y="673"/>
                  </a:lnTo>
                  <a:lnTo>
                    <a:pt x="4082" y="961"/>
                  </a:lnTo>
                  <a:lnTo>
                    <a:pt x="4226" y="1297"/>
                  </a:lnTo>
                  <a:lnTo>
                    <a:pt x="4274" y="1681"/>
                  </a:lnTo>
                  <a:lnTo>
                    <a:pt x="4322" y="2018"/>
                  </a:lnTo>
                  <a:lnTo>
                    <a:pt x="4226" y="2402"/>
                  </a:lnTo>
                  <a:lnTo>
                    <a:pt x="4082" y="2786"/>
                  </a:lnTo>
                  <a:lnTo>
                    <a:pt x="3650" y="3698"/>
                  </a:lnTo>
                  <a:lnTo>
                    <a:pt x="3650" y="3698"/>
                  </a:lnTo>
                  <a:lnTo>
                    <a:pt x="3458" y="4035"/>
                  </a:lnTo>
                  <a:lnTo>
                    <a:pt x="3170" y="4275"/>
                  </a:lnTo>
                  <a:lnTo>
                    <a:pt x="2882" y="4515"/>
                  </a:lnTo>
                  <a:lnTo>
                    <a:pt x="2545" y="4659"/>
                  </a:lnTo>
                  <a:lnTo>
                    <a:pt x="2161" y="4755"/>
                  </a:lnTo>
                  <a:lnTo>
                    <a:pt x="1825" y="4755"/>
                  </a:lnTo>
                  <a:lnTo>
                    <a:pt x="1441" y="4659"/>
                  </a:lnTo>
                  <a:lnTo>
                    <a:pt x="1057" y="45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41"/>
            <p:cNvSpPr/>
            <p:nvPr/>
          </p:nvSpPr>
          <p:spPr>
            <a:xfrm>
              <a:off x="2410050" y="923250"/>
              <a:ext cx="81675" cy="99700"/>
            </a:xfrm>
            <a:custGeom>
              <a:avLst/>
              <a:gdLst/>
              <a:ahLst/>
              <a:cxnLst/>
              <a:rect l="l" t="t" r="r" b="b"/>
              <a:pathLst>
                <a:path w="3267" h="3988" extrusionOk="0">
                  <a:moveTo>
                    <a:pt x="2066" y="1"/>
                  </a:moveTo>
                  <a:lnTo>
                    <a:pt x="1730" y="49"/>
                  </a:lnTo>
                  <a:lnTo>
                    <a:pt x="1393" y="145"/>
                  </a:lnTo>
                  <a:lnTo>
                    <a:pt x="1057" y="337"/>
                  </a:lnTo>
                  <a:lnTo>
                    <a:pt x="769" y="577"/>
                  </a:lnTo>
                  <a:lnTo>
                    <a:pt x="481" y="865"/>
                  </a:lnTo>
                  <a:lnTo>
                    <a:pt x="289" y="1250"/>
                  </a:lnTo>
                  <a:lnTo>
                    <a:pt x="97" y="1634"/>
                  </a:lnTo>
                  <a:lnTo>
                    <a:pt x="1" y="2018"/>
                  </a:lnTo>
                  <a:lnTo>
                    <a:pt x="1" y="2402"/>
                  </a:lnTo>
                  <a:lnTo>
                    <a:pt x="49" y="2786"/>
                  </a:lnTo>
                  <a:lnTo>
                    <a:pt x="145" y="3123"/>
                  </a:lnTo>
                  <a:lnTo>
                    <a:pt x="337" y="3459"/>
                  </a:lnTo>
                  <a:lnTo>
                    <a:pt x="577" y="3699"/>
                  </a:lnTo>
                  <a:lnTo>
                    <a:pt x="865" y="3891"/>
                  </a:lnTo>
                  <a:lnTo>
                    <a:pt x="1057" y="3987"/>
                  </a:lnTo>
                  <a:lnTo>
                    <a:pt x="1537" y="3843"/>
                  </a:lnTo>
                  <a:lnTo>
                    <a:pt x="1778" y="3747"/>
                  </a:lnTo>
                  <a:lnTo>
                    <a:pt x="1970" y="3651"/>
                  </a:lnTo>
                  <a:lnTo>
                    <a:pt x="2162" y="3507"/>
                  </a:lnTo>
                  <a:lnTo>
                    <a:pt x="2306" y="3315"/>
                  </a:lnTo>
                  <a:lnTo>
                    <a:pt x="2450" y="3123"/>
                  </a:lnTo>
                  <a:lnTo>
                    <a:pt x="2594" y="2930"/>
                  </a:lnTo>
                  <a:lnTo>
                    <a:pt x="3026" y="2018"/>
                  </a:lnTo>
                  <a:lnTo>
                    <a:pt x="3170" y="1634"/>
                  </a:lnTo>
                  <a:lnTo>
                    <a:pt x="3266" y="1202"/>
                  </a:lnTo>
                  <a:lnTo>
                    <a:pt x="3218" y="817"/>
                  </a:lnTo>
                  <a:lnTo>
                    <a:pt x="3122" y="433"/>
                  </a:lnTo>
                  <a:lnTo>
                    <a:pt x="2930" y="289"/>
                  </a:lnTo>
                  <a:lnTo>
                    <a:pt x="2738" y="145"/>
                  </a:lnTo>
                  <a:lnTo>
                    <a:pt x="240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41"/>
            <p:cNvSpPr/>
            <p:nvPr/>
          </p:nvSpPr>
          <p:spPr>
            <a:xfrm>
              <a:off x="2269575" y="593100"/>
              <a:ext cx="609950" cy="678375"/>
            </a:xfrm>
            <a:custGeom>
              <a:avLst/>
              <a:gdLst/>
              <a:ahLst/>
              <a:cxnLst/>
              <a:rect l="l" t="t" r="r" b="b"/>
              <a:pathLst>
                <a:path w="24398" h="27135" extrusionOk="0">
                  <a:moveTo>
                    <a:pt x="7733" y="0"/>
                  </a:moveTo>
                  <a:lnTo>
                    <a:pt x="7493" y="48"/>
                  </a:lnTo>
                  <a:lnTo>
                    <a:pt x="7300" y="144"/>
                  </a:lnTo>
                  <a:lnTo>
                    <a:pt x="7156" y="288"/>
                  </a:lnTo>
                  <a:lnTo>
                    <a:pt x="7060" y="480"/>
                  </a:lnTo>
                  <a:lnTo>
                    <a:pt x="7012" y="672"/>
                  </a:lnTo>
                  <a:lnTo>
                    <a:pt x="7012" y="864"/>
                  </a:lnTo>
                  <a:lnTo>
                    <a:pt x="7060" y="1105"/>
                  </a:lnTo>
                  <a:lnTo>
                    <a:pt x="7156" y="1297"/>
                  </a:lnTo>
                  <a:lnTo>
                    <a:pt x="7445" y="1729"/>
                  </a:lnTo>
                  <a:lnTo>
                    <a:pt x="7733" y="2113"/>
                  </a:lnTo>
                  <a:lnTo>
                    <a:pt x="8069" y="2449"/>
                  </a:lnTo>
                  <a:lnTo>
                    <a:pt x="8405" y="2737"/>
                  </a:lnTo>
                  <a:lnTo>
                    <a:pt x="7349" y="2545"/>
                  </a:lnTo>
                  <a:lnTo>
                    <a:pt x="6244" y="2353"/>
                  </a:lnTo>
                  <a:lnTo>
                    <a:pt x="4995" y="2161"/>
                  </a:lnTo>
                  <a:lnTo>
                    <a:pt x="3651" y="2017"/>
                  </a:lnTo>
                  <a:lnTo>
                    <a:pt x="2498" y="1969"/>
                  </a:lnTo>
                  <a:lnTo>
                    <a:pt x="1970" y="1969"/>
                  </a:lnTo>
                  <a:lnTo>
                    <a:pt x="1585" y="2065"/>
                  </a:lnTo>
                  <a:lnTo>
                    <a:pt x="1249" y="2161"/>
                  </a:lnTo>
                  <a:lnTo>
                    <a:pt x="1153" y="2209"/>
                  </a:lnTo>
                  <a:lnTo>
                    <a:pt x="1057" y="2305"/>
                  </a:lnTo>
                  <a:lnTo>
                    <a:pt x="1009" y="2497"/>
                  </a:lnTo>
                  <a:lnTo>
                    <a:pt x="1009" y="2689"/>
                  </a:lnTo>
                  <a:lnTo>
                    <a:pt x="1105" y="2833"/>
                  </a:lnTo>
                  <a:lnTo>
                    <a:pt x="1249" y="2978"/>
                  </a:lnTo>
                  <a:lnTo>
                    <a:pt x="1441" y="3122"/>
                  </a:lnTo>
                  <a:lnTo>
                    <a:pt x="1730" y="3266"/>
                  </a:lnTo>
                  <a:lnTo>
                    <a:pt x="2306" y="3506"/>
                  </a:lnTo>
                  <a:lnTo>
                    <a:pt x="2882" y="3698"/>
                  </a:lnTo>
                  <a:lnTo>
                    <a:pt x="3458" y="3842"/>
                  </a:lnTo>
                  <a:lnTo>
                    <a:pt x="3987" y="3986"/>
                  </a:lnTo>
                  <a:lnTo>
                    <a:pt x="3410" y="4226"/>
                  </a:lnTo>
                  <a:lnTo>
                    <a:pt x="2210" y="4754"/>
                  </a:lnTo>
                  <a:lnTo>
                    <a:pt x="1489" y="5139"/>
                  </a:lnTo>
                  <a:lnTo>
                    <a:pt x="865" y="5523"/>
                  </a:lnTo>
                  <a:lnTo>
                    <a:pt x="337" y="5907"/>
                  </a:lnTo>
                  <a:lnTo>
                    <a:pt x="145" y="6099"/>
                  </a:lnTo>
                  <a:lnTo>
                    <a:pt x="49" y="6243"/>
                  </a:lnTo>
                  <a:lnTo>
                    <a:pt x="1" y="6435"/>
                  </a:lnTo>
                  <a:lnTo>
                    <a:pt x="1" y="6579"/>
                  </a:lnTo>
                  <a:lnTo>
                    <a:pt x="49" y="6676"/>
                  </a:lnTo>
                  <a:lnTo>
                    <a:pt x="145" y="6820"/>
                  </a:lnTo>
                  <a:lnTo>
                    <a:pt x="433" y="7012"/>
                  </a:lnTo>
                  <a:lnTo>
                    <a:pt x="817" y="7108"/>
                  </a:lnTo>
                  <a:lnTo>
                    <a:pt x="1201" y="7204"/>
                  </a:lnTo>
                  <a:lnTo>
                    <a:pt x="1585" y="7252"/>
                  </a:lnTo>
                  <a:lnTo>
                    <a:pt x="1970" y="7300"/>
                  </a:lnTo>
                  <a:lnTo>
                    <a:pt x="1778" y="7684"/>
                  </a:lnTo>
                  <a:lnTo>
                    <a:pt x="1634" y="8116"/>
                  </a:lnTo>
                  <a:lnTo>
                    <a:pt x="1345" y="8981"/>
                  </a:lnTo>
                  <a:lnTo>
                    <a:pt x="1105" y="9605"/>
                  </a:lnTo>
                  <a:lnTo>
                    <a:pt x="913" y="10229"/>
                  </a:lnTo>
                  <a:lnTo>
                    <a:pt x="769" y="10902"/>
                  </a:lnTo>
                  <a:lnTo>
                    <a:pt x="625" y="11574"/>
                  </a:lnTo>
                  <a:lnTo>
                    <a:pt x="529" y="12294"/>
                  </a:lnTo>
                  <a:lnTo>
                    <a:pt x="433" y="13015"/>
                  </a:lnTo>
                  <a:lnTo>
                    <a:pt x="433" y="13783"/>
                  </a:lnTo>
                  <a:lnTo>
                    <a:pt x="433" y="14552"/>
                  </a:lnTo>
                  <a:lnTo>
                    <a:pt x="529" y="14360"/>
                  </a:lnTo>
                  <a:lnTo>
                    <a:pt x="865" y="13831"/>
                  </a:lnTo>
                  <a:lnTo>
                    <a:pt x="1393" y="13063"/>
                  </a:lnTo>
                  <a:lnTo>
                    <a:pt x="2114" y="12102"/>
                  </a:lnTo>
                  <a:lnTo>
                    <a:pt x="2546" y="11622"/>
                  </a:lnTo>
                  <a:lnTo>
                    <a:pt x="3026" y="11094"/>
                  </a:lnTo>
                  <a:lnTo>
                    <a:pt x="3603" y="10614"/>
                  </a:lnTo>
                  <a:lnTo>
                    <a:pt x="4179" y="10133"/>
                  </a:lnTo>
                  <a:lnTo>
                    <a:pt x="4803" y="9701"/>
                  </a:lnTo>
                  <a:lnTo>
                    <a:pt x="5524" y="9317"/>
                  </a:lnTo>
                  <a:lnTo>
                    <a:pt x="6244" y="8981"/>
                  </a:lnTo>
                  <a:lnTo>
                    <a:pt x="7012" y="8693"/>
                  </a:lnTo>
                  <a:lnTo>
                    <a:pt x="8453" y="8885"/>
                  </a:lnTo>
                  <a:lnTo>
                    <a:pt x="8885" y="9125"/>
                  </a:lnTo>
                  <a:lnTo>
                    <a:pt x="9318" y="9461"/>
                  </a:lnTo>
                  <a:lnTo>
                    <a:pt x="9510" y="9701"/>
                  </a:lnTo>
                  <a:lnTo>
                    <a:pt x="9702" y="9941"/>
                  </a:lnTo>
                  <a:lnTo>
                    <a:pt x="9894" y="10181"/>
                  </a:lnTo>
                  <a:lnTo>
                    <a:pt x="10038" y="10518"/>
                  </a:lnTo>
                  <a:lnTo>
                    <a:pt x="10038" y="10373"/>
                  </a:lnTo>
                  <a:lnTo>
                    <a:pt x="10038" y="10085"/>
                  </a:lnTo>
                  <a:lnTo>
                    <a:pt x="10038" y="9989"/>
                  </a:lnTo>
                  <a:lnTo>
                    <a:pt x="10134" y="9893"/>
                  </a:lnTo>
                  <a:lnTo>
                    <a:pt x="10230" y="9797"/>
                  </a:lnTo>
                  <a:lnTo>
                    <a:pt x="10374" y="9797"/>
                  </a:lnTo>
                  <a:lnTo>
                    <a:pt x="10518" y="9941"/>
                  </a:lnTo>
                  <a:lnTo>
                    <a:pt x="10710" y="10133"/>
                  </a:lnTo>
                  <a:lnTo>
                    <a:pt x="10854" y="10421"/>
                  </a:lnTo>
                  <a:lnTo>
                    <a:pt x="10950" y="10710"/>
                  </a:lnTo>
                  <a:lnTo>
                    <a:pt x="11143" y="11238"/>
                  </a:lnTo>
                  <a:lnTo>
                    <a:pt x="11239" y="11478"/>
                  </a:lnTo>
                  <a:lnTo>
                    <a:pt x="12247" y="11190"/>
                  </a:lnTo>
                  <a:lnTo>
                    <a:pt x="12967" y="11046"/>
                  </a:lnTo>
                  <a:lnTo>
                    <a:pt x="13256" y="10998"/>
                  </a:lnTo>
                  <a:lnTo>
                    <a:pt x="13448" y="10998"/>
                  </a:lnTo>
                  <a:lnTo>
                    <a:pt x="13544" y="11046"/>
                  </a:lnTo>
                  <a:lnTo>
                    <a:pt x="13592" y="11142"/>
                  </a:lnTo>
                  <a:lnTo>
                    <a:pt x="13544" y="11238"/>
                  </a:lnTo>
                  <a:lnTo>
                    <a:pt x="13496" y="11382"/>
                  </a:lnTo>
                  <a:lnTo>
                    <a:pt x="13352" y="11622"/>
                  </a:lnTo>
                  <a:lnTo>
                    <a:pt x="13256" y="11718"/>
                  </a:lnTo>
                  <a:lnTo>
                    <a:pt x="15705" y="11814"/>
                  </a:lnTo>
                  <a:lnTo>
                    <a:pt x="16281" y="12342"/>
                  </a:lnTo>
                  <a:lnTo>
                    <a:pt x="16761" y="13015"/>
                  </a:lnTo>
                  <a:lnTo>
                    <a:pt x="17194" y="13687"/>
                  </a:lnTo>
                  <a:lnTo>
                    <a:pt x="17338" y="14071"/>
                  </a:lnTo>
                  <a:lnTo>
                    <a:pt x="17482" y="14456"/>
                  </a:lnTo>
                  <a:lnTo>
                    <a:pt x="17626" y="14888"/>
                  </a:lnTo>
                  <a:lnTo>
                    <a:pt x="17674" y="15320"/>
                  </a:lnTo>
                  <a:lnTo>
                    <a:pt x="17770" y="15752"/>
                  </a:lnTo>
                  <a:lnTo>
                    <a:pt x="17770" y="16233"/>
                  </a:lnTo>
                  <a:lnTo>
                    <a:pt x="17770" y="16713"/>
                  </a:lnTo>
                  <a:lnTo>
                    <a:pt x="17770" y="17241"/>
                  </a:lnTo>
                  <a:lnTo>
                    <a:pt x="17674" y="17769"/>
                  </a:lnTo>
                  <a:lnTo>
                    <a:pt x="17578" y="18346"/>
                  </a:lnTo>
                  <a:lnTo>
                    <a:pt x="16954" y="19018"/>
                  </a:lnTo>
                  <a:lnTo>
                    <a:pt x="16665" y="19354"/>
                  </a:lnTo>
                  <a:lnTo>
                    <a:pt x="16425" y="19642"/>
                  </a:lnTo>
                  <a:lnTo>
                    <a:pt x="16185" y="19978"/>
                  </a:lnTo>
                  <a:lnTo>
                    <a:pt x="16041" y="20363"/>
                  </a:lnTo>
                  <a:lnTo>
                    <a:pt x="15945" y="20747"/>
                  </a:lnTo>
                  <a:lnTo>
                    <a:pt x="15945" y="21179"/>
                  </a:lnTo>
                  <a:lnTo>
                    <a:pt x="18875" y="19978"/>
                  </a:lnTo>
                  <a:lnTo>
                    <a:pt x="19211" y="20267"/>
                  </a:lnTo>
                  <a:lnTo>
                    <a:pt x="19595" y="20603"/>
                  </a:lnTo>
                  <a:lnTo>
                    <a:pt x="19931" y="21083"/>
                  </a:lnTo>
                  <a:lnTo>
                    <a:pt x="20075" y="21371"/>
                  </a:lnTo>
                  <a:lnTo>
                    <a:pt x="20219" y="21659"/>
                  </a:lnTo>
                  <a:lnTo>
                    <a:pt x="20315" y="21948"/>
                  </a:lnTo>
                  <a:lnTo>
                    <a:pt x="20363" y="22284"/>
                  </a:lnTo>
                  <a:lnTo>
                    <a:pt x="20363" y="22668"/>
                  </a:lnTo>
                  <a:lnTo>
                    <a:pt x="20315" y="23004"/>
                  </a:lnTo>
                  <a:lnTo>
                    <a:pt x="20171" y="23388"/>
                  </a:lnTo>
                  <a:lnTo>
                    <a:pt x="19979" y="23820"/>
                  </a:lnTo>
                  <a:lnTo>
                    <a:pt x="19739" y="24253"/>
                  </a:lnTo>
                  <a:lnTo>
                    <a:pt x="19403" y="24685"/>
                  </a:lnTo>
                  <a:lnTo>
                    <a:pt x="19115" y="24973"/>
                  </a:lnTo>
                  <a:lnTo>
                    <a:pt x="18779" y="25213"/>
                  </a:lnTo>
                  <a:lnTo>
                    <a:pt x="18490" y="25405"/>
                  </a:lnTo>
                  <a:lnTo>
                    <a:pt x="18154" y="25549"/>
                  </a:lnTo>
                  <a:lnTo>
                    <a:pt x="17866" y="25597"/>
                  </a:lnTo>
                  <a:lnTo>
                    <a:pt x="17578" y="25645"/>
                  </a:lnTo>
                  <a:lnTo>
                    <a:pt x="17290" y="25693"/>
                  </a:lnTo>
                  <a:lnTo>
                    <a:pt x="17002" y="25645"/>
                  </a:lnTo>
                  <a:lnTo>
                    <a:pt x="16521" y="25549"/>
                  </a:lnTo>
                  <a:lnTo>
                    <a:pt x="16137" y="25453"/>
                  </a:lnTo>
                  <a:lnTo>
                    <a:pt x="15753" y="25309"/>
                  </a:lnTo>
                  <a:lnTo>
                    <a:pt x="15417" y="25597"/>
                  </a:lnTo>
                  <a:lnTo>
                    <a:pt x="15033" y="25886"/>
                  </a:lnTo>
                  <a:lnTo>
                    <a:pt x="14504" y="26222"/>
                  </a:lnTo>
                  <a:lnTo>
                    <a:pt x="13880" y="26558"/>
                  </a:lnTo>
                  <a:lnTo>
                    <a:pt x="13208" y="26846"/>
                  </a:lnTo>
                  <a:lnTo>
                    <a:pt x="12823" y="26942"/>
                  </a:lnTo>
                  <a:lnTo>
                    <a:pt x="12487" y="27038"/>
                  </a:lnTo>
                  <a:lnTo>
                    <a:pt x="12103" y="27086"/>
                  </a:lnTo>
                  <a:lnTo>
                    <a:pt x="11671" y="27086"/>
                  </a:lnTo>
                  <a:lnTo>
                    <a:pt x="12247" y="27134"/>
                  </a:lnTo>
                  <a:lnTo>
                    <a:pt x="12919" y="27086"/>
                  </a:lnTo>
                  <a:lnTo>
                    <a:pt x="13784" y="27038"/>
                  </a:lnTo>
                  <a:lnTo>
                    <a:pt x="14792" y="26942"/>
                  </a:lnTo>
                  <a:lnTo>
                    <a:pt x="15897" y="26702"/>
                  </a:lnTo>
                  <a:lnTo>
                    <a:pt x="16473" y="26558"/>
                  </a:lnTo>
                  <a:lnTo>
                    <a:pt x="17098" y="26366"/>
                  </a:lnTo>
                  <a:lnTo>
                    <a:pt x="17722" y="26126"/>
                  </a:lnTo>
                  <a:lnTo>
                    <a:pt x="18298" y="25886"/>
                  </a:lnTo>
                  <a:lnTo>
                    <a:pt x="18923" y="25549"/>
                  </a:lnTo>
                  <a:lnTo>
                    <a:pt x="19547" y="25213"/>
                  </a:lnTo>
                  <a:lnTo>
                    <a:pt x="20123" y="24829"/>
                  </a:lnTo>
                  <a:lnTo>
                    <a:pt x="20700" y="24349"/>
                  </a:lnTo>
                  <a:lnTo>
                    <a:pt x="21228" y="23820"/>
                  </a:lnTo>
                  <a:lnTo>
                    <a:pt x="21756" y="23244"/>
                  </a:lnTo>
                  <a:lnTo>
                    <a:pt x="22236" y="22620"/>
                  </a:lnTo>
                  <a:lnTo>
                    <a:pt x="22717" y="21948"/>
                  </a:lnTo>
                  <a:lnTo>
                    <a:pt x="23101" y="21179"/>
                  </a:lnTo>
                  <a:lnTo>
                    <a:pt x="23485" y="20315"/>
                  </a:lnTo>
                  <a:lnTo>
                    <a:pt x="23773" y="19402"/>
                  </a:lnTo>
                  <a:lnTo>
                    <a:pt x="24061" y="18394"/>
                  </a:lnTo>
                  <a:lnTo>
                    <a:pt x="24253" y="17337"/>
                  </a:lnTo>
                  <a:lnTo>
                    <a:pt x="24349" y="16184"/>
                  </a:lnTo>
                  <a:lnTo>
                    <a:pt x="24397" y="14936"/>
                  </a:lnTo>
                  <a:lnTo>
                    <a:pt x="24349" y="13591"/>
                  </a:lnTo>
                  <a:lnTo>
                    <a:pt x="24301" y="12679"/>
                  </a:lnTo>
                  <a:lnTo>
                    <a:pt x="24157" y="11862"/>
                  </a:lnTo>
                  <a:lnTo>
                    <a:pt x="23965" y="11046"/>
                  </a:lnTo>
                  <a:lnTo>
                    <a:pt x="23677" y="10325"/>
                  </a:lnTo>
                  <a:lnTo>
                    <a:pt x="23389" y="9605"/>
                  </a:lnTo>
                  <a:lnTo>
                    <a:pt x="23005" y="8981"/>
                  </a:lnTo>
                  <a:lnTo>
                    <a:pt x="22621" y="8356"/>
                  </a:lnTo>
                  <a:lnTo>
                    <a:pt x="22140" y="7780"/>
                  </a:lnTo>
                  <a:lnTo>
                    <a:pt x="21660" y="7252"/>
                  </a:lnTo>
                  <a:lnTo>
                    <a:pt x="21084" y="6724"/>
                  </a:lnTo>
                  <a:lnTo>
                    <a:pt x="20507" y="6243"/>
                  </a:lnTo>
                  <a:lnTo>
                    <a:pt x="19883" y="5763"/>
                  </a:lnTo>
                  <a:lnTo>
                    <a:pt x="19259" y="5331"/>
                  </a:lnTo>
                  <a:lnTo>
                    <a:pt x="18586" y="4947"/>
                  </a:lnTo>
                  <a:lnTo>
                    <a:pt x="17098" y="4178"/>
                  </a:lnTo>
                  <a:lnTo>
                    <a:pt x="16425" y="3362"/>
                  </a:lnTo>
                  <a:lnTo>
                    <a:pt x="15753" y="2641"/>
                  </a:lnTo>
                  <a:lnTo>
                    <a:pt x="15081" y="1969"/>
                  </a:lnTo>
                  <a:lnTo>
                    <a:pt x="14456" y="1393"/>
                  </a:lnTo>
                  <a:lnTo>
                    <a:pt x="13880" y="912"/>
                  </a:lnTo>
                  <a:lnTo>
                    <a:pt x="13400" y="576"/>
                  </a:lnTo>
                  <a:lnTo>
                    <a:pt x="12967" y="384"/>
                  </a:lnTo>
                  <a:lnTo>
                    <a:pt x="12823" y="288"/>
                  </a:lnTo>
                  <a:lnTo>
                    <a:pt x="12583" y="288"/>
                  </a:lnTo>
                  <a:lnTo>
                    <a:pt x="12487" y="384"/>
                  </a:lnTo>
                  <a:lnTo>
                    <a:pt x="12391" y="432"/>
                  </a:lnTo>
                  <a:lnTo>
                    <a:pt x="12343" y="528"/>
                  </a:lnTo>
                  <a:lnTo>
                    <a:pt x="12295" y="816"/>
                  </a:lnTo>
                  <a:lnTo>
                    <a:pt x="12295" y="1153"/>
                  </a:lnTo>
                  <a:lnTo>
                    <a:pt x="12343" y="1537"/>
                  </a:lnTo>
                  <a:lnTo>
                    <a:pt x="12439" y="1969"/>
                  </a:lnTo>
                  <a:lnTo>
                    <a:pt x="12679" y="2785"/>
                  </a:lnTo>
                  <a:lnTo>
                    <a:pt x="12247" y="2737"/>
                  </a:lnTo>
                  <a:lnTo>
                    <a:pt x="11671" y="2209"/>
                  </a:lnTo>
                  <a:lnTo>
                    <a:pt x="10998" y="1633"/>
                  </a:lnTo>
                  <a:lnTo>
                    <a:pt x="10326" y="1153"/>
                  </a:lnTo>
                  <a:lnTo>
                    <a:pt x="9606" y="672"/>
                  </a:lnTo>
                  <a:lnTo>
                    <a:pt x="8885" y="288"/>
                  </a:lnTo>
                  <a:lnTo>
                    <a:pt x="8261" y="96"/>
                  </a:lnTo>
                  <a:lnTo>
                    <a:pt x="797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41"/>
            <p:cNvSpPr/>
            <p:nvPr/>
          </p:nvSpPr>
          <p:spPr>
            <a:xfrm>
              <a:off x="2269575" y="593100"/>
              <a:ext cx="609950" cy="678375"/>
            </a:xfrm>
            <a:custGeom>
              <a:avLst/>
              <a:gdLst/>
              <a:ahLst/>
              <a:cxnLst/>
              <a:rect l="l" t="t" r="r" b="b"/>
              <a:pathLst>
                <a:path w="24398" h="27135" fill="none" extrusionOk="0">
                  <a:moveTo>
                    <a:pt x="24349" y="13591"/>
                  </a:moveTo>
                  <a:lnTo>
                    <a:pt x="24349" y="13591"/>
                  </a:lnTo>
                  <a:lnTo>
                    <a:pt x="24301" y="12679"/>
                  </a:lnTo>
                  <a:lnTo>
                    <a:pt x="24157" y="11862"/>
                  </a:lnTo>
                  <a:lnTo>
                    <a:pt x="23965" y="11046"/>
                  </a:lnTo>
                  <a:lnTo>
                    <a:pt x="23677" y="10325"/>
                  </a:lnTo>
                  <a:lnTo>
                    <a:pt x="23389" y="9605"/>
                  </a:lnTo>
                  <a:lnTo>
                    <a:pt x="23005" y="8981"/>
                  </a:lnTo>
                  <a:lnTo>
                    <a:pt x="22621" y="8356"/>
                  </a:lnTo>
                  <a:lnTo>
                    <a:pt x="22140" y="7780"/>
                  </a:lnTo>
                  <a:lnTo>
                    <a:pt x="21660" y="7252"/>
                  </a:lnTo>
                  <a:lnTo>
                    <a:pt x="21084" y="6724"/>
                  </a:lnTo>
                  <a:lnTo>
                    <a:pt x="20507" y="6243"/>
                  </a:lnTo>
                  <a:lnTo>
                    <a:pt x="19883" y="5763"/>
                  </a:lnTo>
                  <a:lnTo>
                    <a:pt x="19259" y="5331"/>
                  </a:lnTo>
                  <a:lnTo>
                    <a:pt x="18586" y="4947"/>
                  </a:lnTo>
                  <a:lnTo>
                    <a:pt x="17098" y="4178"/>
                  </a:lnTo>
                  <a:lnTo>
                    <a:pt x="17098" y="4178"/>
                  </a:lnTo>
                  <a:lnTo>
                    <a:pt x="16425" y="3362"/>
                  </a:lnTo>
                  <a:lnTo>
                    <a:pt x="15753" y="2641"/>
                  </a:lnTo>
                  <a:lnTo>
                    <a:pt x="15081" y="1969"/>
                  </a:lnTo>
                  <a:lnTo>
                    <a:pt x="14456" y="1393"/>
                  </a:lnTo>
                  <a:lnTo>
                    <a:pt x="13880" y="912"/>
                  </a:lnTo>
                  <a:lnTo>
                    <a:pt x="13400" y="576"/>
                  </a:lnTo>
                  <a:lnTo>
                    <a:pt x="12967" y="384"/>
                  </a:lnTo>
                  <a:lnTo>
                    <a:pt x="12823" y="288"/>
                  </a:lnTo>
                  <a:lnTo>
                    <a:pt x="12679" y="288"/>
                  </a:lnTo>
                  <a:lnTo>
                    <a:pt x="12679" y="288"/>
                  </a:lnTo>
                  <a:lnTo>
                    <a:pt x="12583" y="288"/>
                  </a:lnTo>
                  <a:lnTo>
                    <a:pt x="12487" y="384"/>
                  </a:lnTo>
                  <a:lnTo>
                    <a:pt x="12391" y="432"/>
                  </a:lnTo>
                  <a:lnTo>
                    <a:pt x="12343" y="528"/>
                  </a:lnTo>
                  <a:lnTo>
                    <a:pt x="12295" y="816"/>
                  </a:lnTo>
                  <a:lnTo>
                    <a:pt x="12295" y="1153"/>
                  </a:lnTo>
                  <a:lnTo>
                    <a:pt x="12343" y="1537"/>
                  </a:lnTo>
                  <a:lnTo>
                    <a:pt x="12439" y="1969"/>
                  </a:lnTo>
                  <a:lnTo>
                    <a:pt x="12679" y="2785"/>
                  </a:lnTo>
                  <a:lnTo>
                    <a:pt x="12679" y="2785"/>
                  </a:lnTo>
                  <a:lnTo>
                    <a:pt x="12247" y="2737"/>
                  </a:lnTo>
                  <a:lnTo>
                    <a:pt x="12247" y="2737"/>
                  </a:lnTo>
                  <a:lnTo>
                    <a:pt x="11671" y="2209"/>
                  </a:lnTo>
                  <a:lnTo>
                    <a:pt x="10998" y="1633"/>
                  </a:lnTo>
                  <a:lnTo>
                    <a:pt x="10326" y="1153"/>
                  </a:lnTo>
                  <a:lnTo>
                    <a:pt x="9606" y="672"/>
                  </a:lnTo>
                  <a:lnTo>
                    <a:pt x="8885" y="288"/>
                  </a:lnTo>
                  <a:lnTo>
                    <a:pt x="8261" y="96"/>
                  </a:lnTo>
                  <a:lnTo>
                    <a:pt x="7973" y="0"/>
                  </a:lnTo>
                  <a:lnTo>
                    <a:pt x="7733" y="0"/>
                  </a:lnTo>
                  <a:lnTo>
                    <a:pt x="7493" y="48"/>
                  </a:lnTo>
                  <a:lnTo>
                    <a:pt x="7300" y="144"/>
                  </a:lnTo>
                  <a:lnTo>
                    <a:pt x="7300" y="144"/>
                  </a:lnTo>
                  <a:lnTo>
                    <a:pt x="7156" y="288"/>
                  </a:lnTo>
                  <a:lnTo>
                    <a:pt x="7060" y="480"/>
                  </a:lnTo>
                  <a:lnTo>
                    <a:pt x="7012" y="672"/>
                  </a:lnTo>
                  <a:lnTo>
                    <a:pt x="7012" y="864"/>
                  </a:lnTo>
                  <a:lnTo>
                    <a:pt x="7060" y="1105"/>
                  </a:lnTo>
                  <a:lnTo>
                    <a:pt x="7156" y="1297"/>
                  </a:lnTo>
                  <a:lnTo>
                    <a:pt x="7445" y="1729"/>
                  </a:lnTo>
                  <a:lnTo>
                    <a:pt x="7733" y="2113"/>
                  </a:lnTo>
                  <a:lnTo>
                    <a:pt x="8069" y="2449"/>
                  </a:lnTo>
                  <a:lnTo>
                    <a:pt x="8405" y="2737"/>
                  </a:lnTo>
                  <a:lnTo>
                    <a:pt x="8405" y="2737"/>
                  </a:lnTo>
                  <a:lnTo>
                    <a:pt x="7349" y="2545"/>
                  </a:lnTo>
                  <a:lnTo>
                    <a:pt x="6244" y="2353"/>
                  </a:lnTo>
                  <a:lnTo>
                    <a:pt x="4995" y="2161"/>
                  </a:lnTo>
                  <a:lnTo>
                    <a:pt x="3651" y="2017"/>
                  </a:lnTo>
                  <a:lnTo>
                    <a:pt x="2498" y="1969"/>
                  </a:lnTo>
                  <a:lnTo>
                    <a:pt x="1970" y="1969"/>
                  </a:lnTo>
                  <a:lnTo>
                    <a:pt x="1585" y="2065"/>
                  </a:lnTo>
                  <a:lnTo>
                    <a:pt x="1249" y="2161"/>
                  </a:lnTo>
                  <a:lnTo>
                    <a:pt x="1153" y="2209"/>
                  </a:lnTo>
                  <a:lnTo>
                    <a:pt x="1057" y="2305"/>
                  </a:lnTo>
                  <a:lnTo>
                    <a:pt x="1057" y="2305"/>
                  </a:lnTo>
                  <a:lnTo>
                    <a:pt x="1009" y="2497"/>
                  </a:lnTo>
                  <a:lnTo>
                    <a:pt x="1009" y="2689"/>
                  </a:lnTo>
                  <a:lnTo>
                    <a:pt x="1105" y="2833"/>
                  </a:lnTo>
                  <a:lnTo>
                    <a:pt x="1249" y="2978"/>
                  </a:lnTo>
                  <a:lnTo>
                    <a:pt x="1441" y="3122"/>
                  </a:lnTo>
                  <a:lnTo>
                    <a:pt x="1730" y="3266"/>
                  </a:lnTo>
                  <a:lnTo>
                    <a:pt x="2306" y="3506"/>
                  </a:lnTo>
                  <a:lnTo>
                    <a:pt x="2882" y="3698"/>
                  </a:lnTo>
                  <a:lnTo>
                    <a:pt x="3458" y="3842"/>
                  </a:lnTo>
                  <a:lnTo>
                    <a:pt x="3987" y="3986"/>
                  </a:lnTo>
                  <a:lnTo>
                    <a:pt x="3987" y="3986"/>
                  </a:lnTo>
                  <a:lnTo>
                    <a:pt x="3410" y="4226"/>
                  </a:lnTo>
                  <a:lnTo>
                    <a:pt x="2210" y="4754"/>
                  </a:lnTo>
                  <a:lnTo>
                    <a:pt x="1489" y="5139"/>
                  </a:lnTo>
                  <a:lnTo>
                    <a:pt x="865" y="5523"/>
                  </a:lnTo>
                  <a:lnTo>
                    <a:pt x="337" y="5907"/>
                  </a:lnTo>
                  <a:lnTo>
                    <a:pt x="145" y="6099"/>
                  </a:lnTo>
                  <a:lnTo>
                    <a:pt x="49" y="6243"/>
                  </a:lnTo>
                  <a:lnTo>
                    <a:pt x="49" y="6243"/>
                  </a:lnTo>
                  <a:lnTo>
                    <a:pt x="1" y="6435"/>
                  </a:lnTo>
                  <a:lnTo>
                    <a:pt x="1" y="6579"/>
                  </a:lnTo>
                  <a:lnTo>
                    <a:pt x="49" y="6676"/>
                  </a:lnTo>
                  <a:lnTo>
                    <a:pt x="145" y="6820"/>
                  </a:lnTo>
                  <a:lnTo>
                    <a:pt x="433" y="7012"/>
                  </a:lnTo>
                  <a:lnTo>
                    <a:pt x="817" y="7108"/>
                  </a:lnTo>
                  <a:lnTo>
                    <a:pt x="1201" y="7204"/>
                  </a:lnTo>
                  <a:lnTo>
                    <a:pt x="1585" y="7252"/>
                  </a:lnTo>
                  <a:lnTo>
                    <a:pt x="1970" y="7300"/>
                  </a:lnTo>
                  <a:lnTo>
                    <a:pt x="1970" y="7300"/>
                  </a:lnTo>
                  <a:lnTo>
                    <a:pt x="1778" y="7684"/>
                  </a:lnTo>
                  <a:lnTo>
                    <a:pt x="1634" y="8116"/>
                  </a:lnTo>
                  <a:lnTo>
                    <a:pt x="1345" y="8981"/>
                  </a:lnTo>
                  <a:lnTo>
                    <a:pt x="1345" y="8981"/>
                  </a:lnTo>
                  <a:lnTo>
                    <a:pt x="1105" y="9605"/>
                  </a:lnTo>
                  <a:lnTo>
                    <a:pt x="913" y="10229"/>
                  </a:lnTo>
                  <a:lnTo>
                    <a:pt x="769" y="10902"/>
                  </a:lnTo>
                  <a:lnTo>
                    <a:pt x="625" y="11574"/>
                  </a:lnTo>
                  <a:lnTo>
                    <a:pt x="529" y="12294"/>
                  </a:lnTo>
                  <a:lnTo>
                    <a:pt x="433" y="13015"/>
                  </a:lnTo>
                  <a:lnTo>
                    <a:pt x="433" y="13783"/>
                  </a:lnTo>
                  <a:lnTo>
                    <a:pt x="433" y="14552"/>
                  </a:lnTo>
                  <a:lnTo>
                    <a:pt x="433" y="14552"/>
                  </a:lnTo>
                  <a:lnTo>
                    <a:pt x="529" y="14360"/>
                  </a:lnTo>
                  <a:lnTo>
                    <a:pt x="865" y="13831"/>
                  </a:lnTo>
                  <a:lnTo>
                    <a:pt x="1393" y="13063"/>
                  </a:lnTo>
                  <a:lnTo>
                    <a:pt x="2114" y="12102"/>
                  </a:lnTo>
                  <a:lnTo>
                    <a:pt x="2546" y="11622"/>
                  </a:lnTo>
                  <a:lnTo>
                    <a:pt x="3026" y="11094"/>
                  </a:lnTo>
                  <a:lnTo>
                    <a:pt x="3603" y="10614"/>
                  </a:lnTo>
                  <a:lnTo>
                    <a:pt x="4179" y="10133"/>
                  </a:lnTo>
                  <a:lnTo>
                    <a:pt x="4803" y="9701"/>
                  </a:lnTo>
                  <a:lnTo>
                    <a:pt x="5524" y="9317"/>
                  </a:lnTo>
                  <a:lnTo>
                    <a:pt x="6244" y="8981"/>
                  </a:lnTo>
                  <a:lnTo>
                    <a:pt x="7012" y="8693"/>
                  </a:lnTo>
                  <a:lnTo>
                    <a:pt x="7012" y="8693"/>
                  </a:lnTo>
                  <a:lnTo>
                    <a:pt x="8453" y="8885"/>
                  </a:lnTo>
                  <a:lnTo>
                    <a:pt x="8453" y="8885"/>
                  </a:lnTo>
                  <a:lnTo>
                    <a:pt x="8885" y="9125"/>
                  </a:lnTo>
                  <a:lnTo>
                    <a:pt x="9318" y="9461"/>
                  </a:lnTo>
                  <a:lnTo>
                    <a:pt x="9510" y="9701"/>
                  </a:lnTo>
                  <a:lnTo>
                    <a:pt x="9702" y="9941"/>
                  </a:lnTo>
                  <a:lnTo>
                    <a:pt x="9894" y="10181"/>
                  </a:lnTo>
                  <a:lnTo>
                    <a:pt x="10038" y="10518"/>
                  </a:lnTo>
                  <a:lnTo>
                    <a:pt x="10038" y="10518"/>
                  </a:lnTo>
                  <a:lnTo>
                    <a:pt x="10038" y="10373"/>
                  </a:lnTo>
                  <a:lnTo>
                    <a:pt x="10038" y="10085"/>
                  </a:lnTo>
                  <a:lnTo>
                    <a:pt x="10038" y="9989"/>
                  </a:lnTo>
                  <a:lnTo>
                    <a:pt x="10134" y="9893"/>
                  </a:lnTo>
                  <a:lnTo>
                    <a:pt x="10230" y="9797"/>
                  </a:lnTo>
                  <a:lnTo>
                    <a:pt x="10374" y="9797"/>
                  </a:lnTo>
                  <a:lnTo>
                    <a:pt x="10374" y="9797"/>
                  </a:lnTo>
                  <a:lnTo>
                    <a:pt x="10518" y="9941"/>
                  </a:lnTo>
                  <a:lnTo>
                    <a:pt x="10710" y="10133"/>
                  </a:lnTo>
                  <a:lnTo>
                    <a:pt x="10854" y="10421"/>
                  </a:lnTo>
                  <a:lnTo>
                    <a:pt x="10950" y="10710"/>
                  </a:lnTo>
                  <a:lnTo>
                    <a:pt x="11143" y="11238"/>
                  </a:lnTo>
                  <a:lnTo>
                    <a:pt x="11239" y="11478"/>
                  </a:lnTo>
                  <a:lnTo>
                    <a:pt x="11239" y="11478"/>
                  </a:lnTo>
                  <a:lnTo>
                    <a:pt x="12247" y="11190"/>
                  </a:lnTo>
                  <a:lnTo>
                    <a:pt x="12967" y="11046"/>
                  </a:lnTo>
                  <a:lnTo>
                    <a:pt x="13256" y="10998"/>
                  </a:lnTo>
                  <a:lnTo>
                    <a:pt x="13448" y="10998"/>
                  </a:lnTo>
                  <a:lnTo>
                    <a:pt x="13448" y="10998"/>
                  </a:lnTo>
                  <a:lnTo>
                    <a:pt x="13544" y="11046"/>
                  </a:lnTo>
                  <a:lnTo>
                    <a:pt x="13592" y="11142"/>
                  </a:lnTo>
                  <a:lnTo>
                    <a:pt x="13544" y="11238"/>
                  </a:lnTo>
                  <a:lnTo>
                    <a:pt x="13496" y="11382"/>
                  </a:lnTo>
                  <a:lnTo>
                    <a:pt x="13352" y="11622"/>
                  </a:lnTo>
                  <a:lnTo>
                    <a:pt x="13256" y="11718"/>
                  </a:lnTo>
                  <a:lnTo>
                    <a:pt x="15705" y="11814"/>
                  </a:lnTo>
                  <a:lnTo>
                    <a:pt x="15705" y="11814"/>
                  </a:lnTo>
                  <a:lnTo>
                    <a:pt x="16281" y="12342"/>
                  </a:lnTo>
                  <a:lnTo>
                    <a:pt x="16761" y="13015"/>
                  </a:lnTo>
                  <a:lnTo>
                    <a:pt x="17194" y="13687"/>
                  </a:lnTo>
                  <a:lnTo>
                    <a:pt x="17338" y="14071"/>
                  </a:lnTo>
                  <a:lnTo>
                    <a:pt x="17482" y="14456"/>
                  </a:lnTo>
                  <a:lnTo>
                    <a:pt x="17626" y="14888"/>
                  </a:lnTo>
                  <a:lnTo>
                    <a:pt x="17674" y="15320"/>
                  </a:lnTo>
                  <a:lnTo>
                    <a:pt x="17770" y="15752"/>
                  </a:lnTo>
                  <a:lnTo>
                    <a:pt x="17770" y="16233"/>
                  </a:lnTo>
                  <a:lnTo>
                    <a:pt x="17770" y="16713"/>
                  </a:lnTo>
                  <a:lnTo>
                    <a:pt x="17770" y="17241"/>
                  </a:lnTo>
                  <a:lnTo>
                    <a:pt x="17674" y="17769"/>
                  </a:lnTo>
                  <a:lnTo>
                    <a:pt x="17578" y="18346"/>
                  </a:lnTo>
                  <a:lnTo>
                    <a:pt x="17578" y="18346"/>
                  </a:lnTo>
                  <a:lnTo>
                    <a:pt x="16954" y="19018"/>
                  </a:lnTo>
                  <a:lnTo>
                    <a:pt x="16665" y="19354"/>
                  </a:lnTo>
                  <a:lnTo>
                    <a:pt x="16425" y="19642"/>
                  </a:lnTo>
                  <a:lnTo>
                    <a:pt x="16185" y="19978"/>
                  </a:lnTo>
                  <a:lnTo>
                    <a:pt x="16041" y="20363"/>
                  </a:lnTo>
                  <a:lnTo>
                    <a:pt x="15945" y="20747"/>
                  </a:lnTo>
                  <a:lnTo>
                    <a:pt x="15945" y="21179"/>
                  </a:lnTo>
                  <a:lnTo>
                    <a:pt x="18875" y="19978"/>
                  </a:lnTo>
                  <a:lnTo>
                    <a:pt x="18875" y="19978"/>
                  </a:lnTo>
                  <a:lnTo>
                    <a:pt x="19211" y="20267"/>
                  </a:lnTo>
                  <a:lnTo>
                    <a:pt x="19595" y="20603"/>
                  </a:lnTo>
                  <a:lnTo>
                    <a:pt x="19931" y="21083"/>
                  </a:lnTo>
                  <a:lnTo>
                    <a:pt x="20075" y="21371"/>
                  </a:lnTo>
                  <a:lnTo>
                    <a:pt x="20219" y="21659"/>
                  </a:lnTo>
                  <a:lnTo>
                    <a:pt x="20315" y="21948"/>
                  </a:lnTo>
                  <a:lnTo>
                    <a:pt x="20363" y="22284"/>
                  </a:lnTo>
                  <a:lnTo>
                    <a:pt x="20363" y="22668"/>
                  </a:lnTo>
                  <a:lnTo>
                    <a:pt x="20315" y="23004"/>
                  </a:lnTo>
                  <a:lnTo>
                    <a:pt x="20171" y="23388"/>
                  </a:lnTo>
                  <a:lnTo>
                    <a:pt x="19979" y="23820"/>
                  </a:lnTo>
                  <a:lnTo>
                    <a:pt x="19739" y="24253"/>
                  </a:lnTo>
                  <a:lnTo>
                    <a:pt x="19403" y="24685"/>
                  </a:lnTo>
                  <a:lnTo>
                    <a:pt x="19403" y="24685"/>
                  </a:lnTo>
                  <a:lnTo>
                    <a:pt x="19115" y="24973"/>
                  </a:lnTo>
                  <a:lnTo>
                    <a:pt x="18779" y="25213"/>
                  </a:lnTo>
                  <a:lnTo>
                    <a:pt x="18490" y="25405"/>
                  </a:lnTo>
                  <a:lnTo>
                    <a:pt x="18154" y="25549"/>
                  </a:lnTo>
                  <a:lnTo>
                    <a:pt x="17866" y="25597"/>
                  </a:lnTo>
                  <a:lnTo>
                    <a:pt x="17578" y="25645"/>
                  </a:lnTo>
                  <a:lnTo>
                    <a:pt x="17290" y="25693"/>
                  </a:lnTo>
                  <a:lnTo>
                    <a:pt x="17002" y="25645"/>
                  </a:lnTo>
                  <a:lnTo>
                    <a:pt x="16521" y="25549"/>
                  </a:lnTo>
                  <a:lnTo>
                    <a:pt x="16137" y="25453"/>
                  </a:lnTo>
                  <a:lnTo>
                    <a:pt x="15753" y="25309"/>
                  </a:lnTo>
                  <a:lnTo>
                    <a:pt x="15753" y="25309"/>
                  </a:lnTo>
                  <a:lnTo>
                    <a:pt x="15417" y="25597"/>
                  </a:lnTo>
                  <a:lnTo>
                    <a:pt x="15033" y="25886"/>
                  </a:lnTo>
                  <a:lnTo>
                    <a:pt x="14504" y="26222"/>
                  </a:lnTo>
                  <a:lnTo>
                    <a:pt x="13880" y="26558"/>
                  </a:lnTo>
                  <a:lnTo>
                    <a:pt x="13208" y="26846"/>
                  </a:lnTo>
                  <a:lnTo>
                    <a:pt x="12823" y="26942"/>
                  </a:lnTo>
                  <a:lnTo>
                    <a:pt x="12487" y="27038"/>
                  </a:lnTo>
                  <a:lnTo>
                    <a:pt x="12103" y="27086"/>
                  </a:lnTo>
                  <a:lnTo>
                    <a:pt x="11671" y="27086"/>
                  </a:lnTo>
                  <a:lnTo>
                    <a:pt x="11671" y="27086"/>
                  </a:lnTo>
                  <a:lnTo>
                    <a:pt x="12247" y="27134"/>
                  </a:lnTo>
                  <a:lnTo>
                    <a:pt x="12919" y="27086"/>
                  </a:lnTo>
                  <a:lnTo>
                    <a:pt x="13784" y="27038"/>
                  </a:lnTo>
                  <a:lnTo>
                    <a:pt x="14792" y="26942"/>
                  </a:lnTo>
                  <a:lnTo>
                    <a:pt x="15897" y="26702"/>
                  </a:lnTo>
                  <a:lnTo>
                    <a:pt x="16473" y="26558"/>
                  </a:lnTo>
                  <a:lnTo>
                    <a:pt x="17098" y="26366"/>
                  </a:lnTo>
                  <a:lnTo>
                    <a:pt x="17722" y="26126"/>
                  </a:lnTo>
                  <a:lnTo>
                    <a:pt x="18298" y="25886"/>
                  </a:lnTo>
                  <a:lnTo>
                    <a:pt x="18923" y="25549"/>
                  </a:lnTo>
                  <a:lnTo>
                    <a:pt x="19547" y="25213"/>
                  </a:lnTo>
                  <a:lnTo>
                    <a:pt x="20123" y="24829"/>
                  </a:lnTo>
                  <a:lnTo>
                    <a:pt x="20700" y="24349"/>
                  </a:lnTo>
                  <a:lnTo>
                    <a:pt x="21228" y="23820"/>
                  </a:lnTo>
                  <a:lnTo>
                    <a:pt x="21756" y="23244"/>
                  </a:lnTo>
                  <a:lnTo>
                    <a:pt x="22236" y="22620"/>
                  </a:lnTo>
                  <a:lnTo>
                    <a:pt x="22717" y="21948"/>
                  </a:lnTo>
                  <a:lnTo>
                    <a:pt x="23101" y="21179"/>
                  </a:lnTo>
                  <a:lnTo>
                    <a:pt x="23485" y="20315"/>
                  </a:lnTo>
                  <a:lnTo>
                    <a:pt x="23773" y="19402"/>
                  </a:lnTo>
                  <a:lnTo>
                    <a:pt x="24061" y="18394"/>
                  </a:lnTo>
                  <a:lnTo>
                    <a:pt x="24253" y="17337"/>
                  </a:lnTo>
                  <a:lnTo>
                    <a:pt x="24349" y="16184"/>
                  </a:lnTo>
                  <a:lnTo>
                    <a:pt x="24397" y="14936"/>
                  </a:lnTo>
                  <a:lnTo>
                    <a:pt x="24349" y="135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41"/>
            <p:cNvSpPr/>
            <p:nvPr/>
          </p:nvSpPr>
          <p:spPr>
            <a:xfrm>
              <a:off x="2458075" y="675925"/>
              <a:ext cx="92475" cy="36050"/>
            </a:xfrm>
            <a:custGeom>
              <a:avLst/>
              <a:gdLst/>
              <a:ahLst/>
              <a:cxnLst/>
              <a:rect l="l" t="t" r="r" b="b"/>
              <a:pathLst>
                <a:path w="3699" h="1442" extrusionOk="0">
                  <a:moveTo>
                    <a:pt x="625" y="1"/>
                  </a:moveTo>
                  <a:lnTo>
                    <a:pt x="433" y="49"/>
                  </a:lnTo>
                  <a:lnTo>
                    <a:pt x="241" y="145"/>
                  </a:lnTo>
                  <a:lnTo>
                    <a:pt x="97" y="193"/>
                  </a:lnTo>
                  <a:lnTo>
                    <a:pt x="1" y="337"/>
                  </a:lnTo>
                  <a:lnTo>
                    <a:pt x="1" y="481"/>
                  </a:lnTo>
                  <a:lnTo>
                    <a:pt x="49" y="625"/>
                  </a:lnTo>
                  <a:lnTo>
                    <a:pt x="145" y="817"/>
                  </a:lnTo>
                  <a:lnTo>
                    <a:pt x="337" y="1009"/>
                  </a:lnTo>
                  <a:lnTo>
                    <a:pt x="577" y="1153"/>
                  </a:lnTo>
                  <a:lnTo>
                    <a:pt x="817" y="1249"/>
                  </a:lnTo>
                  <a:lnTo>
                    <a:pt x="1153" y="1345"/>
                  </a:lnTo>
                  <a:lnTo>
                    <a:pt x="1441" y="1393"/>
                  </a:lnTo>
                  <a:lnTo>
                    <a:pt x="2114" y="1441"/>
                  </a:lnTo>
                  <a:lnTo>
                    <a:pt x="2738" y="1393"/>
                  </a:lnTo>
                  <a:lnTo>
                    <a:pt x="3266" y="1249"/>
                  </a:lnTo>
                  <a:lnTo>
                    <a:pt x="3458" y="1201"/>
                  </a:lnTo>
                  <a:lnTo>
                    <a:pt x="3603" y="1057"/>
                  </a:lnTo>
                  <a:lnTo>
                    <a:pt x="3651" y="961"/>
                  </a:lnTo>
                  <a:lnTo>
                    <a:pt x="3699" y="817"/>
                  </a:lnTo>
                  <a:lnTo>
                    <a:pt x="3603" y="625"/>
                  </a:lnTo>
                  <a:lnTo>
                    <a:pt x="3410" y="481"/>
                  </a:lnTo>
                  <a:lnTo>
                    <a:pt x="3122" y="337"/>
                  </a:lnTo>
                  <a:lnTo>
                    <a:pt x="2786" y="241"/>
                  </a:lnTo>
                  <a:lnTo>
                    <a:pt x="2402" y="97"/>
                  </a:lnTo>
                  <a:lnTo>
                    <a:pt x="1970" y="49"/>
                  </a:lnTo>
                  <a:lnTo>
                    <a:pt x="1585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41"/>
            <p:cNvSpPr/>
            <p:nvPr/>
          </p:nvSpPr>
          <p:spPr>
            <a:xfrm>
              <a:off x="2458075" y="675925"/>
              <a:ext cx="92475" cy="36050"/>
            </a:xfrm>
            <a:custGeom>
              <a:avLst/>
              <a:gdLst/>
              <a:ahLst/>
              <a:cxnLst/>
              <a:rect l="l" t="t" r="r" b="b"/>
              <a:pathLst>
                <a:path w="3699" h="1442" fill="none" extrusionOk="0">
                  <a:moveTo>
                    <a:pt x="1153" y="1"/>
                  </a:moveTo>
                  <a:lnTo>
                    <a:pt x="1153" y="1"/>
                  </a:lnTo>
                  <a:lnTo>
                    <a:pt x="625" y="1"/>
                  </a:lnTo>
                  <a:lnTo>
                    <a:pt x="433" y="49"/>
                  </a:lnTo>
                  <a:lnTo>
                    <a:pt x="241" y="145"/>
                  </a:lnTo>
                  <a:lnTo>
                    <a:pt x="97" y="193"/>
                  </a:lnTo>
                  <a:lnTo>
                    <a:pt x="1" y="337"/>
                  </a:lnTo>
                  <a:lnTo>
                    <a:pt x="1" y="481"/>
                  </a:lnTo>
                  <a:lnTo>
                    <a:pt x="49" y="625"/>
                  </a:lnTo>
                  <a:lnTo>
                    <a:pt x="49" y="625"/>
                  </a:lnTo>
                  <a:lnTo>
                    <a:pt x="145" y="817"/>
                  </a:lnTo>
                  <a:lnTo>
                    <a:pt x="337" y="1009"/>
                  </a:lnTo>
                  <a:lnTo>
                    <a:pt x="577" y="1153"/>
                  </a:lnTo>
                  <a:lnTo>
                    <a:pt x="817" y="1249"/>
                  </a:lnTo>
                  <a:lnTo>
                    <a:pt x="1153" y="1345"/>
                  </a:lnTo>
                  <a:lnTo>
                    <a:pt x="1441" y="1393"/>
                  </a:lnTo>
                  <a:lnTo>
                    <a:pt x="2114" y="1441"/>
                  </a:lnTo>
                  <a:lnTo>
                    <a:pt x="2114" y="1441"/>
                  </a:lnTo>
                  <a:lnTo>
                    <a:pt x="2738" y="1393"/>
                  </a:lnTo>
                  <a:lnTo>
                    <a:pt x="3266" y="1249"/>
                  </a:lnTo>
                  <a:lnTo>
                    <a:pt x="3458" y="1201"/>
                  </a:lnTo>
                  <a:lnTo>
                    <a:pt x="3603" y="1057"/>
                  </a:lnTo>
                  <a:lnTo>
                    <a:pt x="3651" y="961"/>
                  </a:lnTo>
                  <a:lnTo>
                    <a:pt x="3699" y="817"/>
                  </a:lnTo>
                  <a:lnTo>
                    <a:pt x="3699" y="817"/>
                  </a:lnTo>
                  <a:lnTo>
                    <a:pt x="3603" y="625"/>
                  </a:lnTo>
                  <a:lnTo>
                    <a:pt x="3410" y="481"/>
                  </a:lnTo>
                  <a:lnTo>
                    <a:pt x="3122" y="337"/>
                  </a:lnTo>
                  <a:lnTo>
                    <a:pt x="2786" y="241"/>
                  </a:lnTo>
                  <a:lnTo>
                    <a:pt x="2402" y="97"/>
                  </a:lnTo>
                  <a:lnTo>
                    <a:pt x="1970" y="49"/>
                  </a:lnTo>
                  <a:lnTo>
                    <a:pt x="1585" y="1"/>
                  </a:lnTo>
                  <a:lnTo>
                    <a:pt x="115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41"/>
            <p:cNvSpPr/>
            <p:nvPr/>
          </p:nvSpPr>
          <p:spPr>
            <a:xfrm>
              <a:off x="2497700" y="721550"/>
              <a:ext cx="52850" cy="28850"/>
            </a:xfrm>
            <a:custGeom>
              <a:avLst/>
              <a:gdLst/>
              <a:ahLst/>
              <a:cxnLst/>
              <a:rect l="l" t="t" r="r" b="b"/>
              <a:pathLst>
                <a:path w="2114" h="1154" extrusionOk="0">
                  <a:moveTo>
                    <a:pt x="1393" y="1"/>
                  </a:moveTo>
                  <a:lnTo>
                    <a:pt x="1105" y="49"/>
                  </a:lnTo>
                  <a:lnTo>
                    <a:pt x="817" y="97"/>
                  </a:lnTo>
                  <a:lnTo>
                    <a:pt x="529" y="193"/>
                  </a:lnTo>
                  <a:lnTo>
                    <a:pt x="289" y="289"/>
                  </a:lnTo>
                  <a:lnTo>
                    <a:pt x="96" y="433"/>
                  </a:lnTo>
                  <a:lnTo>
                    <a:pt x="0" y="577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96" y="913"/>
                  </a:lnTo>
                  <a:lnTo>
                    <a:pt x="289" y="1009"/>
                  </a:lnTo>
                  <a:lnTo>
                    <a:pt x="481" y="1105"/>
                  </a:lnTo>
                  <a:lnTo>
                    <a:pt x="673" y="1153"/>
                  </a:lnTo>
                  <a:lnTo>
                    <a:pt x="913" y="1153"/>
                  </a:lnTo>
                  <a:lnTo>
                    <a:pt x="1153" y="1105"/>
                  </a:lnTo>
                  <a:lnTo>
                    <a:pt x="1441" y="1057"/>
                  </a:lnTo>
                  <a:lnTo>
                    <a:pt x="1633" y="1009"/>
                  </a:lnTo>
                  <a:lnTo>
                    <a:pt x="1825" y="865"/>
                  </a:lnTo>
                  <a:lnTo>
                    <a:pt x="2018" y="769"/>
                  </a:lnTo>
                  <a:lnTo>
                    <a:pt x="2114" y="625"/>
                  </a:lnTo>
                  <a:lnTo>
                    <a:pt x="2114" y="433"/>
                  </a:lnTo>
                  <a:lnTo>
                    <a:pt x="2066" y="289"/>
                  </a:lnTo>
                  <a:lnTo>
                    <a:pt x="1969" y="145"/>
                  </a:lnTo>
                  <a:lnTo>
                    <a:pt x="1825" y="49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41"/>
            <p:cNvSpPr/>
            <p:nvPr/>
          </p:nvSpPr>
          <p:spPr>
            <a:xfrm>
              <a:off x="2497700" y="721550"/>
              <a:ext cx="52850" cy="28850"/>
            </a:xfrm>
            <a:custGeom>
              <a:avLst/>
              <a:gdLst/>
              <a:ahLst/>
              <a:cxnLst/>
              <a:rect l="l" t="t" r="r" b="b"/>
              <a:pathLst>
                <a:path w="2114" h="1154" fill="none" extrusionOk="0">
                  <a:moveTo>
                    <a:pt x="1393" y="1"/>
                  </a:moveTo>
                  <a:lnTo>
                    <a:pt x="1393" y="1"/>
                  </a:lnTo>
                  <a:lnTo>
                    <a:pt x="1105" y="49"/>
                  </a:lnTo>
                  <a:lnTo>
                    <a:pt x="817" y="97"/>
                  </a:lnTo>
                  <a:lnTo>
                    <a:pt x="529" y="193"/>
                  </a:lnTo>
                  <a:lnTo>
                    <a:pt x="289" y="289"/>
                  </a:lnTo>
                  <a:lnTo>
                    <a:pt x="96" y="433"/>
                  </a:lnTo>
                  <a:lnTo>
                    <a:pt x="0" y="577"/>
                  </a:lnTo>
                  <a:lnTo>
                    <a:pt x="0" y="673"/>
                  </a:lnTo>
                  <a:lnTo>
                    <a:pt x="0" y="721"/>
                  </a:lnTo>
                  <a:lnTo>
                    <a:pt x="96" y="913"/>
                  </a:lnTo>
                  <a:lnTo>
                    <a:pt x="96" y="913"/>
                  </a:lnTo>
                  <a:lnTo>
                    <a:pt x="289" y="1009"/>
                  </a:lnTo>
                  <a:lnTo>
                    <a:pt x="481" y="1105"/>
                  </a:lnTo>
                  <a:lnTo>
                    <a:pt x="673" y="1153"/>
                  </a:lnTo>
                  <a:lnTo>
                    <a:pt x="913" y="1153"/>
                  </a:lnTo>
                  <a:lnTo>
                    <a:pt x="913" y="1153"/>
                  </a:lnTo>
                  <a:lnTo>
                    <a:pt x="1153" y="1105"/>
                  </a:lnTo>
                  <a:lnTo>
                    <a:pt x="1441" y="1057"/>
                  </a:lnTo>
                  <a:lnTo>
                    <a:pt x="1633" y="1009"/>
                  </a:lnTo>
                  <a:lnTo>
                    <a:pt x="1825" y="865"/>
                  </a:lnTo>
                  <a:lnTo>
                    <a:pt x="2018" y="769"/>
                  </a:lnTo>
                  <a:lnTo>
                    <a:pt x="2114" y="625"/>
                  </a:lnTo>
                  <a:lnTo>
                    <a:pt x="2114" y="433"/>
                  </a:lnTo>
                  <a:lnTo>
                    <a:pt x="2066" y="289"/>
                  </a:lnTo>
                  <a:lnTo>
                    <a:pt x="2066" y="289"/>
                  </a:lnTo>
                  <a:lnTo>
                    <a:pt x="1969" y="145"/>
                  </a:lnTo>
                  <a:lnTo>
                    <a:pt x="1825" y="49"/>
                  </a:lnTo>
                  <a:lnTo>
                    <a:pt x="1633" y="1"/>
                  </a:lnTo>
                  <a:lnTo>
                    <a:pt x="139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41"/>
            <p:cNvSpPr/>
            <p:nvPr/>
          </p:nvSpPr>
          <p:spPr>
            <a:xfrm>
              <a:off x="2801450" y="934075"/>
              <a:ext cx="34850" cy="62450"/>
            </a:xfrm>
            <a:custGeom>
              <a:avLst/>
              <a:gdLst/>
              <a:ahLst/>
              <a:cxnLst/>
              <a:rect l="l" t="t" r="r" b="b"/>
              <a:pathLst>
                <a:path w="1394" h="2498" extrusionOk="0">
                  <a:moveTo>
                    <a:pt x="577" y="0"/>
                  </a:moveTo>
                  <a:lnTo>
                    <a:pt x="481" y="48"/>
                  </a:lnTo>
                  <a:lnTo>
                    <a:pt x="385" y="96"/>
                  </a:lnTo>
                  <a:lnTo>
                    <a:pt x="289" y="240"/>
                  </a:lnTo>
                  <a:lnTo>
                    <a:pt x="193" y="384"/>
                  </a:lnTo>
                  <a:lnTo>
                    <a:pt x="49" y="769"/>
                  </a:lnTo>
                  <a:lnTo>
                    <a:pt x="1" y="1201"/>
                  </a:lnTo>
                  <a:lnTo>
                    <a:pt x="1" y="1633"/>
                  </a:lnTo>
                  <a:lnTo>
                    <a:pt x="97" y="2017"/>
                  </a:lnTo>
                  <a:lnTo>
                    <a:pt x="193" y="2209"/>
                  </a:lnTo>
                  <a:lnTo>
                    <a:pt x="289" y="2353"/>
                  </a:lnTo>
                  <a:lnTo>
                    <a:pt x="433" y="2449"/>
                  </a:lnTo>
                  <a:lnTo>
                    <a:pt x="577" y="2497"/>
                  </a:lnTo>
                  <a:lnTo>
                    <a:pt x="865" y="2497"/>
                  </a:lnTo>
                  <a:lnTo>
                    <a:pt x="1009" y="2449"/>
                  </a:lnTo>
                  <a:lnTo>
                    <a:pt x="1153" y="2353"/>
                  </a:lnTo>
                  <a:lnTo>
                    <a:pt x="1201" y="2209"/>
                  </a:lnTo>
                  <a:lnTo>
                    <a:pt x="1346" y="1873"/>
                  </a:lnTo>
                  <a:lnTo>
                    <a:pt x="1394" y="1489"/>
                  </a:lnTo>
                  <a:lnTo>
                    <a:pt x="1346" y="1057"/>
                  </a:lnTo>
                  <a:lnTo>
                    <a:pt x="1201" y="673"/>
                  </a:lnTo>
                  <a:lnTo>
                    <a:pt x="1057" y="336"/>
                  </a:lnTo>
                  <a:lnTo>
                    <a:pt x="913" y="192"/>
                  </a:lnTo>
                  <a:lnTo>
                    <a:pt x="769" y="96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41"/>
            <p:cNvSpPr/>
            <p:nvPr/>
          </p:nvSpPr>
          <p:spPr>
            <a:xfrm>
              <a:off x="2801450" y="934075"/>
              <a:ext cx="34850" cy="62450"/>
            </a:xfrm>
            <a:custGeom>
              <a:avLst/>
              <a:gdLst/>
              <a:ahLst/>
              <a:cxnLst/>
              <a:rect l="l" t="t" r="r" b="b"/>
              <a:pathLst>
                <a:path w="1394" h="2498" fill="none" extrusionOk="0">
                  <a:moveTo>
                    <a:pt x="577" y="0"/>
                  </a:moveTo>
                  <a:lnTo>
                    <a:pt x="577" y="0"/>
                  </a:lnTo>
                  <a:lnTo>
                    <a:pt x="481" y="48"/>
                  </a:lnTo>
                  <a:lnTo>
                    <a:pt x="385" y="96"/>
                  </a:lnTo>
                  <a:lnTo>
                    <a:pt x="289" y="240"/>
                  </a:lnTo>
                  <a:lnTo>
                    <a:pt x="193" y="384"/>
                  </a:lnTo>
                  <a:lnTo>
                    <a:pt x="49" y="769"/>
                  </a:lnTo>
                  <a:lnTo>
                    <a:pt x="1" y="1201"/>
                  </a:lnTo>
                  <a:lnTo>
                    <a:pt x="1" y="1633"/>
                  </a:lnTo>
                  <a:lnTo>
                    <a:pt x="97" y="2017"/>
                  </a:lnTo>
                  <a:lnTo>
                    <a:pt x="193" y="2209"/>
                  </a:lnTo>
                  <a:lnTo>
                    <a:pt x="289" y="2353"/>
                  </a:lnTo>
                  <a:lnTo>
                    <a:pt x="433" y="2449"/>
                  </a:lnTo>
                  <a:lnTo>
                    <a:pt x="577" y="2497"/>
                  </a:lnTo>
                  <a:lnTo>
                    <a:pt x="577" y="2497"/>
                  </a:lnTo>
                  <a:lnTo>
                    <a:pt x="721" y="2497"/>
                  </a:lnTo>
                  <a:lnTo>
                    <a:pt x="721" y="2497"/>
                  </a:lnTo>
                  <a:lnTo>
                    <a:pt x="865" y="2497"/>
                  </a:lnTo>
                  <a:lnTo>
                    <a:pt x="1009" y="2449"/>
                  </a:lnTo>
                  <a:lnTo>
                    <a:pt x="1153" y="2353"/>
                  </a:lnTo>
                  <a:lnTo>
                    <a:pt x="1201" y="2209"/>
                  </a:lnTo>
                  <a:lnTo>
                    <a:pt x="1346" y="1873"/>
                  </a:lnTo>
                  <a:lnTo>
                    <a:pt x="1394" y="1489"/>
                  </a:lnTo>
                  <a:lnTo>
                    <a:pt x="1346" y="1057"/>
                  </a:lnTo>
                  <a:lnTo>
                    <a:pt x="1201" y="673"/>
                  </a:lnTo>
                  <a:lnTo>
                    <a:pt x="1057" y="336"/>
                  </a:lnTo>
                  <a:lnTo>
                    <a:pt x="913" y="192"/>
                  </a:lnTo>
                  <a:lnTo>
                    <a:pt x="769" y="96"/>
                  </a:lnTo>
                  <a:lnTo>
                    <a:pt x="769" y="96"/>
                  </a:lnTo>
                  <a:lnTo>
                    <a:pt x="673" y="0"/>
                  </a:lnTo>
                  <a:lnTo>
                    <a:pt x="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41"/>
            <p:cNvSpPr/>
            <p:nvPr/>
          </p:nvSpPr>
          <p:spPr>
            <a:xfrm>
              <a:off x="2763050" y="941275"/>
              <a:ext cx="24025" cy="43250"/>
            </a:xfrm>
            <a:custGeom>
              <a:avLst/>
              <a:gdLst/>
              <a:ahLst/>
              <a:cxnLst/>
              <a:rect l="l" t="t" r="r" b="b"/>
              <a:pathLst>
                <a:path w="961" h="1730" extrusionOk="0">
                  <a:moveTo>
                    <a:pt x="336" y="0"/>
                  </a:moveTo>
                  <a:lnTo>
                    <a:pt x="288" y="48"/>
                  </a:lnTo>
                  <a:lnTo>
                    <a:pt x="144" y="240"/>
                  </a:lnTo>
                  <a:lnTo>
                    <a:pt x="48" y="481"/>
                  </a:lnTo>
                  <a:lnTo>
                    <a:pt x="0" y="817"/>
                  </a:lnTo>
                  <a:lnTo>
                    <a:pt x="0" y="1105"/>
                  </a:lnTo>
                  <a:lnTo>
                    <a:pt x="96" y="1393"/>
                  </a:lnTo>
                  <a:lnTo>
                    <a:pt x="240" y="1633"/>
                  </a:lnTo>
                  <a:lnTo>
                    <a:pt x="336" y="1681"/>
                  </a:lnTo>
                  <a:lnTo>
                    <a:pt x="432" y="1729"/>
                  </a:lnTo>
                  <a:lnTo>
                    <a:pt x="624" y="1729"/>
                  </a:lnTo>
                  <a:lnTo>
                    <a:pt x="720" y="1681"/>
                  </a:lnTo>
                  <a:lnTo>
                    <a:pt x="864" y="1537"/>
                  </a:lnTo>
                  <a:lnTo>
                    <a:pt x="961" y="1297"/>
                  </a:lnTo>
                  <a:lnTo>
                    <a:pt x="961" y="1009"/>
                  </a:lnTo>
                  <a:lnTo>
                    <a:pt x="961" y="721"/>
                  </a:lnTo>
                  <a:lnTo>
                    <a:pt x="864" y="433"/>
                  </a:lnTo>
                  <a:lnTo>
                    <a:pt x="720" y="192"/>
                  </a:lnTo>
                  <a:lnTo>
                    <a:pt x="576" y="48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41"/>
            <p:cNvSpPr/>
            <p:nvPr/>
          </p:nvSpPr>
          <p:spPr>
            <a:xfrm>
              <a:off x="2763050" y="941275"/>
              <a:ext cx="24025" cy="43250"/>
            </a:xfrm>
            <a:custGeom>
              <a:avLst/>
              <a:gdLst/>
              <a:ahLst/>
              <a:cxnLst/>
              <a:rect l="l" t="t" r="r" b="b"/>
              <a:pathLst>
                <a:path w="961" h="1730" fill="none" extrusionOk="0">
                  <a:moveTo>
                    <a:pt x="432" y="0"/>
                  </a:moveTo>
                  <a:lnTo>
                    <a:pt x="432" y="0"/>
                  </a:lnTo>
                  <a:lnTo>
                    <a:pt x="336" y="0"/>
                  </a:lnTo>
                  <a:lnTo>
                    <a:pt x="288" y="48"/>
                  </a:lnTo>
                  <a:lnTo>
                    <a:pt x="144" y="240"/>
                  </a:lnTo>
                  <a:lnTo>
                    <a:pt x="48" y="481"/>
                  </a:lnTo>
                  <a:lnTo>
                    <a:pt x="0" y="817"/>
                  </a:lnTo>
                  <a:lnTo>
                    <a:pt x="0" y="1105"/>
                  </a:lnTo>
                  <a:lnTo>
                    <a:pt x="96" y="1393"/>
                  </a:lnTo>
                  <a:lnTo>
                    <a:pt x="240" y="1633"/>
                  </a:lnTo>
                  <a:lnTo>
                    <a:pt x="336" y="1681"/>
                  </a:lnTo>
                  <a:lnTo>
                    <a:pt x="432" y="1729"/>
                  </a:lnTo>
                  <a:lnTo>
                    <a:pt x="432" y="1729"/>
                  </a:lnTo>
                  <a:lnTo>
                    <a:pt x="528" y="1729"/>
                  </a:lnTo>
                  <a:lnTo>
                    <a:pt x="528" y="1729"/>
                  </a:lnTo>
                  <a:lnTo>
                    <a:pt x="624" y="1729"/>
                  </a:lnTo>
                  <a:lnTo>
                    <a:pt x="720" y="1681"/>
                  </a:lnTo>
                  <a:lnTo>
                    <a:pt x="864" y="1537"/>
                  </a:lnTo>
                  <a:lnTo>
                    <a:pt x="961" y="1297"/>
                  </a:lnTo>
                  <a:lnTo>
                    <a:pt x="961" y="1009"/>
                  </a:lnTo>
                  <a:lnTo>
                    <a:pt x="961" y="721"/>
                  </a:lnTo>
                  <a:lnTo>
                    <a:pt x="864" y="433"/>
                  </a:lnTo>
                  <a:lnTo>
                    <a:pt x="720" y="192"/>
                  </a:lnTo>
                  <a:lnTo>
                    <a:pt x="576" y="48"/>
                  </a:lnTo>
                  <a:lnTo>
                    <a:pt x="576" y="48"/>
                  </a:lnTo>
                  <a:lnTo>
                    <a:pt x="4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C6ADEF5-7C4D-F1C8-380D-25DD4228E2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0" y="41269"/>
            <a:ext cx="1606491" cy="16578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CF9C02-0D6F-FDE3-98C3-8EBED82F6B7F}"/>
              </a:ext>
            </a:extLst>
          </p:cNvPr>
          <p:cNvSpPr txBox="1"/>
          <p:nvPr/>
        </p:nvSpPr>
        <p:spPr>
          <a:xfrm>
            <a:off x="365208" y="375720"/>
            <a:ext cx="6916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FFFF"/>
                </a:solidFill>
                <a:latin typeface="Sport Day" pitchFamily="2" charset="0"/>
              </a:rPr>
              <a:t>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3A9F02-C651-6326-9DC8-682D8E2921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80" y="208251"/>
            <a:ext cx="707396" cy="35990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9" name="Google Shape;2889;p45"/>
          <p:cNvSpPr/>
          <p:nvPr/>
        </p:nvSpPr>
        <p:spPr>
          <a:xfrm>
            <a:off x="630648" y="750024"/>
            <a:ext cx="1235592" cy="1215350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0" name="Google Shape;2890;p45"/>
          <p:cNvSpPr txBox="1">
            <a:spLocks noGrp="1"/>
          </p:cNvSpPr>
          <p:nvPr>
            <p:ph type="title"/>
          </p:nvPr>
        </p:nvSpPr>
        <p:spPr>
          <a:xfrm>
            <a:off x="719999" y="2145750"/>
            <a:ext cx="4919901" cy="16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6000" dirty="0"/>
              <a:t>Warm-up</a:t>
            </a:r>
            <a:endParaRPr sz="6000" dirty="0"/>
          </a:p>
        </p:txBody>
      </p:sp>
      <p:sp>
        <p:nvSpPr>
          <p:cNvPr id="2891" name="Google Shape;2891;p45"/>
          <p:cNvSpPr txBox="1">
            <a:spLocks noGrp="1"/>
          </p:cNvSpPr>
          <p:nvPr>
            <p:ph type="title" idx="2"/>
          </p:nvPr>
        </p:nvSpPr>
        <p:spPr>
          <a:xfrm>
            <a:off x="720000" y="827150"/>
            <a:ext cx="1196762" cy="106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 dirty="0"/>
              <a:t>01</a:t>
            </a:r>
            <a:endParaRPr sz="7500" dirty="0"/>
          </a:p>
        </p:txBody>
      </p:sp>
      <p:grpSp>
        <p:nvGrpSpPr>
          <p:cNvPr id="2893" name="Google Shape;2893;p45"/>
          <p:cNvGrpSpPr/>
          <p:nvPr/>
        </p:nvGrpSpPr>
        <p:grpSpPr>
          <a:xfrm>
            <a:off x="4194880" y="328742"/>
            <a:ext cx="1950496" cy="1407113"/>
            <a:chOff x="4194880" y="328742"/>
            <a:chExt cx="1950496" cy="1407113"/>
          </a:xfrm>
        </p:grpSpPr>
        <p:grpSp>
          <p:nvGrpSpPr>
            <p:cNvPr id="2894" name="Google Shape;2894;p45"/>
            <p:cNvGrpSpPr/>
            <p:nvPr/>
          </p:nvGrpSpPr>
          <p:grpSpPr>
            <a:xfrm>
              <a:off x="4535507" y="468428"/>
              <a:ext cx="1249308" cy="1267427"/>
              <a:chOff x="6966450" y="1476750"/>
              <a:chExt cx="415425" cy="421450"/>
            </a:xfrm>
          </p:grpSpPr>
          <p:sp>
            <p:nvSpPr>
              <p:cNvPr id="2895" name="Google Shape;2895;p45"/>
              <p:cNvSpPr/>
              <p:nvPr/>
            </p:nvSpPr>
            <p:spPr>
              <a:xfrm>
                <a:off x="6966450" y="1476750"/>
                <a:ext cx="41542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6617" h="16858" extrusionOk="0">
                    <a:moveTo>
                      <a:pt x="8021" y="1"/>
                    </a:moveTo>
                    <a:lnTo>
                      <a:pt x="7252" y="49"/>
                    </a:lnTo>
                    <a:lnTo>
                      <a:pt x="6532" y="193"/>
                    </a:lnTo>
                    <a:lnTo>
                      <a:pt x="5859" y="337"/>
                    </a:lnTo>
                    <a:lnTo>
                      <a:pt x="5235" y="481"/>
                    </a:lnTo>
                    <a:lnTo>
                      <a:pt x="4659" y="721"/>
                    </a:lnTo>
                    <a:lnTo>
                      <a:pt x="4130" y="961"/>
                    </a:lnTo>
                    <a:lnTo>
                      <a:pt x="3650" y="1249"/>
                    </a:lnTo>
                    <a:lnTo>
                      <a:pt x="3170" y="1537"/>
                    </a:lnTo>
                    <a:lnTo>
                      <a:pt x="2786" y="1874"/>
                    </a:lnTo>
                    <a:lnTo>
                      <a:pt x="2402" y="2210"/>
                    </a:lnTo>
                    <a:lnTo>
                      <a:pt x="2065" y="2594"/>
                    </a:lnTo>
                    <a:lnTo>
                      <a:pt x="1729" y="2930"/>
                    </a:lnTo>
                    <a:lnTo>
                      <a:pt x="1489" y="3314"/>
                    </a:lnTo>
                    <a:lnTo>
                      <a:pt x="1201" y="3747"/>
                    </a:lnTo>
                    <a:lnTo>
                      <a:pt x="817" y="4515"/>
                    </a:lnTo>
                    <a:lnTo>
                      <a:pt x="529" y="5331"/>
                    </a:lnTo>
                    <a:lnTo>
                      <a:pt x="288" y="6052"/>
                    </a:lnTo>
                    <a:lnTo>
                      <a:pt x="144" y="6772"/>
                    </a:lnTo>
                    <a:lnTo>
                      <a:pt x="48" y="7396"/>
                    </a:lnTo>
                    <a:lnTo>
                      <a:pt x="0" y="8357"/>
                    </a:lnTo>
                    <a:lnTo>
                      <a:pt x="0" y="8741"/>
                    </a:lnTo>
                    <a:lnTo>
                      <a:pt x="48" y="9654"/>
                    </a:lnTo>
                    <a:lnTo>
                      <a:pt x="192" y="10614"/>
                    </a:lnTo>
                    <a:lnTo>
                      <a:pt x="433" y="11479"/>
                    </a:lnTo>
                    <a:lnTo>
                      <a:pt x="769" y="12343"/>
                    </a:lnTo>
                    <a:lnTo>
                      <a:pt x="1201" y="13159"/>
                    </a:lnTo>
                    <a:lnTo>
                      <a:pt x="1681" y="13928"/>
                    </a:lnTo>
                    <a:lnTo>
                      <a:pt x="2306" y="14600"/>
                    </a:lnTo>
                    <a:lnTo>
                      <a:pt x="2978" y="15225"/>
                    </a:lnTo>
                    <a:lnTo>
                      <a:pt x="3314" y="15513"/>
                    </a:lnTo>
                    <a:lnTo>
                      <a:pt x="3698" y="15753"/>
                    </a:lnTo>
                    <a:lnTo>
                      <a:pt x="4130" y="15993"/>
                    </a:lnTo>
                    <a:lnTo>
                      <a:pt x="4563" y="16185"/>
                    </a:lnTo>
                    <a:lnTo>
                      <a:pt x="4995" y="16377"/>
                    </a:lnTo>
                    <a:lnTo>
                      <a:pt x="5475" y="16521"/>
                    </a:lnTo>
                    <a:lnTo>
                      <a:pt x="5955" y="16665"/>
                    </a:lnTo>
                    <a:lnTo>
                      <a:pt x="6436" y="16761"/>
                    </a:lnTo>
                    <a:lnTo>
                      <a:pt x="6964" y="16809"/>
                    </a:lnTo>
                    <a:lnTo>
                      <a:pt x="7540" y="16857"/>
                    </a:lnTo>
                    <a:lnTo>
                      <a:pt x="8069" y="16857"/>
                    </a:lnTo>
                    <a:lnTo>
                      <a:pt x="8645" y="16809"/>
                    </a:lnTo>
                    <a:lnTo>
                      <a:pt x="9269" y="16761"/>
                    </a:lnTo>
                    <a:lnTo>
                      <a:pt x="9893" y="16665"/>
                    </a:lnTo>
                    <a:lnTo>
                      <a:pt x="10518" y="16521"/>
                    </a:lnTo>
                    <a:lnTo>
                      <a:pt x="11142" y="16329"/>
                    </a:lnTo>
                    <a:lnTo>
                      <a:pt x="11959" y="16089"/>
                    </a:lnTo>
                    <a:lnTo>
                      <a:pt x="12679" y="15753"/>
                    </a:lnTo>
                    <a:lnTo>
                      <a:pt x="13303" y="15369"/>
                    </a:lnTo>
                    <a:lnTo>
                      <a:pt x="13928" y="14888"/>
                    </a:lnTo>
                    <a:lnTo>
                      <a:pt x="14456" y="14408"/>
                    </a:lnTo>
                    <a:lnTo>
                      <a:pt x="14936" y="13880"/>
                    </a:lnTo>
                    <a:lnTo>
                      <a:pt x="15320" y="13255"/>
                    </a:lnTo>
                    <a:lnTo>
                      <a:pt x="15705" y="12679"/>
                    </a:lnTo>
                    <a:lnTo>
                      <a:pt x="15993" y="12007"/>
                    </a:lnTo>
                    <a:lnTo>
                      <a:pt x="16233" y="11334"/>
                    </a:lnTo>
                    <a:lnTo>
                      <a:pt x="16425" y="10662"/>
                    </a:lnTo>
                    <a:lnTo>
                      <a:pt x="16521" y="9942"/>
                    </a:lnTo>
                    <a:lnTo>
                      <a:pt x="16569" y="9221"/>
                    </a:lnTo>
                    <a:lnTo>
                      <a:pt x="16617" y="8501"/>
                    </a:lnTo>
                    <a:lnTo>
                      <a:pt x="16569" y="7781"/>
                    </a:lnTo>
                    <a:lnTo>
                      <a:pt x="16473" y="7060"/>
                    </a:lnTo>
                    <a:lnTo>
                      <a:pt x="16281" y="6340"/>
                    </a:lnTo>
                    <a:lnTo>
                      <a:pt x="16089" y="5619"/>
                    </a:lnTo>
                    <a:lnTo>
                      <a:pt x="15849" y="4947"/>
                    </a:lnTo>
                    <a:lnTo>
                      <a:pt x="15512" y="4275"/>
                    </a:lnTo>
                    <a:lnTo>
                      <a:pt x="15176" y="3650"/>
                    </a:lnTo>
                    <a:lnTo>
                      <a:pt x="14744" y="3074"/>
                    </a:lnTo>
                    <a:lnTo>
                      <a:pt x="14312" y="2498"/>
                    </a:lnTo>
                    <a:lnTo>
                      <a:pt x="13784" y="2018"/>
                    </a:lnTo>
                    <a:lnTo>
                      <a:pt x="13207" y="1537"/>
                    </a:lnTo>
                    <a:lnTo>
                      <a:pt x="12631" y="1105"/>
                    </a:lnTo>
                    <a:lnTo>
                      <a:pt x="11959" y="769"/>
                    </a:lnTo>
                    <a:lnTo>
                      <a:pt x="11286" y="481"/>
                    </a:lnTo>
                    <a:lnTo>
                      <a:pt x="10518" y="241"/>
                    </a:lnTo>
                    <a:lnTo>
                      <a:pt x="9749" y="97"/>
                    </a:lnTo>
                    <a:lnTo>
                      <a:pt x="893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6" name="Google Shape;2896;p45"/>
              <p:cNvSpPr/>
              <p:nvPr/>
            </p:nvSpPr>
            <p:spPr>
              <a:xfrm>
                <a:off x="6966450" y="1476750"/>
                <a:ext cx="41542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6617" h="16858" fill="none" extrusionOk="0">
                    <a:moveTo>
                      <a:pt x="0" y="8741"/>
                    </a:moveTo>
                    <a:lnTo>
                      <a:pt x="0" y="8741"/>
                    </a:lnTo>
                    <a:lnTo>
                      <a:pt x="0" y="8357"/>
                    </a:lnTo>
                    <a:lnTo>
                      <a:pt x="48" y="7396"/>
                    </a:lnTo>
                    <a:lnTo>
                      <a:pt x="144" y="6772"/>
                    </a:lnTo>
                    <a:lnTo>
                      <a:pt x="288" y="6052"/>
                    </a:lnTo>
                    <a:lnTo>
                      <a:pt x="529" y="5331"/>
                    </a:lnTo>
                    <a:lnTo>
                      <a:pt x="817" y="4515"/>
                    </a:lnTo>
                    <a:lnTo>
                      <a:pt x="1201" y="3747"/>
                    </a:lnTo>
                    <a:lnTo>
                      <a:pt x="1489" y="3314"/>
                    </a:lnTo>
                    <a:lnTo>
                      <a:pt x="1729" y="2930"/>
                    </a:lnTo>
                    <a:lnTo>
                      <a:pt x="2065" y="2594"/>
                    </a:lnTo>
                    <a:lnTo>
                      <a:pt x="2402" y="2210"/>
                    </a:lnTo>
                    <a:lnTo>
                      <a:pt x="2786" y="1874"/>
                    </a:lnTo>
                    <a:lnTo>
                      <a:pt x="3170" y="1537"/>
                    </a:lnTo>
                    <a:lnTo>
                      <a:pt x="3650" y="1249"/>
                    </a:lnTo>
                    <a:lnTo>
                      <a:pt x="4130" y="961"/>
                    </a:lnTo>
                    <a:lnTo>
                      <a:pt x="4659" y="721"/>
                    </a:lnTo>
                    <a:lnTo>
                      <a:pt x="5235" y="481"/>
                    </a:lnTo>
                    <a:lnTo>
                      <a:pt x="5859" y="337"/>
                    </a:lnTo>
                    <a:lnTo>
                      <a:pt x="6532" y="193"/>
                    </a:lnTo>
                    <a:lnTo>
                      <a:pt x="7252" y="49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8933" y="1"/>
                    </a:lnTo>
                    <a:lnTo>
                      <a:pt x="9749" y="97"/>
                    </a:lnTo>
                    <a:lnTo>
                      <a:pt x="10518" y="241"/>
                    </a:lnTo>
                    <a:lnTo>
                      <a:pt x="11286" y="481"/>
                    </a:lnTo>
                    <a:lnTo>
                      <a:pt x="11959" y="769"/>
                    </a:lnTo>
                    <a:lnTo>
                      <a:pt x="12631" y="1105"/>
                    </a:lnTo>
                    <a:lnTo>
                      <a:pt x="13207" y="1537"/>
                    </a:lnTo>
                    <a:lnTo>
                      <a:pt x="13784" y="2018"/>
                    </a:lnTo>
                    <a:lnTo>
                      <a:pt x="14312" y="2498"/>
                    </a:lnTo>
                    <a:lnTo>
                      <a:pt x="14744" y="3074"/>
                    </a:lnTo>
                    <a:lnTo>
                      <a:pt x="15176" y="3650"/>
                    </a:lnTo>
                    <a:lnTo>
                      <a:pt x="15512" y="4275"/>
                    </a:lnTo>
                    <a:lnTo>
                      <a:pt x="15849" y="4947"/>
                    </a:lnTo>
                    <a:lnTo>
                      <a:pt x="16089" y="5619"/>
                    </a:lnTo>
                    <a:lnTo>
                      <a:pt x="16281" y="6340"/>
                    </a:lnTo>
                    <a:lnTo>
                      <a:pt x="16473" y="7060"/>
                    </a:lnTo>
                    <a:lnTo>
                      <a:pt x="16569" y="7781"/>
                    </a:lnTo>
                    <a:lnTo>
                      <a:pt x="16617" y="8501"/>
                    </a:lnTo>
                    <a:lnTo>
                      <a:pt x="16569" y="9221"/>
                    </a:lnTo>
                    <a:lnTo>
                      <a:pt x="16521" y="9942"/>
                    </a:lnTo>
                    <a:lnTo>
                      <a:pt x="16425" y="10662"/>
                    </a:lnTo>
                    <a:lnTo>
                      <a:pt x="16233" y="11334"/>
                    </a:lnTo>
                    <a:lnTo>
                      <a:pt x="15993" y="12007"/>
                    </a:lnTo>
                    <a:lnTo>
                      <a:pt x="15705" y="12679"/>
                    </a:lnTo>
                    <a:lnTo>
                      <a:pt x="15320" y="13255"/>
                    </a:lnTo>
                    <a:lnTo>
                      <a:pt x="14936" y="13880"/>
                    </a:lnTo>
                    <a:lnTo>
                      <a:pt x="14456" y="14408"/>
                    </a:lnTo>
                    <a:lnTo>
                      <a:pt x="13928" y="14888"/>
                    </a:lnTo>
                    <a:lnTo>
                      <a:pt x="13303" y="15369"/>
                    </a:lnTo>
                    <a:lnTo>
                      <a:pt x="12679" y="15753"/>
                    </a:lnTo>
                    <a:lnTo>
                      <a:pt x="11959" y="1608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0518" y="16521"/>
                    </a:lnTo>
                    <a:lnTo>
                      <a:pt x="9893" y="16665"/>
                    </a:lnTo>
                    <a:lnTo>
                      <a:pt x="9269" y="16761"/>
                    </a:lnTo>
                    <a:lnTo>
                      <a:pt x="8645" y="16809"/>
                    </a:lnTo>
                    <a:lnTo>
                      <a:pt x="8069" y="16857"/>
                    </a:lnTo>
                    <a:lnTo>
                      <a:pt x="7540" y="16857"/>
                    </a:lnTo>
                    <a:lnTo>
                      <a:pt x="6964" y="16809"/>
                    </a:lnTo>
                    <a:lnTo>
                      <a:pt x="6436" y="16761"/>
                    </a:lnTo>
                    <a:lnTo>
                      <a:pt x="5955" y="16665"/>
                    </a:lnTo>
                    <a:lnTo>
                      <a:pt x="5475" y="16521"/>
                    </a:lnTo>
                    <a:lnTo>
                      <a:pt x="4995" y="16377"/>
                    </a:lnTo>
                    <a:lnTo>
                      <a:pt x="4563" y="16185"/>
                    </a:lnTo>
                    <a:lnTo>
                      <a:pt x="4130" y="15993"/>
                    </a:lnTo>
                    <a:lnTo>
                      <a:pt x="3698" y="15753"/>
                    </a:lnTo>
                    <a:lnTo>
                      <a:pt x="3314" y="15513"/>
                    </a:lnTo>
                    <a:lnTo>
                      <a:pt x="2978" y="15225"/>
                    </a:lnTo>
                    <a:lnTo>
                      <a:pt x="2306" y="14600"/>
                    </a:lnTo>
                    <a:lnTo>
                      <a:pt x="1681" y="13928"/>
                    </a:lnTo>
                    <a:lnTo>
                      <a:pt x="1201" y="13159"/>
                    </a:lnTo>
                    <a:lnTo>
                      <a:pt x="769" y="12343"/>
                    </a:lnTo>
                    <a:lnTo>
                      <a:pt x="433" y="11479"/>
                    </a:lnTo>
                    <a:lnTo>
                      <a:pt x="192" y="10614"/>
                    </a:lnTo>
                    <a:lnTo>
                      <a:pt x="48" y="9654"/>
                    </a:lnTo>
                    <a:lnTo>
                      <a:pt x="0" y="87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7" name="Google Shape;2897;p45"/>
              <p:cNvSpPr/>
              <p:nvPr/>
            </p:nvSpPr>
            <p:spPr>
              <a:xfrm>
                <a:off x="6966450" y="1476750"/>
                <a:ext cx="28337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1335" h="16858" extrusionOk="0">
                    <a:moveTo>
                      <a:pt x="7876" y="16857"/>
                    </a:move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close/>
                    <a:moveTo>
                      <a:pt x="11142" y="16329"/>
                    </a:moveTo>
                    <a:lnTo>
                      <a:pt x="11142" y="16329"/>
                    </a:lnTo>
                    <a:lnTo>
                      <a:pt x="10278" y="16569"/>
                    </a:lnTo>
                    <a:lnTo>
                      <a:pt x="9461" y="16713"/>
                    </a:lnTo>
                    <a:lnTo>
                      <a:pt x="8645" y="16809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8645" y="16809"/>
                    </a:lnTo>
                    <a:lnTo>
                      <a:pt x="9461" y="16713"/>
                    </a:lnTo>
                    <a:lnTo>
                      <a:pt x="10278" y="16569"/>
                    </a:lnTo>
                    <a:lnTo>
                      <a:pt x="11142" y="16329"/>
                    </a:lnTo>
                    <a:close/>
                    <a:moveTo>
                      <a:pt x="11286" y="16329"/>
                    </a:moveTo>
                    <a:lnTo>
                      <a:pt x="11286" y="1632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1286" y="16329"/>
                    </a:lnTo>
                    <a:close/>
                    <a:moveTo>
                      <a:pt x="11334" y="16281"/>
                    </a:move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1334" y="16281"/>
                    </a:lnTo>
                    <a:close/>
                    <a:moveTo>
                      <a:pt x="8501" y="1"/>
                    </a:moveTo>
                    <a:lnTo>
                      <a:pt x="8501" y="1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7348" y="49"/>
                    </a:lnTo>
                    <a:lnTo>
                      <a:pt x="6676" y="145"/>
                    </a:lnTo>
                    <a:lnTo>
                      <a:pt x="6051" y="289"/>
                    </a:lnTo>
                    <a:lnTo>
                      <a:pt x="5475" y="433"/>
                    </a:lnTo>
                    <a:lnTo>
                      <a:pt x="4947" y="625"/>
                    </a:lnTo>
                    <a:lnTo>
                      <a:pt x="4467" y="817"/>
                    </a:lnTo>
                    <a:lnTo>
                      <a:pt x="3986" y="1057"/>
                    </a:lnTo>
                    <a:lnTo>
                      <a:pt x="3554" y="1297"/>
                    </a:lnTo>
                    <a:lnTo>
                      <a:pt x="3122" y="1585"/>
                    </a:lnTo>
                    <a:lnTo>
                      <a:pt x="2786" y="1874"/>
                    </a:lnTo>
                    <a:lnTo>
                      <a:pt x="2450" y="2162"/>
                    </a:lnTo>
                    <a:lnTo>
                      <a:pt x="2113" y="2498"/>
                    </a:lnTo>
                    <a:lnTo>
                      <a:pt x="1585" y="3170"/>
                    </a:lnTo>
                    <a:lnTo>
                      <a:pt x="1153" y="3891"/>
                    </a:lnTo>
                    <a:lnTo>
                      <a:pt x="769" y="4611"/>
                    </a:lnTo>
                    <a:lnTo>
                      <a:pt x="529" y="5331"/>
                    </a:lnTo>
                    <a:lnTo>
                      <a:pt x="288" y="6004"/>
                    </a:lnTo>
                    <a:lnTo>
                      <a:pt x="144" y="6628"/>
                    </a:lnTo>
                    <a:lnTo>
                      <a:pt x="48" y="7252"/>
                    </a:lnTo>
                    <a:lnTo>
                      <a:pt x="0" y="7733"/>
                    </a:lnTo>
                    <a:lnTo>
                      <a:pt x="0" y="8501"/>
                    </a:lnTo>
                    <a:lnTo>
                      <a:pt x="0" y="8501"/>
                    </a:lnTo>
                    <a:lnTo>
                      <a:pt x="0" y="7733"/>
                    </a:lnTo>
                    <a:lnTo>
                      <a:pt x="48" y="7252"/>
                    </a:lnTo>
                    <a:lnTo>
                      <a:pt x="144" y="6628"/>
                    </a:lnTo>
                    <a:lnTo>
                      <a:pt x="288" y="6004"/>
                    </a:lnTo>
                    <a:lnTo>
                      <a:pt x="529" y="5331"/>
                    </a:lnTo>
                    <a:lnTo>
                      <a:pt x="769" y="4611"/>
                    </a:lnTo>
                    <a:lnTo>
                      <a:pt x="1153" y="3891"/>
                    </a:lnTo>
                    <a:lnTo>
                      <a:pt x="1585" y="3170"/>
                    </a:lnTo>
                    <a:lnTo>
                      <a:pt x="2113" y="2498"/>
                    </a:lnTo>
                    <a:lnTo>
                      <a:pt x="2450" y="2162"/>
                    </a:lnTo>
                    <a:lnTo>
                      <a:pt x="2786" y="1874"/>
                    </a:lnTo>
                    <a:lnTo>
                      <a:pt x="3122" y="1585"/>
                    </a:lnTo>
                    <a:lnTo>
                      <a:pt x="3554" y="1297"/>
                    </a:lnTo>
                    <a:lnTo>
                      <a:pt x="3986" y="1057"/>
                    </a:lnTo>
                    <a:lnTo>
                      <a:pt x="4467" y="817"/>
                    </a:lnTo>
                    <a:lnTo>
                      <a:pt x="4947" y="625"/>
                    </a:lnTo>
                    <a:lnTo>
                      <a:pt x="5475" y="433"/>
                    </a:lnTo>
                    <a:lnTo>
                      <a:pt x="6051" y="289"/>
                    </a:lnTo>
                    <a:lnTo>
                      <a:pt x="6676" y="145"/>
                    </a:lnTo>
                    <a:lnTo>
                      <a:pt x="7348" y="49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8501" y="1"/>
                    </a:lnTo>
                    <a:close/>
                    <a:moveTo>
                      <a:pt x="8501" y="1"/>
                    </a:moveTo>
                    <a:lnTo>
                      <a:pt x="8501" y="1"/>
                    </a:lnTo>
                    <a:lnTo>
                      <a:pt x="8501" y="1"/>
                    </a:lnTo>
                    <a:lnTo>
                      <a:pt x="8501" y="1"/>
                    </a:lnTo>
                    <a:lnTo>
                      <a:pt x="8501" y="1"/>
                    </a:lnTo>
                    <a:lnTo>
                      <a:pt x="8501" y="1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8" name="Google Shape;2898;p45"/>
              <p:cNvSpPr/>
              <p:nvPr/>
            </p:nvSpPr>
            <p:spPr>
              <a:xfrm>
                <a:off x="7163350" y="18981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9" name="Google Shape;2899;p45"/>
              <p:cNvSpPr/>
              <p:nvPr/>
            </p:nvSpPr>
            <p:spPr>
              <a:xfrm>
                <a:off x="7163350" y="1884975"/>
                <a:ext cx="81675" cy="13225"/>
              </a:xfrm>
              <a:custGeom>
                <a:avLst/>
                <a:gdLst/>
                <a:ahLst/>
                <a:cxnLst/>
                <a:rect l="l" t="t" r="r" b="b"/>
                <a:pathLst>
                  <a:path w="3267" h="529" fill="none" extrusionOk="0">
                    <a:moveTo>
                      <a:pt x="3266" y="0"/>
                    </a:moveTo>
                    <a:lnTo>
                      <a:pt x="3266" y="0"/>
                    </a:lnTo>
                    <a:lnTo>
                      <a:pt x="2402" y="240"/>
                    </a:lnTo>
                    <a:lnTo>
                      <a:pt x="1585" y="384"/>
                    </a:lnTo>
                    <a:lnTo>
                      <a:pt x="769" y="480"/>
                    </a:lnTo>
                    <a:lnTo>
                      <a:pt x="0" y="528"/>
                    </a:lnTo>
                    <a:lnTo>
                      <a:pt x="0" y="528"/>
                    </a:lnTo>
                    <a:lnTo>
                      <a:pt x="769" y="480"/>
                    </a:lnTo>
                    <a:lnTo>
                      <a:pt x="1585" y="384"/>
                    </a:lnTo>
                    <a:lnTo>
                      <a:pt x="2402" y="240"/>
                    </a:lnTo>
                    <a:lnTo>
                      <a:pt x="326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0" name="Google Shape;2900;p45"/>
              <p:cNvSpPr/>
              <p:nvPr/>
            </p:nvSpPr>
            <p:spPr>
              <a:xfrm>
                <a:off x="7245000" y="1884975"/>
                <a:ext cx="36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5" h="1" fill="none" extrusionOk="0">
                    <a:moveTo>
                      <a:pt x="144" y="0"/>
                    </a:moveTo>
                    <a:lnTo>
                      <a:pt x="14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1" name="Google Shape;2901;p45"/>
              <p:cNvSpPr/>
              <p:nvPr/>
            </p:nvSpPr>
            <p:spPr>
              <a:xfrm>
                <a:off x="7249800" y="18837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2" name="Google Shape;2902;p45"/>
              <p:cNvSpPr/>
              <p:nvPr/>
            </p:nvSpPr>
            <p:spPr>
              <a:xfrm>
                <a:off x="6966450" y="1476750"/>
                <a:ext cx="212525" cy="212525"/>
              </a:xfrm>
              <a:custGeom>
                <a:avLst/>
                <a:gdLst/>
                <a:ahLst/>
                <a:cxnLst/>
                <a:rect l="l" t="t" r="r" b="b"/>
                <a:pathLst>
                  <a:path w="8501" h="8501" fill="none" extrusionOk="0">
                    <a:moveTo>
                      <a:pt x="8501" y="1"/>
                    </a:moveTo>
                    <a:lnTo>
                      <a:pt x="8501" y="1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7348" y="49"/>
                    </a:lnTo>
                    <a:lnTo>
                      <a:pt x="6676" y="145"/>
                    </a:lnTo>
                    <a:lnTo>
                      <a:pt x="6051" y="289"/>
                    </a:lnTo>
                    <a:lnTo>
                      <a:pt x="5475" y="433"/>
                    </a:lnTo>
                    <a:lnTo>
                      <a:pt x="4947" y="625"/>
                    </a:lnTo>
                    <a:lnTo>
                      <a:pt x="4467" y="817"/>
                    </a:lnTo>
                    <a:lnTo>
                      <a:pt x="3986" y="1057"/>
                    </a:lnTo>
                    <a:lnTo>
                      <a:pt x="3554" y="1297"/>
                    </a:lnTo>
                    <a:lnTo>
                      <a:pt x="3122" y="1585"/>
                    </a:lnTo>
                    <a:lnTo>
                      <a:pt x="2786" y="1874"/>
                    </a:lnTo>
                    <a:lnTo>
                      <a:pt x="2450" y="2162"/>
                    </a:lnTo>
                    <a:lnTo>
                      <a:pt x="2113" y="2498"/>
                    </a:lnTo>
                    <a:lnTo>
                      <a:pt x="1585" y="3170"/>
                    </a:lnTo>
                    <a:lnTo>
                      <a:pt x="1153" y="3891"/>
                    </a:lnTo>
                    <a:lnTo>
                      <a:pt x="769" y="4611"/>
                    </a:lnTo>
                    <a:lnTo>
                      <a:pt x="529" y="5331"/>
                    </a:lnTo>
                    <a:lnTo>
                      <a:pt x="288" y="6004"/>
                    </a:lnTo>
                    <a:lnTo>
                      <a:pt x="144" y="6628"/>
                    </a:lnTo>
                    <a:lnTo>
                      <a:pt x="48" y="7252"/>
                    </a:lnTo>
                    <a:lnTo>
                      <a:pt x="0" y="7733"/>
                    </a:lnTo>
                    <a:lnTo>
                      <a:pt x="0" y="8501"/>
                    </a:lnTo>
                    <a:lnTo>
                      <a:pt x="0" y="8501"/>
                    </a:lnTo>
                    <a:lnTo>
                      <a:pt x="0" y="7733"/>
                    </a:lnTo>
                    <a:lnTo>
                      <a:pt x="48" y="7252"/>
                    </a:lnTo>
                    <a:lnTo>
                      <a:pt x="144" y="6628"/>
                    </a:lnTo>
                    <a:lnTo>
                      <a:pt x="288" y="6004"/>
                    </a:lnTo>
                    <a:lnTo>
                      <a:pt x="529" y="5331"/>
                    </a:lnTo>
                    <a:lnTo>
                      <a:pt x="769" y="4611"/>
                    </a:lnTo>
                    <a:lnTo>
                      <a:pt x="1153" y="3891"/>
                    </a:lnTo>
                    <a:lnTo>
                      <a:pt x="1585" y="3170"/>
                    </a:lnTo>
                    <a:lnTo>
                      <a:pt x="2113" y="2498"/>
                    </a:lnTo>
                    <a:lnTo>
                      <a:pt x="2450" y="2162"/>
                    </a:lnTo>
                    <a:lnTo>
                      <a:pt x="2786" y="1874"/>
                    </a:lnTo>
                    <a:lnTo>
                      <a:pt x="3122" y="1585"/>
                    </a:lnTo>
                    <a:lnTo>
                      <a:pt x="3554" y="1297"/>
                    </a:lnTo>
                    <a:lnTo>
                      <a:pt x="3986" y="1057"/>
                    </a:lnTo>
                    <a:lnTo>
                      <a:pt x="4467" y="817"/>
                    </a:lnTo>
                    <a:lnTo>
                      <a:pt x="4947" y="625"/>
                    </a:lnTo>
                    <a:lnTo>
                      <a:pt x="5475" y="433"/>
                    </a:lnTo>
                    <a:lnTo>
                      <a:pt x="6051" y="289"/>
                    </a:lnTo>
                    <a:lnTo>
                      <a:pt x="6676" y="145"/>
                    </a:lnTo>
                    <a:lnTo>
                      <a:pt x="7348" y="49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850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3" name="Google Shape;2903;p45"/>
              <p:cNvSpPr/>
              <p:nvPr/>
            </p:nvSpPr>
            <p:spPr>
              <a:xfrm>
                <a:off x="7178950" y="1476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4" name="Google Shape;2904;p45"/>
              <p:cNvSpPr/>
              <p:nvPr/>
            </p:nvSpPr>
            <p:spPr>
              <a:xfrm>
                <a:off x="6966450" y="1476750"/>
                <a:ext cx="41542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6617" h="16858" extrusionOk="0">
                    <a:moveTo>
                      <a:pt x="9797" y="865"/>
                    </a:moveTo>
                    <a:lnTo>
                      <a:pt x="10278" y="961"/>
                    </a:lnTo>
                    <a:lnTo>
                      <a:pt x="10758" y="1057"/>
                    </a:lnTo>
                    <a:lnTo>
                      <a:pt x="11238" y="1249"/>
                    </a:lnTo>
                    <a:lnTo>
                      <a:pt x="11670" y="1441"/>
                    </a:lnTo>
                    <a:lnTo>
                      <a:pt x="12055" y="1681"/>
                    </a:lnTo>
                    <a:lnTo>
                      <a:pt x="12439" y="1970"/>
                    </a:lnTo>
                    <a:lnTo>
                      <a:pt x="12775" y="2258"/>
                    </a:lnTo>
                    <a:lnTo>
                      <a:pt x="13111" y="2594"/>
                    </a:lnTo>
                    <a:lnTo>
                      <a:pt x="13351" y="2978"/>
                    </a:lnTo>
                    <a:lnTo>
                      <a:pt x="13639" y="3362"/>
                    </a:lnTo>
                    <a:lnTo>
                      <a:pt x="13832" y="3747"/>
                    </a:lnTo>
                    <a:lnTo>
                      <a:pt x="14024" y="4179"/>
                    </a:lnTo>
                    <a:lnTo>
                      <a:pt x="14168" y="4611"/>
                    </a:lnTo>
                    <a:lnTo>
                      <a:pt x="14312" y="5091"/>
                    </a:lnTo>
                    <a:lnTo>
                      <a:pt x="14408" y="5523"/>
                    </a:lnTo>
                    <a:lnTo>
                      <a:pt x="14456" y="6004"/>
                    </a:lnTo>
                    <a:lnTo>
                      <a:pt x="14456" y="6436"/>
                    </a:lnTo>
                    <a:lnTo>
                      <a:pt x="14456" y="6916"/>
                    </a:lnTo>
                    <a:lnTo>
                      <a:pt x="14408" y="7348"/>
                    </a:lnTo>
                    <a:lnTo>
                      <a:pt x="14312" y="7829"/>
                    </a:lnTo>
                    <a:lnTo>
                      <a:pt x="14216" y="8261"/>
                    </a:lnTo>
                    <a:lnTo>
                      <a:pt x="14024" y="8693"/>
                    </a:lnTo>
                    <a:lnTo>
                      <a:pt x="13880" y="9077"/>
                    </a:lnTo>
                    <a:lnTo>
                      <a:pt x="13639" y="9462"/>
                    </a:lnTo>
                    <a:lnTo>
                      <a:pt x="13351" y="9846"/>
                    </a:lnTo>
                    <a:lnTo>
                      <a:pt x="13063" y="10182"/>
                    </a:lnTo>
                    <a:lnTo>
                      <a:pt x="12727" y="10518"/>
                    </a:lnTo>
                    <a:lnTo>
                      <a:pt x="12343" y="10758"/>
                    </a:lnTo>
                    <a:lnTo>
                      <a:pt x="11911" y="11046"/>
                    </a:lnTo>
                    <a:lnTo>
                      <a:pt x="11478" y="11238"/>
                    </a:lnTo>
                    <a:lnTo>
                      <a:pt x="10950" y="11431"/>
                    </a:lnTo>
                    <a:lnTo>
                      <a:pt x="10374" y="11575"/>
                    </a:lnTo>
                    <a:lnTo>
                      <a:pt x="9845" y="11671"/>
                    </a:lnTo>
                    <a:lnTo>
                      <a:pt x="9317" y="11719"/>
                    </a:lnTo>
                    <a:lnTo>
                      <a:pt x="8261" y="11719"/>
                    </a:lnTo>
                    <a:lnTo>
                      <a:pt x="7684" y="11623"/>
                    </a:lnTo>
                    <a:lnTo>
                      <a:pt x="7156" y="11479"/>
                    </a:lnTo>
                    <a:lnTo>
                      <a:pt x="6676" y="11286"/>
                    </a:lnTo>
                    <a:lnTo>
                      <a:pt x="6244" y="11094"/>
                    </a:lnTo>
                    <a:lnTo>
                      <a:pt x="5811" y="10806"/>
                    </a:lnTo>
                    <a:lnTo>
                      <a:pt x="5427" y="10470"/>
                    </a:lnTo>
                    <a:lnTo>
                      <a:pt x="5091" y="10134"/>
                    </a:lnTo>
                    <a:lnTo>
                      <a:pt x="4803" y="9750"/>
                    </a:lnTo>
                    <a:lnTo>
                      <a:pt x="4515" y="9365"/>
                    </a:lnTo>
                    <a:lnTo>
                      <a:pt x="4275" y="8933"/>
                    </a:lnTo>
                    <a:lnTo>
                      <a:pt x="4082" y="8453"/>
                    </a:lnTo>
                    <a:lnTo>
                      <a:pt x="3938" y="7973"/>
                    </a:lnTo>
                    <a:lnTo>
                      <a:pt x="3842" y="7492"/>
                    </a:lnTo>
                    <a:lnTo>
                      <a:pt x="3746" y="7012"/>
                    </a:lnTo>
                    <a:lnTo>
                      <a:pt x="3746" y="6484"/>
                    </a:lnTo>
                    <a:lnTo>
                      <a:pt x="3746" y="6244"/>
                    </a:lnTo>
                    <a:lnTo>
                      <a:pt x="3794" y="5619"/>
                    </a:lnTo>
                    <a:lnTo>
                      <a:pt x="3842" y="5235"/>
                    </a:lnTo>
                    <a:lnTo>
                      <a:pt x="3938" y="4755"/>
                    </a:lnTo>
                    <a:lnTo>
                      <a:pt x="4082" y="4275"/>
                    </a:lnTo>
                    <a:lnTo>
                      <a:pt x="4275" y="3795"/>
                    </a:lnTo>
                    <a:lnTo>
                      <a:pt x="4515" y="3266"/>
                    </a:lnTo>
                    <a:lnTo>
                      <a:pt x="4851" y="2738"/>
                    </a:lnTo>
                    <a:lnTo>
                      <a:pt x="5283" y="2306"/>
                    </a:lnTo>
                    <a:lnTo>
                      <a:pt x="5811" y="1874"/>
                    </a:lnTo>
                    <a:lnTo>
                      <a:pt x="6436" y="1489"/>
                    </a:lnTo>
                    <a:lnTo>
                      <a:pt x="6772" y="1297"/>
                    </a:lnTo>
                    <a:lnTo>
                      <a:pt x="7156" y="1153"/>
                    </a:lnTo>
                    <a:lnTo>
                      <a:pt x="7540" y="1057"/>
                    </a:lnTo>
                    <a:lnTo>
                      <a:pt x="7972" y="961"/>
                    </a:lnTo>
                    <a:lnTo>
                      <a:pt x="8453" y="913"/>
                    </a:lnTo>
                    <a:lnTo>
                      <a:pt x="8933" y="865"/>
                    </a:lnTo>
                    <a:close/>
                    <a:moveTo>
                      <a:pt x="8021" y="1"/>
                    </a:moveTo>
                    <a:lnTo>
                      <a:pt x="7348" y="49"/>
                    </a:lnTo>
                    <a:lnTo>
                      <a:pt x="6676" y="145"/>
                    </a:lnTo>
                    <a:lnTo>
                      <a:pt x="6051" y="289"/>
                    </a:lnTo>
                    <a:lnTo>
                      <a:pt x="5475" y="433"/>
                    </a:lnTo>
                    <a:lnTo>
                      <a:pt x="4947" y="625"/>
                    </a:lnTo>
                    <a:lnTo>
                      <a:pt x="4467" y="817"/>
                    </a:lnTo>
                    <a:lnTo>
                      <a:pt x="3986" y="1057"/>
                    </a:lnTo>
                    <a:lnTo>
                      <a:pt x="3554" y="1297"/>
                    </a:lnTo>
                    <a:lnTo>
                      <a:pt x="3122" y="1585"/>
                    </a:lnTo>
                    <a:lnTo>
                      <a:pt x="2786" y="1874"/>
                    </a:lnTo>
                    <a:lnTo>
                      <a:pt x="2450" y="2162"/>
                    </a:lnTo>
                    <a:lnTo>
                      <a:pt x="2113" y="2498"/>
                    </a:lnTo>
                    <a:lnTo>
                      <a:pt x="1585" y="3170"/>
                    </a:lnTo>
                    <a:lnTo>
                      <a:pt x="1153" y="3891"/>
                    </a:lnTo>
                    <a:lnTo>
                      <a:pt x="769" y="4611"/>
                    </a:lnTo>
                    <a:lnTo>
                      <a:pt x="529" y="5331"/>
                    </a:lnTo>
                    <a:lnTo>
                      <a:pt x="288" y="6004"/>
                    </a:lnTo>
                    <a:lnTo>
                      <a:pt x="144" y="6628"/>
                    </a:lnTo>
                    <a:lnTo>
                      <a:pt x="48" y="7252"/>
                    </a:lnTo>
                    <a:lnTo>
                      <a:pt x="0" y="7733"/>
                    </a:lnTo>
                    <a:lnTo>
                      <a:pt x="0" y="8501"/>
                    </a:lnTo>
                    <a:lnTo>
                      <a:pt x="0" y="8741"/>
                    </a:lnTo>
                    <a:lnTo>
                      <a:pt x="48" y="9510"/>
                    </a:lnTo>
                    <a:lnTo>
                      <a:pt x="144" y="10278"/>
                    </a:lnTo>
                    <a:lnTo>
                      <a:pt x="288" y="11046"/>
                    </a:lnTo>
                    <a:lnTo>
                      <a:pt x="529" y="11767"/>
                    </a:lnTo>
                    <a:lnTo>
                      <a:pt x="817" y="12487"/>
                    </a:lnTo>
                    <a:lnTo>
                      <a:pt x="1201" y="13159"/>
                    </a:lnTo>
                    <a:lnTo>
                      <a:pt x="1585" y="13784"/>
                    </a:lnTo>
                    <a:lnTo>
                      <a:pt x="2065" y="14360"/>
                    </a:lnTo>
                    <a:lnTo>
                      <a:pt x="2594" y="14936"/>
                    </a:lnTo>
                    <a:lnTo>
                      <a:pt x="3218" y="15417"/>
                    </a:lnTo>
                    <a:lnTo>
                      <a:pt x="3842" y="15801"/>
                    </a:lnTo>
                    <a:lnTo>
                      <a:pt x="4563" y="16185"/>
                    </a:lnTo>
                    <a:lnTo>
                      <a:pt x="5283" y="16473"/>
                    </a:lnTo>
                    <a:lnTo>
                      <a:pt x="6099" y="16665"/>
                    </a:lnTo>
                    <a:lnTo>
                      <a:pt x="6964" y="16809"/>
                    </a:lnTo>
                    <a:lnTo>
                      <a:pt x="7876" y="16857"/>
                    </a:lnTo>
                    <a:lnTo>
                      <a:pt x="8645" y="16809"/>
                    </a:lnTo>
                    <a:lnTo>
                      <a:pt x="9461" y="16713"/>
                    </a:lnTo>
                    <a:lnTo>
                      <a:pt x="10278" y="16569"/>
                    </a:lnTo>
                    <a:lnTo>
                      <a:pt x="11142" y="16329"/>
                    </a:lnTo>
                    <a:lnTo>
                      <a:pt x="11286" y="16329"/>
                    </a:lnTo>
                    <a:lnTo>
                      <a:pt x="11334" y="16281"/>
                    </a:lnTo>
                    <a:lnTo>
                      <a:pt x="12103" y="16041"/>
                    </a:lnTo>
                    <a:lnTo>
                      <a:pt x="12775" y="15657"/>
                    </a:lnTo>
                    <a:lnTo>
                      <a:pt x="13399" y="15273"/>
                    </a:lnTo>
                    <a:lnTo>
                      <a:pt x="13976" y="14840"/>
                    </a:lnTo>
                    <a:lnTo>
                      <a:pt x="14504" y="14360"/>
                    </a:lnTo>
                    <a:lnTo>
                      <a:pt x="14984" y="13832"/>
                    </a:lnTo>
                    <a:lnTo>
                      <a:pt x="15368" y="13255"/>
                    </a:lnTo>
                    <a:lnTo>
                      <a:pt x="15705" y="12631"/>
                    </a:lnTo>
                    <a:lnTo>
                      <a:pt x="15993" y="12007"/>
                    </a:lnTo>
                    <a:lnTo>
                      <a:pt x="16233" y="11334"/>
                    </a:lnTo>
                    <a:lnTo>
                      <a:pt x="16377" y="10662"/>
                    </a:lnTo>
                    <a:lnTo>
                      <a:pt x="16521" y="9990"/>
                    </a:lnTo>
                    <a:lnTo>
                      <a:pt x="16569" y="9269"/>
                    </a:lnTo>
                    <a:lnTo>
                      <a:pt x="16617" y="8597"/>
                    </a:lnTo>
                    <a:lnTo>
                      <a:pt x="16569" y="7877"/>
                    </a:lnTo>
                    <a:lnTo>
                      <a:pt x="16473" y="7156"/>
                    </a:lnTo>
                    <a:lnTo>
                      <a:pt x="16329" y="6484"/>
                    </a:lnTo>
                    <a:lnTo>
                      <a:pt x="16137" y="5764"/>
                    </a:lnTo>
                    <a:lnTo>
                      <a:pt x="15897" y="5091"/>
                    </a:lnTo>
                    <a:lnTo>
                      <a:pt x="15608" y="4467"/>
                    </a:lnTo>
                    <a:lnTo>
                      <a:pt x="15272" y="3843"/>
                    </a:lnTo>
                    <a:lnTo>
                      <a:pt x="14888" y="3266"/>
                    </a:lnTo>
                    <a:lnTo>
                      <a:pt x="14456" y="2690"/>
                    </a:lnTo>
                    <a:lnTo>
                      <a:pt x="13976" y="2162"/>
                    </a:lnTo>
                    <a:lnTo>
                      <a:pt x="13447" y="1681"/>
                    </a:lnTo>
                    <a:lnTo>
                      <a:pt x="12871" y="1249"/>
                    </a:lnTo>
                    <a:lnTo>
                      <a:pt x="12247" y="913"/>
                    </a:lnTo>
                    <a:lnTo>
                      <a:pt x="11574" y="577"/>
                    </a:lnTo>
                    <a:lnTo>
                      <a:pt x="10902" y="337"/>
                    </a:lnTo>
                    <a:lnTo>
                      <a:pt x="10134" y="145"/>
                    </a:lnTo>
                    <a:lnTo>
                      <a:pt x="9317" y="49"/>
                    </a:lnTo>
                    <a:lnTo>
                      <a:pt x="8501" y="1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5" name="Google Shape;2905;p45"/>
              <p:cNvSpPr/>
              <p:nvPr/>
            </p:nvSpPr>
            <p:spPr>
              <a:xfrm>
                <a:off x="7060100" y="1498350"/>
                <a:ext cx="267750" cy="271375"/>
              </a:xfrm>
              <a:custGeom>
                <a:avLst/>
                <a:gdLst/>
                <a:ahLst/>
                <a:cxnLst/>
                <a:rect l="l" t="t" r="r" b="b"/>
                <a:pathLst>
                  <a:path w="10710" h="10855" fill="none" extrusionOk="0">
                    <a:moveTo>
                      <a:pt x="5091" y="10855"/>
                    </a:moveTo>
                    <a:lnTo>
                      <a:pt x="5091" y="10855"/>
                    </a:lnTo>
                    <a:lnTo>
                      <a:pt x="4515" y="10855"/>
                    </a:lnTo>
                    <a:lnTo>
                      <a:pt x="3938" y="10759"/>
                    </a:lnTo>
                    <a:lnTo>
                      <a:pt x="3410" y="10615"/>
                    </a:lnTo>
                    <a:lnTo>
                      <a:pt x="2930" y="10422"/>
                    </a:lnTo>
                    <a:lnTo>
                      <a:pt x="2498" y="10230"/>
                    </a:lnTo>
                    <a:lnTo>
                      <a:pt x="2065" y="9942"/>
                    </a:lnTo>
                    <a:lnTo>
                      <a:pt x="1681" y="9606"/>
                    </a:lnTo>
                    <a:lnTo>
                      <a:pt x="1345" y="9270"/>
                    </a:lnTo>
                    <a:lnTo>
                      <a:pt x="1057" y="8886"/>
                    </a:lnTo>
                    <a:lnTo>
                      <a:pt x="769" y="8501"/>
                    </a:lnTo>
                    <a:lnTo>
                      <a:pt x="529" y="8069"/>
                    </a:lnTo>
                    <a:lnTo>
                      <a:pt x="336" y="7589"/>
                    </a:lnTo>
                    <a:lnTo>
                      <a:pt x="192" y="7109"/>
                    </a:lnTo>
                    <a:lnTo>
                      <a:pt x="96" y="6628"/>
                    </a:lnTo>
                    <a:lnTo>
                      <a:pt x="0" y="6148"/>
                    </a:lnTo>
                    <a:lnTo>
                      <a:pt x="0" y="5620"/>
                    </a:lnTo>
                    <a:lnTo>
                      <a:pt x="0" y="5620"/>
                    </a:lnTo>
                    <a:lnTo>
                      <a:pt x="0" y="5380"/>
                    </a:lnTo>
                    <a:lnTo>
                      <a:pt x="48" y="4755"/>
                    </a:lnTo>
                    <a:lnTo>
                      <a:pt x="96" y="4371"/>
                    </a:lnTo>
                    <a:lnTo>
                      <a:pt x="192" y="3891"/>
                    </a:lnTo>
                    <a:lnTo>
                      <a:pt x="336" y="3411"/>
                    </a:lnTo>
                    <a:lnTo>
                      <a:pt x="529" y="2931"/>
                    </a:lnTo>
                    <a:lnTo>
                      <a:pt x="769" y="2402"/>
                    </a:lnTo>
                    <a:lnTo>
                      <a:pt x="1105" y="1874"/>
                    </a:lnTo>
                    <a:lnTo>
                      <a:pt x="1537" y="1442"/>
                    </a:lnTo>
                    <a:lnTo>
                      <a:pt x="2065" y="1010"/>
                    </a:lnTo>
                    <a:lnTo>
                      <a:pt x="2690" y="625"/>
                    </a:lnTo>
                    <a:lnTo>
                      <a:pt x="3026" y="433"/>
                    </a:lnTo>
                    <a:lnTo>
                      <a:pt x="3410" y="289"/>
                    </a:lnTo>
                    <a:lnTo>
                      <a:pt x="3794" y="193"/>
                    </a:lnTo>
                    <a:lnTo>
                      <a:pt x="4226" y="97"/>
                    </a:lnTo>
                    <a:lnTo>
                      <a:pt x="4707" y="49"/>
                    </a:lnTo>
                    <a:lnTo>
                      <a:pt x="5187" y="1"/>
                    </a:lnTo>
                    <a:lnTo>
                      <a:pt x="5187" y="1"/>
                    </a:lnTo>
                    <a:lnTo>
                      <a:pt x="5475" y="1"/>
                    </a:lnTo>
                    <a:lnTo>
                      <a:pt x="5475" y="1"/>
                    </a:lnTo>
                    <a:lnTo>
                      <a:pt x="6051" y="1"/>
                    </a:lnTo>
                    <a:lnTo>
                      <a:pt x="6532" y="97"/>
                    </a:lnTo>
                    <a:lnTo>
                      <a:pt x="7012" y="193"/>
                    </a:lnTo>
                    <a:lnTo>
                      <a:pt x="7492" y="385"/>
                    </a:lnTo>
                    <a:lnTo>
                      <a:pt x="7924" y="577"/>
                    </a:lnTo>
                    <a:lnTo>
                      <a:pt x="8309" y="817"/>
                    </a:lnTo>
                    <a:lnTo>
                      <a:pt x="8693" y="1106"/>
                    </a:lnTo>
                    <a:lnTo>
                      <a:pt x="9029" y="1394"/>
                    </a:lnTo>
                    <a:lnTo>
                      <a:pt x="9365" y="1730"/>
                    </a:lnTo>
                    <a:lnTo>
                      <a:pt x="9605" y="2114"/>
                    </a:lnTo>
                    <a:lnTo>
                      <a:pt x="9893" y="2498"/>
                    </a:lnTo>
                    <a:lnTo>
                      <a:pt x="10086" y="2883"/>
                    </a:lnTo>
                    <a:lnTo>
                      <a:pt x="10278" y="3315"/>
                    </a:lnTo>
                    <a:lnTo>
                      <a:pt x="10422" y="3747"/>
                    </a:lnTo>
                    <a:lnTo>
                      <a:pt x="10566" y="4227"/>
                    </a:lnTo>
                    <a:lnTo>
                      <a:pt x="10662" y="4659"/>
                    </a:lnTo>
                    <a:lnTo>
                      <a:pt x="10710" y="5140"/>
                    </a:lnTo>
                    <a:lnTo>
                      <a:pt x="10710" y="5572"/>
                    </a:lnTo>
                    <a:lnTo>
                      <a:pt x="10710" y="6052"/>
                    </a:lnTo>
                    <a:lnTo>
                      <a:pt x="10662" y="6484"/>
                    </a:lnTo>
                    <a:lnTo>
                      <a:pt x="10566" y="6965"/>
                    </a:lnTo>
                    <a:lnTo>
                      <a:pt x="10470" y="7397"/>
                    </a:lnTo>
                    <a:lnTo>
                      <a:pt x="10278" y="7829"/>
                    </a:lnTo>
                    <a:lnTo>
                      <a:pt x="10134" y="8213"/>
                    </a:lnTo>
                    <a:lnTo>
                      <a:pt x="9893" y="8598"/>
                    </a:lnTo>
                    <a:lnTo>
                      <a:pt x="9605" y="8982"/>
                    </a:lnTo>
                    <a:lnTo>
                      <a:pt x="9317" y="9318"/>
                    </a:lnTo>
                    <a:lnTo>
                      <a:pt x="8981" y="9654"/>
                    </a:lnTo>
                    <a:lnTo>
                      <a:pt x="8597" y="9894"/>
                    </a:lnTo>
                    <a:lnTo>
                      <a:pt x="8165" y="10182"/>
                    </a:lnTo>
                    <a:lnTo>
                      <a:pt x="7732" y="10374"/>
                    </a:lnTo>
                    <a:lnTo>
                      <a:pt x="7204" y="10567"/>
                    </a:lnTo>
                    <a:lnTo>
                      <a:pt x="7204" y="10567"/>
                    </a:lnTo>
                    <a:lnTo>
                      <a:pt x="6628" y="10711"/>
                    </a:lnTo>
                    <a:lnTo>
                      <a:pt x="6099" y="10807"/>
                    </a:lnTo>
                    <a:lnTo>
                      <a:pt x="5571" y="10855"/>
                    </a:lnTo>
                    <a:lnTo>
                      <a:pt x="5091" y="1085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6" name="Google Shape;2906;p45"/>
              <p:cNvSpPr/>
              <p:nvPr/>
            </p:nvSpPr>
            <p:spPr>
              <a:xfrm>
                <a:off x="6966450" y="1476750"/>
                <a:ext cx="41542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6617" h="16858" fill="none" extrusionOk="0">
                    <a:moveTo>
                      <a:pt x="8501" y="1"/>
                    </a:moveTo>
                    <a:lnTo>
                      <a:pt x="8501" y="1"/>
                    </a:lnTo>
                    <a:lnTo>
                      <a:pt x="8501" y="1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7348" y="49"/>
                    </a:lnTo>
                    <a:lnTo>
                      <a:pt x="6676" y="145"/>
                    </a:lnTo>
                    <a:lnTo>
                      <a:pt x="6051" y="289"/>
                    </a:lnTo>
                    <a:lnTo>
                      <a:pt x="5475" y="433"/>
                    </a:lnTo>
                    <a:lnTo>
                      <a:pt x="4947" y="625"/>
                    </a:lnTo>
                    <a:lnTo>
                      <a:pt x="4467" y="817"/>
                    </a:lnTo>
                    <a:lnTo>
                      <a:pt x="3986" y="1057"/>
                    </a:lnTo>
                    <a:lnTo>
                      <a:pt x="3554" y="1297"/>
                    </a:lnTo>
                    <a:lnTo>
                      <a:pt x="3122" y="1585"/>
                    </a:lnTo>
                    <a:lnTo>
                      <a:pt x="2786" y="1874"/>
                    </a:lnTo>
                    <a:lnTo>
                      <a:pt x="2450" y="2162"/>
                    </a:lnTo>
                    <a:lnTo>
                      <a:pt x="2113" y="2498"/>
                    </a:lnTo>
                    <a:lnTo>
                      <a:pt x="1585" y="3170"/>
                    </a:lnTo>
                    <a:lnTo>
                      <a:pt x="1153" y="3891"/>
                    </a:lnTo>
                    <a:lnTo>
                      <a:pt x="769" y="4611"/>
                    </a:lnTo>
                    <a:lnTo>
                      <a:pt x="529" y="5331"/>
                    </a:lnTo>
                    <a:lnTo>
                      <a:pt x="288" y="6004"/>
                    </a:lnTo>
                    <a:lnTo>
                      <a:pt x="144" y="6628"/>
                    </a:lnTo>
                    <a:lnTo>
                      <a:pt x="48" y="7252"/>
                    </a:lnTo>
                    <a:lnTo>
                      <a:pt x="0" y="7733"/>
                    </a:lnTo>
                    <a:lnTo>
                      <a:pt x="0" y="8501"/>
                    </a:lnTo>
                    <a:lnTo>
                      <a:pt x="0" y="8501"/>
                    </a:lnTo>
                    <a:lnTo>
                      <a:pt x="0" y="8741"/>
                    </a:lnTo>
                    <a:lnTo>
                      <a:pt x="0" y="8741"/>
                    </a:lnTo>
                    <a:lnTo>
                      <a:pt x="48" y="9510"/>
                    </a:lnTo>
                    <a:lnTo>
                      <a:pt x="144" y="10278"/>
                    </a:lnTo>
                    <a:lnTo>
                      <a:pt x="288" y="11046"/>
                    </a:lnTo>
                    <a:lnTo>
                      <a:pt x="529" y="11767"/>
                    </a:lnTo>
                    <a:lnTo>
                      <a:pt x="817" y="12487"/>
                    </a:lnTo>
                    <a:lnTo>
                      <a:pt x="1201" y="13159"/>
                    </a:lnTo>
                    <a:lnTo>
                      <a:pt x="1585" y="13784"/>
                    </a:lnTo>
                    <a:lnTo>
                      <a:pt x="2065" y="14360"/>
                    </a:lnTo>
                    <a:lnTo>
                      <a:pt x="2594" y="14936"/>
                    </a:lnTo>
                    <a:lnTo>
                      <a:pt x="3218" y="15417"/>
                    </a:lnTo>
                    <a:lnTo>
                      <a:pt x="3842" y="15801"/>
                    </a:lnTo>
                    <a:lnTo>
                      <a:pt x="4563" y="16185"/>
                    </a:lnTo>
                    <a:lnTo>
                      <a:pt x="5283" y="16473"/>
                    </a:lnTo>
                    <a:lnTo>
                      <a:pt x="6099" y="16665"/>
                    </a:lnTo>
                    <a:lnTo>
                      <a:pt x="6964" y="16809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8645" y="16809"/>
                    </a:lnTo>
                    <a:lnTo>
                      <a:pt x="9461" y="16713"/>
                    </a:lnTo>
                    <a:lnTo>
                      <a:pt x="10278" y="1656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1286" y="16329"/>
                    </a:lnTo>
                    <a:lnTo>
                      <a:pt x="11286" y="16329"/>
                    </a:ln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2103" y="16041"/>
                    </a:lnTo>
                    <a:lnTo>
                      <a:pt x="12775" y="15657"/>
                    </a:lnTo>
                    <a:lnTo>
                      <a:pt x="13399" y="15273"/>
                    </a:lnTo>
                    <a:lnTo>
                      <a:pt x="13976" y="14840"/>
                    </a:lnTo>
                    <a:lnTo>
                      <a:pt x="14504" y="14360"/>
                    </a:lnTo>
                    <a:lnTo>
                      <a:pt x="14984" y="13832"/>
                    </a:lnTo>
                    <a:lnTo>
                      <a:pt x="15368" y="13255"/>
                    </a:lnTo>
                    <a:lnTo>
                      <a:pt x="15705" y="12631"/>
                    </a:lnTo>
                    <a:lnTo>
                      <a:pt x="15993" y="12007"/>
                    </a:lnTo>
                    <a:lnTo>
                      <a:pt x="16233" y="11334"/>
                    </a:lnTo>
                    <a:lnTo>
                      <a:pt x="16377" y="10662"/>
                    </a:lnTo>
                    <a:lnTo>
                      <a:pt x="16521" y="9990"/>
                    </a:lnTo>
                    <a:lnTo>
                      <a:pt x="16569" y="9269"/>
                    </a:lnTo>
                    <a:lnTo>
                      <a:pt x="16617" y="8597"/>
                    </a:lnTo>
                    <a:lnTo>
                      <a:pt x="16569" y="7877"/>
                    </a:lnTo>
                    <a:lnTo>
                      <a:pt x="16473" y="7156"/>
                    </a:lnTo>
                    <a:lnTo>
                      <a:pt x="16329" y="6484"/>
                    </a:lnTo>
                    <a:lnTo>
                      <a:pt x="16137" y="5764"/>
                    </a:lnTo>
                    <a:lnTo>
                      <a:pt x="15897" y="5091"/>
                    </a:lnTo>
                    <a:lnTo>
                      <a:pt x="15608" y="4467"/>
                    </a:lnTo>
                    <a:lnTo>
                      <a:pt x="15272" y="3843"/>
                    </a:lnTo>
                    <a:lnTo>
                      <a:pt x="14888" y="3266"/>
                    </a:lnTo>
                    <a:lnTo>
                      <a:pt x="14456" y="2690"/>
                    </a:lnTo>
                    <a:lnTo>
                      <a:pt x="13976" y="2162"/>
                    </a:lnTo>
                    <a:lnTo>
                      <a:pt x="13447" y="1681"/>
                    </a:lnTo>
                    <a:lnTo>
                      <a:pt x="12871" y="1249"/>
                    </a:lnTo>
                    <a:lnTo>
                      <a:pt x="12247" y="913"/>
                    </a:lnTo>
                    <a:lnTo>
                      <a:pt x="11574" y="577"/>
                    </a:lnTo>
                    <a:lnTo>
                      <a:pt x="10902" y="337"/>
                    </a:lnTo>
                    <a:lnTo>
                      <a:pt x="10134" y="145"/>
                    </a:lnTo>
                    <a:lnTo>
                      <a:pt x="9317" y="49"/>
                    </a:lnTo>
                    <a:lnTo>
                      <a:pt x="8501" y="1"/>
                    </a:lnTo>
                    <a:lnTo>
                      <a:pt x="8501" y="1"/>
                    </a:lnTo>
                    <a:lnTo>
                      <a:pt x="850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7" name="Google Shape;2907;p45"/>
              <p:cNvSpPr/>
              <p:nvPr/>
            </p:nvSpPr>
            <p:spPr>
              <a:xfrm>
                <a:off x="7263000" y="1541575"/>
                <a:ext cx="78075" cy="20450"/>
              </a:xfrm>
              <a:custGeom>
                <a:avLst/>
                <a:gdLst/>
                <a:ahLst/>
                <a:cxnLst/>
                <a:rect l="l" t="t" r="r" b="b"/>
                <a:pathLst>
                  <a:path w="3123" h="818" extrusionOk="0">
                    <a:moveTo>
                      <a:pt x="721" y="1"/>
                    </a:moveTo>
                    <a:lnTo>
                      <a:pt x="1" y="289"/>
                    </a:lnTo>
                    <a:lnTo>
                      <a:pt x="961" y="337"/>
                    </a:lnTo>
                    <a:lnTo>
                      <a:pt x="1777" y="481"/>
                    </a:lnTo>
                    <a:lnTo>
                      <a:pt x="2546" y="625"/>
                    </a:lnTo>
                    <a:lnTo>
                      <a:pt x="3122" y="817"/>
                    </a:lnTo>
                    <a:lnTo>
                      <a:pt x="2882" y="481"/>
                    </a:lnTo>
                    <a:lnTo>
                      <a:pt x="2114" y="241"/>
                    </a:lnTo>
                    <a:lnTo>
                      <a:pt x="1393" y="145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8" name="Google Shape;2908;p45"/>
              <p:cNvSpPr/>
              <p:nvPr/>
            </p:nvSpPr>
            <p:spPr>
              <a:xfrm>
                <a:off x="7195775" y="1643650"/>
                <a:ext cx="150100" cy="151300"/>
              </a:xfrm>
              <a:custGeom>
                <a:avLst/>
                <a:gdLst/>
                <a:ahLst/>
                <a:cxnLst/>
                <a:rect l="l" t="t" r="r" b="b"/>
                <a:pathLst>
                  <a:path w="6004" h="6052" extrusionOk="0">
                    <a:moveTo>
                      <a:pt x="2738" y="0"/>
                    </a:moveTo>
                    <a:lnTo>
                      <a:pt x="2545" y="96"/>
                    </a:lnTo>
                    <a:lnTo>
                      <a:pt x="2209" y="336"/>
                    </a:lnTo>
                    <a:lnTo>
                      <a:pt x="1297" y="1153"/>
                    </a:lnTo>
                    <a:lnTo>
                      <a:pt x="432" y="1969"/>
                    </a:lnTo>
                    <a:lnTo>
                      <a:pt x="96" y="2305"/>
                    </a:lnTo>
                    <a:lnTo>
                      <a:pt x="0" y="2497"/>
                    </a:lnTo>
                    <a:lnTo>
                      <a:pt x="0" y="2689"/>
                    </a:lnTo>
                    <a:lnTo>
                      <a:pt x="144" y="3170"/>
                    </a:lnTo>
                    <a:lnTo>
                      <a:pt x="528" y="4370"/>
                    </a:lnTo>
                    <a:lnTo>
                      <a:pt x="1153" y="6051"/>
                    </a:lnTo>
                    <a:lnTo>
                      <a:pt x="4034" y="6051"/>
                    </a:lnTo>
                    <a:lnTo>
                      <a:pt x="4466" y="6003"/>
                    </a:lnTo>
                    <a:lnTo>
                      <a:pt x="4755" y="6003"/>
                    </a:lnTo>
                    <a:lnTo>
                      <a:pt x="4851" y="5907"/>
                    </a:lnTo>
                    <a:lnTo>
                      <a:pt x="4947" y="5811"/>
                    </a:lnTo>
                    <a:lnTo>
                      <a:pt x="5139" y="5379"/>
                    </a:lnTo>
                    <a:lnTo>
                      <a:pt x="5379" y="4803"/>
                    </a:lnTo>
                    <a:lnTo>
                      <a:pt x="5571" y="4178"/>
                    </a:lnTo>
                    <a:lnTo>
                      <a:pt x="5763" y="3506"/>
                    </a:lnTo>
                    <a:lnTo>
                      <a:pt x="5907" y="2834"/>
                    </a:lnTo>
                    <a:lnTo>
                      <a:pt x="6003" y="2353"/>
                    </a:lnTo>
                    <a:lnTo>
                      <a:pt x="6003" y="2161"/>
                    </a:lnTo>
                    <a:lnTo>
                      <a:pt x="5955" y="2017"/>
                    </a:lnTo>
                    <a:lnTo>
                      <a:pt x="5907" y="1873"/>
                    </a:lnTo>
                    <a:lnTo>
                      <a:pt x="5763" y="1777"/>
                    </a:lnTo>
                    <a:lnTo>
                      <a:pt x="5427" y="1441"/>
                    </a:lnTo>
                    <a:lnTo>
                      <a:pt x="4899" y="1105"/>
                    </a:lnTo>
                    <a:lnTo>
                      <a:pt x="4370" y="816"/>
                    </a:lnTo>
                    <a:lnTo>
                      <a:pt x="3314" y="240"/>
                    </a:lnTo>
                    <a:lnTo>
                      <a:pt x="2930" y="48"/>
                    </a:lnTo>
                    <a:lnTo>
                      <a:pt x="273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9" name="Google Shape;2909;p45"/>
              <p:cNvSpPr/>
              <p:nvPr/>
            </p:nvSpPr>
            <p:spPr>
              <a:xfrm>
                <a:off x="6995250" y="1594425"/>
                <a:ext cx="129700" cy="148900"/>
              </a:xfrm>
              <a:custGeom>
                <a:avLst/>
                <a:gdLst/>
                <a:ahLst/>
                <a:cxnLst/>
                <a:rect l="l" t="t" r="r" b="b"/>
                <a:pathLst>
                  <a:path w="5188" h="5956" extrusionOk="0">
                    <a:moveTo>
                      <a:pt x="4419" y="0"/>
                    </a:moveTo>
                    <a:lnTo>
                      <a:pt x="3843" y="48"/>
                    </a:lnTo>
                    <a:lnTo>
                      <a:pt x="2690" y="192"/>
                    </a:lnTo>
                    <a:lnTo>
                      <a:pt x="1538" y="384"/>
                    </a:lnTo>
                    <a:lnTo>
                      <a:pt x="1154" y="480"/>
                    </a:lnTo>
                    <a:lnTo>
                      <a:pt x="961" y="528"/>
                    </a:lnTo>
                    <a:lnTo>
                      <a:pt x="865" y="768"/>
                    </a:lnTo>
                    <a:lnTo>
                      <a:pt x="721" y="1249"/>
                    </a:lnTo>
                    <a:lnTo>
                      <a:pt x="385" y="2641"/>
                    </a:lnTo>
                    <a:lnTo>
                      <a:pt x="1" y="4610"/>
                    </a:lnTo>
                    <a:lnTo>
                      <a:pt x="1154" y="5331"/>
                    </a:lnTo>
                    <a:lnTo>
                      <a:pt x="1970" y="5763"/>
                    </a:lnTo>
                    <a:lnTo>
                      <a:pt x="2306" y="5907"/>
                    </a:lnTo>
                    <a:lnTo>
                      <a:pt x="2498" y="5955"/>
                    </a:lnTo>
                    <a:lnTo>
                      <a:pt x="2690" y="5859"/>
                    </a:lnTo>
                    <a:lnTo>
                      <a:pt x="3026" y="5619"/>
                    </a:lnTo>
                    <a:lnTo>
                      <a:pt x="3939" y="4947"/>
                    </a:lnTo>
                    <a:lnTo>
                      <a:pt x="4803" y="4274"/>
                    </a:lnTo>
                    <a:lnTo>
                      <a:pt x="5092" y="4034"/>
                    </a:lnTo>
                    <a:lnTo>
                      <a:pt x="5188" y="3842"/>
                    </a:lnTo>
                    <a:lnTo>
                      <a:pt x="5092" y="3170"/>
                    </a:lnTo>
                    <a:lnTo>
                      <a:pt x="4899" y="1873"/>
                    </a:lnTo>
                    <a:lnTo>
                      <a:pt x="4659" y="624"/>
                    </a:lnTo>
                    <a:lnTo>
                      <a:pt x="4515" y="192"/>
                    </a:lnTo>
                    <a:lnTo>
                      <a:pt x="4467" y="48"/>
                    </a:lnTo>
                    <a:lnTo>
                      <a:pt x="44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0" name="Google Shape;2910;p45"/>
              <p:cNvSpPr/>
              <p:nvPr/>
            </p:nvSpPr>
            <p:spPr>
              <a:xfrm>
                <a:off x="7142925" y="1480350"/>
                <a:ext cx="159725" cy="99675"/>
              </a:xfrm>
              <a:custGeom>
                <a:avLst/>
                <a:gdLst/>
                <a:ahLst/>
                <a:cxnLst/>
                <a:rect l="l" t="t" r="r" b="b"/>
                <a:pathLst>
                  <a:path w="6389" h="3987" extrusionOk="0">
                    <a:moveTo>
                      <a:pt x="2402" y="1"/>
                    </a:moveTo>
                    <a:lnTo>
                      <a:pt x="1970" y="193"/>
                    </a:lnTo>
                    <a:lnTo>
                      <a:pt x="1154" y="625"/>
                    </a:lnTo>
                    <a:lnTo>
                      <a:pt x="337" y="1057"/>
                    </a:lnTo>
                    <a:lnTo>
                      <a:pt x="97" y="1249"/>
                    </a:lnTo>
                    <a:lnTo>
                      <a:pt x="1" y="1345"/>
                    </a:lnTo>
                    <a:lnTo>
                      <a:pt x="241" y="2306"/>
                    </a:lnTo>
                    <a:lnTo>
                      <a:pt x="433" y="3122"/>
                    </a:lnTo>
                    <a:lnTo>
                      <a:pt x="2450" y="3554"/>
                    </a:lnTo>
                    <a:lnTo>
                      <a:pt x="4563" y="3987"/>
                    </a:lnTo>
                    <a:lnTo>
                      <a:pt x="4900" y="3843"/>
                    </a:lnTo>
                    <a:lnTo>
                      <a:pt x="5524" y="3458"/>
                    </a:lnTo>
                    <a:lnTo>
                      <a:pt x="6100" y="3026"/>
                    </a:lnTo>
                    <a:lnTo>
                      <a:pt x="6292" y="2882"/>
                    </a:lnTo>
                    <a:lnTo>
                      <a:pt x="6388" y="2786"/>
                    </a:lnTo>
                    <a:lnTo>
                      <a:pt x="6340" y="2642"/>
                    </a:lnTo>
                    <a:lnTo>
                      <a:pt x="6196" y="2402"/>
                    </a:lnTo>
                    <a:lnTo>
                      <a:pt x="5764" y="1730"/>
                    </a:lnTo>
                    <a:lnTo>
                      <a:pt x="5140" y="817"/>
                    </a:lnTo>
                    <a:lnTo>
                      <a:pt x="3603" y="289"/>
                    </a:lnTo>
                    <a:lnTo>
                      <a:pt x="2834" y="97"/>
                    </a:lnTo>
                    <a:lnTo>
                      <a:pt x="240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1" name="Google Shape;2911;p45"/>
              <p:cNvSpPr/>
              <p:nvPr/>
            </p:nvSpPr>
            <p:spPr>
              <a:xfrm>
                <a:off x="7051700" y="1790125"/>
                <a:ext cx="124875" cy="100875"/>
              </a:xfrm>
              <a:custGeom>
                <a:avLst/>
                <a:gdLst/>
                <a:ahLst/>
                <a:cxnLst/>
                <a:rect l="l" t="t" r="r" b="b"/>
                <a:pathLst>
                  <a:path w="4995" h="4035" extrusionOk="0">
                    <a:moveTo>
                      <a:pt x="672" y="0"/>
                    </a:moveTo>
                    <a:lnTo>
                      <a:pt x="336" y="624"/>
                    </a:lnTo>
                    <a:lnTo>
                      <a:pt x="96" y="1153"/>
                    </a:lnTo>
                    <a:lnTo>
                      <a:pt x="0" y="1489"/>
                    </a:lnTo>
                    <a:lnTo>
                      <a:pt x="0" y="1633"/>
                    </a:lnTo>
                    <a:lnTo>
                      <a:pt x="48" y="1825"/>
                    </a:lnTo>
                    <a:lnTo>
                      <a:pt x="288" y="2401"/>
                    </a:lnTo>
                    <a:lnTo>
                      <a:pt x="576" y="3122"/>
                    </a:lnTo>
                    <a:lnTo>
                      <a:pt x="768" y="3218"/>
                    </a:lnTo>
                    <a:lnTo>
                      <a:pt x="1105" y="3362"/>
                    </a:lnTo>
                    <a:lnTo>
                      <a:pt x="1921" y="3650"/>
                    </a:lnTo>
                    <a:lnTo>
                      <a:pt x="3122" y="4034"/>
                    </a:lnTo>
                    <a:lnTo>
                      <a:pt x="3410" y="4034"/>
                    </a:lnTo>
                    <a:lnTo>
                      <a:pt x="4082" y="3890"/>
                    </a:lnTo>
                    <a:lnTo>
                      <a:pt x="4707" y="3698"/>
                    </a:lnTo>
                    <a:lnTo>
                      <a:pt x="4899" y="3602"/>
                    </a:lnTo>
                    <a:lnTo>
                      <a:pt x="4947" y="3554"/>
                    </a:lnTo>
                    <a:lnTo>
                      <a:pt x="4995" y="3506"/>
                    </a:lnTo>
                    <a:lnTo>
                      <a:pt x="4947" y="2497"/>
                    </a:lnTo>
                    <a:lnTo>
                      <a:pt x="4947" y="1873"/>
                    </a:lnTo>
                    <a:lnTo>
                      <a:pt x="4899" y="1537"/>
                    </a:lnTo>
                    <a:lnTo>
                      <a:pt x="4707" y="1393"/>
                    </a:lnTo>
                    <a:lnTo>
                      <a:pt x="4226" y="1201"/>
                    </a:lnTo>
                    <a:lnTo>
                      <a:pt x="2786" y="672"/>
                    </a:lnTo>
                    <a:lnTo>
                      <a:pt x="67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2" name="Google Shape;2912;p45"/>
              <p:cNvSpPr/>
              <p:nvPr/>
            </p:nvSpPr>
            <p:spPr>
              <a:xfrm>
                <a:off x="7012075" y="1497150"/>
                <a:ext cx="153700" cy="145325"/>
              </a:xfrm>
              <a:custGeom>
                <a:avLst/>
                <a:gdLst/>
                <a:ahLst/>
                <a:cxnLst/>
                <a:rect l="l" t="t" r="r" b="b"/>
                <a:pathLst>
                  <a:path w="6148" h="5813" extrusionOk="0">
                    <a:moveTo>
                      <a:pt x="2594" y="1"/>
                    </a:moveTo>
                    <a:lnTo>
                      <a:pt x="2065" y="289"/>
                    </a:lnTo>
                    <a:lnTo>
                      <a:pt x="2882" y="289"/>
                    </a:lnTo>
                    <a:lnTo>
                      <a:pt x="3890" y="385"/>
                    </a:lnTo>
                    <a:lnTo>
                      <a:pt x="4947" y="529"/>
                    </a:lnTo>
                    <a:lnTo>
                      <a:pt x="5907" y="673"/>
                    </a:lnTo>
                    <a:lnTo>
                      <a:pt x="5763" y="2210"/>
                    </a:lnTo>
                    <a:lnTo>
                      <a:pt x="1777" y="5476"/>
                    </a:lnTo>
                    <a:lnTo>
                      <a:pt x="432" y="4371"/>
                    </a:lnTo>
                    <a:lnTo>
                      <a:pt x="240" y="1730"/>
                    </a:lnTo>
                    <a:lnTo>
                      <a:pt x="0" y="2018"/>
                    </a:lnTo>
                    <a:lnTo>
                      <a:pt x="192" y="4900"/>
                    </a:lnTo>
                    <a:lnTo>
                      <a:pt x="1777" y="5812"/>
                    </a:lnTo>
                    <a:lnTo>
                      <a:pt x="6003" y="2354"/>
                    </a:lnTo>
                    <a:lnTo>
                      <a:pt x="6147" y="481"/>
                    </a:lnTo>
                    <a:lnTo>
                      <a:pt x="6051" y="481"/>
                    </a:lnTo>
                    <a:lnTo>
                      <a:pt x="4611" y="193"/>
                    </a:lnTo>
                    <a:lnTo>
                      <a:pt x="3554" y="49"/>
                    </a:lnTo>
                    <a:lnTo>
                      <a:pt x="30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3" name="Google Shape;2913;p45"/>
              <p:cNvSpPr/>
              <p:nvPr/>
            </p:nvSpPr>
            <p:spPr>
              <a:xfrm>
                <a:off x="7052900" y="1566800"/>
                <a:ext cx="325375" cy="286975"/>
              </a:xfrm>
              <a:custGeom>
                <a:avLst/>
                <a:gdLst/>
                <a:ahLst/>
                <a:cxnLst/>
                <a:rect l="l" t="t" r="r" b="b"/>
                <a:pathLst>
                  <a:path w="13015" h="11479" extrusionOk="0">
                    <a:moveTo>
                      <a:pt x="7924" y="0"/>
                    </a:moveTo>
                    <a:lnTo>
                      <a:pt x="8405" y="3650"/>
                    </a:lnTo>
                    <a:lnTo>
                      <a:pt x="7012" y="5763"/>
                    </a:lnTo>
                    <a:lnTo>
                      <a:pt x="2690" y="4755"/>
                    </a:lnTo>
                    <a:lnTo>
                      <a:pt x="0" y="6244"/>
                    </a:lnTo>
                    <a:lnTo>
                      <a:pt x="0" y="6292"/>
                    </a:lnTo>
                    <a:lnTo>
                      <a:pt x="0" y="6724"/>
                    </a:lnTo>
                    <a:lnTo>
                      <a:pt x="48" y="7156"/>
                    </a:lnTo>
                    <a:lnTo>
                      <a:pt x="96" y="7732"/>
                    </a:lnTo>
                    <a:lnTo>
                      <a:pt x="240" y="8357"/>
                    </a:lnTo>
                    <a:lnTo>
                      <a:pt x="528" y="9029"/>
                    </a:lnTo>
                    <a:lnTo>
                      <a:pt x="672" y="9365"/>
                    </a:lnTo>
                    <a:lnTo>
                      <a:pt x="913" y="9750"/>
                    </a:lnTo>
                    <a:lnTo>
                      <a:pt x="1153" y="10086"/>
                    </a:lnTo>
                    <a:lnTo>
                      <a:pt x="1393" y="10422"/>
                    </a:lnTo>
                    <a:lnTo>
                      <a:pt x="3122" y="11478"/>
                    </a:lnTo>
                    <a:lnTo>
                      <a:pt x="3170" y="11478"/>
                    </a:lnTo>
                    <a:lnTo>
                      <a:pt x="5235" y="10278"/>
                    </a:lnTo>
                    <a:lnTo>
                      <a:pt x="6387" y="9605"/>
                    </a:lnTo>
                    <a:lnTo>
                      <a:pt x="6964" y="9221"/>
                    </a:lnTo>
                    <a:lnTo>
                      <a:pt x="8693" y="7732"/>
                    </a:lnTo>
                    <a:lnTo>
                      <a:pt x="11766" y="5187"/>
                    </a:lnTo>
                    <a:lnTo>
                      <a:pt x="11766" y="5139"/>
                    </a:lnTo>
                    <a:lnTo>
                      <a:pt x="12199" y="4611"/>
                    </a:lnTo>
                    <a:lnTo>
                      <a:pt x="13015" y="3506"/>
                    </a:lnTo>
                    <a:lnTo>
                      <a:pt x="12919" y="3122"/>
                    </a:lnTo>
                    <a:lnTo>
                      <a:pt x="12199" y="4179"/>
                    </a:lnTo>
                    <a:lnTo>
                      <a:pt x="11574" y="4995"/>
                    </a:lnTo>
                    <a:lnTo>
                      <a:pt x="9029" y="7108"/>
                    </a:lnTo>
                    <a:lnTo>
                      <a:pt x="6772" y="9029"/>
                    </a:lnTo>
                    <a:lnTo>
                      <a:pt x="6339" y="9317"/>
                    </a:lnTo>
                    <a:lnTo>
                      <a:pt x="5379" y="9894"/>
                    </a:lnTo>
                    <a:lnTo>
                      <a:pt x="3122" y="11190"/>
                    </a:lnTo>
                    <a:lnTo>
                      <a:pt x="1585" y="10230"/>
                    </a:lnTo>
                    <a:lnTo>
                      <a:pt x="1153" y="9653"/>
                    </a:lnTo>
                    <a:lnTo>
                      <a:pt x="817" y="9029"/>
                    </a:lnTo>
                    <a:lnTo>
                      <a:pt x="576" y="8453"/>
                    </a:lnTo>
                    <a:lnTo>
                      <a:pt x="432" y="7877"/>
                    </a:lnTo>
                    <a:lnTo>
                      <a:pt x="336" y="7348"/>
                    </a:lnTo>
                    <a:lnTo>
                      <a:pt x="288" y="6964"/>
                    </a:lnTo>
                    <a:lnTo>
                      <a:pt x="240" y="6388"/>
                    </a:lnTo>
                    <a:lnTo>
                      <a:pt x="2738" y="5043"/>
                    </a:lnTo>
                    <a:lnTo>
                      <a:pt x="7108" y="6052"/>
                    </a:lnTo>
                    <a:lnTo>
                      <a:pt x="8693" y="3698"/>
                    </a:lnTo>
                    <a:lnTo>
                      <a:pt x="82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4" name="Google Shape;2914;p45"/>
              <p:cNvSpPr/>
              <p:nvPr/>
            </p:nvSpPr>
            <p:spPr>
              <a:xfrm>
                <a:off x="7305025" y="1774500"/>
                <a:ext cx="21625" cy="69675"/>
              </a:xfrm>
              <a:custGeom>
                <a:avLst/>
                <a:gdLst/>
                <a:ahLst/>
                <a:cxnLst/>
                <a:rect l="l" t="t" r="r" b="b"/>
                <a:pathLst>
                  <a:path w="865" h="2787" extrusionOk="0">
                    <a:moveTo>
                      <a:pt x="241" y="1"/>
                    </a:moveTo>
                    <a:lnTo>
                      <a:pt x="0" y="97"/>
                    </a:lnTo>
                    <a:lnTo>
                      <a:pt x="144" y="577"/>
                    </a:lnTo>
                    <a:lnTo>
                      <a:pt x="337" y="1297"/>
                    </a:lnTo>
                    <a:lnTo>
                      <a:pt x="625" y="2786"/>
                    </a:lnTo>
                    <a:lnTo>
                      <a:pt x="865" y="2546"/>
                    </a:lnTo>
                    <a:lnTo>
                      <a:pt x="529" y="1105"/>
                    </a:lnTo>
                    <a:lnTo>
                      <a:pt x="385" y="481"/>
                    </a:lnTo>
                    <a:lnTo>
                      <a:pt x="24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5" name="Google Shape;2915;p45"/>
              <p:cNvSpPr/>
              <p:nvPr/>
            </p:nvSpPr>
            <p:spPr>
              <a:xfrm>
                <a:off x="6968850" y="1702475"/>
                <a:ext cx="3725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1490" extrusionOk="0">
                    <a:moveTo>
                      <a:pt x="1393" y="0"/>
                    </a:moveTo>
                    <a:lnTo>
                      <a:pt x="1201" y="96"/>
                    </a:lnTo>
                    <a:lnTo>
                      <a:pt x="817" y="336"/>
                    </a:lnTo>
                    <a:lnTo>
                      <a:pt x="385" y="673"/>
                    </a:lnTo>
                    <a:lnTo>
                      <a:pt x="192" y="865"/>
                    </a:lnTo>
                    <a:lnTo>
                      <a:pt x="0" y="1105"/>
                    </a:lnTo>
                    <a:lnTo>
                      <a:pt x="96" y="1489"/>
                    </a:lnTo>
                    <a:lnTo>
                      <a:pt x="192" y="1249"/>
                    </a:lnTo>
                    <a:lnTo>
                      <a:pt x="385" y="1009"/>
                    </a:lnTo>
                    <a:lnTo>
                      <a:pt x="625" y="817"/>
                    </a:lnTo>
                    <a:lnTo>
                      <a:pt x="865" y="625"/>
                    </a:lnTo>
                    <a:lnTo>
                      <a:pt x="1297" y="336"/>
                    </a:lnTo>
                    <a:lnTo>
                      <a:pt x="1489" y="240"/>
                    </a:lnTo>
                    <a:lnTo>
                      <a:pt x="139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6" name="Google Shape;2916;p45"/>
              <p:cNvSpPr/>
              <p:nvPr/>
            </p:nvSpPr>
            <p:spPr>
              <a:xfrm>
                <a:off x="7014475" y="1824925"/>
                <a:ext cx="51650" cy="132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530" extrusionOk="0">
                    <a:moveTo>
                      <a:pt x="2017" y="1"/>
                    </a:moveTo>
                    <a:lnTo>
                      <a:pt x="1009" y="145"/>
                    </a:lnTo>
                    <a:lnTo>
                      <a:pt x="0" y="289"/>
                    </a:lnTo>
                    <a:lnTo>
                      <a:pt x="192" y="529"/>
                    </a:lnTo>
                    <a:lnTo>
                      <a:pt x="1393" y="337"/>
                    </a:lnTo>
                    <a:lnTo>
                      <a:pt x="2065" y="241"/>
                    </a:lnTo>
                    <a:lnTo>
                      <a:pt x="20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7" name="Google Shape;2917;p45"/>
              <p:cNvSpPr/>
              <p:nvPr/>
            </p:nvSpPr>
            <p:spPr>
              <a:xfrm>
                <a:off x="7164550" y="1865750"/>
                <a:ext cx="30050" cy="31250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250" extrusionOk="0">
                    <a:moveTo>
                      <a:pt x="241" y="1"/>
                    </a:moveTo>
                    <a:lnTo>
                      <a:pt x="0" y="97"/>
                    </a:lnTo>
                    <a:lnTo>
                      <a:pt x="241" y="481"/>
                    </a:lnTo>
                    <a:lnTo>
                      <a:pt x="529" y="817"/>
                    </a:lnTo>
                    <a:lnTo>
                      <a:pt x="913" y="1249"/>
                    </a:lnTo>
                    <a:lnTo>
                      <a:pt x="1201" y="1201"/>
                    </a:lnTo>
                    <a:lnTo>
                      <a:pt x="817" y="769"/>
                    </a:lnTo>
                    <a:lnTo>
                      <a:pt x="481" y="385"/>
                    </a:lnTo>
                    <a:lnTo>
                      <a:pt x="24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18" name="Google Shape;2918;p45"/>
            <p:cNvGrpSpPr/>
            <p:nvPr/>
          </p:nvGrpSpPr>
          <p:grpSpPr>
            <a:xfrm>
              <a:off x="4194880" y="328742"/>
              <a:ext cx="413138" cy="962024"/>
              <a:chOff x="4194880" y="328742"/>
              <a:chExt cx="413138" cy="962024"/>
            </a:xfrm>
          </p:grpSpPr>
          <p:sp>
            <p:nvSpPr>
              <p:cNvPr id="2919" name="Google Shape;2919;p45"/>
              <p:cNvSpPr/>
              <p:nvPr/>
            </p:nvSpPr>
            <p:spPr>
              <a:xfrm flipH="1">
                <a:off x="4194880" y="328742"/>
                <a:ext cx="413138" cy="475806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0" name="Google Shape;2920;p45"/>
              <p:cNvSpPr/>
              <p:nvPr/>
            </p:nvSpPr>
            <p:spPr>
              <a:xfrm rot="-2306925" flipH="1">
                <a:off x="4256692" y="959568"/>
                <a:ext cx="247590" cy="285134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21" name="Google Shape;2921;p45"/>
            <p:cNvGrpSpPr/>
            <p:nvPr/>
          </p:nvGrpSpPr>
          <p:grpSpPr>
            <a:xfrm rot="10800000">
              <a:off x="5732238" y="773817"/>
              <a:ext cx="413138" cy="962024"/>
              <a:chOff x="4194880" y="328742"/>
              <a:chExt cx="413138" cy="962024"/>
            </a:xfrm>
          </p:grpSpPr>
          <p:sp>
            <p:nvSpPr>
              <p:cNvPr id="2922" name="Google Shape;2922;p45"/>
              <p:cNvSpPr/>
              <p:nvPr/>
            </p:nvSpPr>
            <p:spPr>
              <a:xfrm flipH="1">
                <a:off x="4194880" y="328742"/>
                <a:ext cx="413138" cy="475806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3" name="Google Shape;2923;p45"/>
              <p:cNvSpPr/>
              <p:nvPr/>
            </p:nvSpPr>
            <p:spPr>
              <a:xfrm rot="-2306925" flipH="1">
                <a:off x="4256692" y="959568"/>
                <a:ext cx="247590" cy="285134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24" name="Google Shape;2924;p45"/>
          <p:cNvGrpSpPr/>
          <p:nvPr/>
        </p:nvGrpSpPr>
        <p:grpSpPr>
          <a:xfrm rot="386444" flipH="1">
            <a:off x="5482873" y="1212338"/>
            <a:ext cx="2962115" cy="3778528"/>
            <a:chOff x="5111475" y="3562250"/>
            <a:chExt cx="901700" cy="1150225"/>
          </a:xfrm>
        </p:grpSpPr>
        <p:sp>
          <p:nvSpPr>
            <p:cNvPr id="2925" name="Google Shape;2925;p45"/>
            <p:cNvSpPr/>
            <p:nvPr/>
          </p:nvSpPr>
          <p:spPr>
            <a:xfrm>
              <a:off x="5113875" y="4345050"/>
              <a:ext cx="432250" cy="171725"/>
            </a:xfrm>
            <a:custGeom>
              <a:avLst/>
              <a:gdLst/>
              <a:ahLst/>
              <a:cxnLst/>
              <a:rect l="l" t="t" r="r" b="b"/>
              <a:pathLst>
                <a:path w="17290" h="6869" extrusionOk="0">
                  <a:moveTo>
                    <a:pt x="11574" y="1"/>
                  </a:moveTo>
                  <a:lnTo>
                    <a:pt x="10998" y="625"/>
                  </a:lnTo>
                  <a:lnTo>
                    <a:pt x="10422" y="1153"/>
                  </a:lnTo>
                  <a:lnTo>
                    <a:pt x="9846" y="1634"/>
                  </a:lnTo>
                  <a:lnTo>
                    <a:pt x="9317" y="2066"/>
                  </a:lnTo>
                  <a:lnTo>
                    <a:pt x="8789" y="2402"/>
                  </a:lnTo>
                  <a:lnTo>
                    <a:pt x="8309" y="2738"/>
                  </a:lnTo>
                  <a:lnTo>
                    <a:pt x="7828" y="2978"/>
                  </a:lnTo>
                  <a:lnTo>
                    <a:pt x="7348" y="3170"/>
                  </a:lnTo>
                  <a:lnTo>
                    <a:pt x="6916" y="3314"/>
                  </a:lnTo>
                  <a:lnTo>
                    <a:pt x="6484" y="3459"/>
                  </a:lnTo>
                  <a:lnTo>
                    <a:pt x="6052" y="3507"/>
                  </a:lnTo>
                  <a:lnTo>
                    <a:pt x="5667" y="3555"/>
                  </a:lnTo>
                  <a:lnTo>
                    <a:pt x="4947" y="3555"/>
                  </a:lnTo>
                  <a:lnTo>
                    <a:pt x="4275" y="3411"/>
                  </a:lnTo>
                  <a:lnTo>
                    <a:pt x="3698" y="3170"/>
                  </a:lnTo>
                  <a:lnTo>
                    <a:pt x="3218" y="2930"/>
                  </a:lnTo>
                  <a:lnTo>
                    <a:pt x="2786" y="2642"/>
                  </a:lnTo>
                  <a:lnTo>
                    <a:pt x="2450" y="2306"/>
                  </a:lnTo>
                  <a:lnTo>
                    <a:pt x="2162" y="2066"/>
                  </a:lnTo>
                  <a:lnTo>
                    <a:pt x="1969" y="1826"/>
                  </a:lnTo>
                  <a:lnTo>
                    <a:pt x="1825" y="1586"/>
                  </a:lnTo>
                  <a:lnTo>
                    <a:pt x="0" y="6868"/>
                  </a:lnTo>
                  <a:lnTo>
                    <a:pt x="1633" y="4563"/>
                  </a:lnTo>
                  <a:lnTo>
                    <a:pt x="1681" y="4659"/>
                  </a:lnTo>
                  <a:lnTo>
                    <a:pt x="1921" y="4899"/>
                  </a:lnTo>
                  <a:lnTo>
                    <a:pt x="2306" y="5235"/>
                  </a:lnTo>
                  <a:lnTo>
                    <a:pt x="2882" y="5620"/>
                  </a:lnTo>
                  <a:lnTo>
                    <a:pt x="3266" y="5812"/>
                  </a:lnTo>
                  <a:lnTo>
                    <a:pt x="3698" y="6004"/>
                  </a:lnTo>
                  <a:lnTo>
                    <a:pt x="4179" y="6148"/>
                  </a:lnTo>
                  <a:lnTo>
                    <a:pt x="4755" y="6292"/>
                  </a:lnTo>
                  <a:lnTo>
                    <a:pt x="5379" y="6436"/>
                  </a:lnTo>
                  <a:lnTo>
                    <a:pt x="6100" y="6532"/>
                  </a:lnTo>
                  <a:lnTo>
                    <a:pt x="6868" y="6580"/>
                  </a:lnTo>
                  <a:lnTo>
                    <a:pt x="7732" y="6580"/>
                  </a:lnTo>
                  <a:lnTo>
                    <a:pt x="8165" y="6532"/>
                  </a:lnTo>
                  <a:lnTo>
                    <a:pt x="8597" y="6484"/>
                  </a:lnTo>
                  <a:lnTo>
                    <a:pt x="9077" y="6388"/>
                  </a:lnTo>
                  <a:lnTo>
                    <a:pt x="9509" y="6244"/>
                  </a:lnTo>
                  <a:lnTo>
                    <a:pt x="10374" y="5908"/>
                  </a:lnTo>
                  <a:lnTo>
                    <a:pt x="11238" y="5476"/>
                  </a:lnTo>
                  <a:lnTo>
                    <a:pt x="12055" y="4995"/>
                  </a:lnTo>
                  <a:lnTo>
                    <a:pt x="12871" y="4467"/>
                  </a:lnTo>
                  <a:lnTo>
                    <a:pt x="13592" y="3891"/>
                  </a:lnTo>
                  <a:lnTo>
                    <a:pt x="14312" y="3314"/>
                  </a:lnTo>
                  <a:lnTo>
                    <a:pt x="14936" y="2690"/>
                  </a:lnTo>
                  <a:lnTo>
                    <a:pt x="15561" y="2162"/>
                  </a:lnTo>
                  <a:lnTo>
                    <a:pt x="16473" y="1153"/>
                  </a:lnTo>
                  <a:lnTo>
                    <a:pt x="17097" y="433"/>
                  </a:lnTo>
                  <a:lnTo>
                    <a:pt x="17289" y="145"/>
                  </a:lnTo>
                  <a:lnTo>
                    <a:pt x="11574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45"/>
            <p:cNvSpPr/>
            <p:nvPr/>
          </p:nvSpPr>
          <p:spPr>
            <a:xfrm>
              <a:off x="5113875" y="4345050"/>
              <a:ext cx="432250" cy="171725"/>
            </a:xfrm>
            <a:custGeom>
              <a:avLst/>
              <a:gdLst/>
              <a:ahLst/>
              <a:cxnLst/>
              <a:rect l="l" t="t" r="r" b="b"/>
              <a:pathLst>
                <a:path w="17290" h="6869" fill="none" extrusionOk="0">
                  <a:moveTo>
                    <a:pt x="17289" y="145"/>
                  </a:moveTo>
                  <a:lnTo>
                    <a:pt x="17289" y="145"/>
                  </a:lnTo>
                  <a:lnTo>
                    <a:pt x="17097" y="433"/>
                  </a:lnTo>
                  <a:lnTo>
                    <a:pt x="16473" y="1153"/>
                  </a:lnTo>
                  <a:lnTo>
                    <a:pt x="15561" y="2162"/>
                  </a:lnTo>
                  <a:lnTo>
                    <a:pt x="14936" y="2690"/>
                  </a:lnTo>
                  <a:lnTo>
                    <a:pt x="14312" y="3314"/>
                  </a:lnTo>
                  <a:lnTo>
                    <a:pt x="13592" y="3891"/>
                  </a:lnTo>
                  <a:lnTo>
                    <a:pt x="12871" y="4467"/>
                  </a:lnTo>
                  <a:lnTo>
                    <a:pt x="12055" y="4995"/>
                  </a:lnTo>
                  <a:lnTo>
                    <a:pt x="11238" y="5476"/>
                  </a:lnTo>
                  <a:lnTo>
                    <a:pt x="10374" y="5908"/>
                  </a:lnTo>
                  <a:lnTo>
                    <a:pt x="9509" y="6244"/>
                  </a:lnTo>
                  <a:lnTo>
                    <a:pt x="9077" y="6388"/>
                  </a:lnTo>
                  <a:lnTo>
                    <a:pt x="8597" y="6484"/>
                  </a:lnTo>
                  <a:lnTo>
                    <a:pt x="8165" y="6532"/>
                  </a:lnTo>
                  <a:lnTo>
                    <a:pt x="7732" y="6580"/>
                  </a:lnTo>
                  <a:lnTo>
                    <a:pt x="7732" y="6580"/>
                  </a:lnTo>
                  <a:lnTo>
                    <a:pt x="6868" y="6580"/>
                  </a:lnTo>
                  <a:lnTo>
                    <a:pt x="6100" y="6532"/>
                  </a:lnTo>
                  <a:lnTo>
                    <a:pt x="5379" y="6436"/>
                  </a:lnTo>
                  <a:lnTo>
                    <a:pt x="4755" y="6292"/>
                  </a:lnTo>
                  <a:lnTo>
                    <a:pt x="4179" y="6148"/>
                  </a:lnTo>
                  <a:lnTo>
                    <a:pt x="3698" y="6004"/>
                  </a:lnTo>
                  <a:lnTo>
                    <a:pt x="3266" y="5812"/>
                  </a:lnTo>
                  <a:lnTo>
                    <a:pt x="2882" y="5620"/>
                  </a:lnTo>
                  <a:lnTo>
                    <a:pt x="2306" y="5235"/>
                  </a:lnTo>
                  <a:lnTo>
                    <a:pt x="1921" y="4899"/>
                  </a:lnTo>
                  <a:lnTo>
                    <a:pt x="1681" y="4659"/>
                  </a:lnTo>
                  <a:lnTo>
                    <a:pt x="1633" y="4563"/>
                  </a:lnTo>
                  <a:lnTo>
                    <a:pt x="0" y="6868"/>
                  </a:lnTo>
                  <a:lnTo>
                    <a:pt x="1825" y="1586"/>
                  </a:lnTo>
                  <a:lnTo>
                    <a:pt x="1825" y="1586"/>
                  </a:lnTo>
                  <a:lnTo>
                    <a:pt x="1969" y="1826"/>
                  </a:lnTo>
                  <a:lnTo>
                    <a:pt x="2162" y="2066"/>
                  </a:lnTo>
                  <a:lnTo>
                    <a:pt x="2450" y="2306"/>
                  </a:lnTo>
                  <a:lnTo>
                    <a:pt x="2786" y="2642"/>
                  </a:lnTo>
                  <a:lnTo>
                    <a:pt x="3218" y="2930"/>
                  </a:lnTo>
                  <a:lnTo>
                    <a:pt x="3698" y="3170"/>
                  </a:lnTo>
                  <a:lnTo>
                    <a:pt x="4275" y="3411"/>
                  </a:lnTo>
                  <a:lnTo>
                    <a:pt x="4947" y="3555"/>
                  </a:lnTo>
                  <a:lnTo>
                    <a:pt x="5283" y="3555"/>
                  </a:lnTo>
                  <a:lnTo>
                    <a:pt x="5667" y="3555"/>
                  </a:lnTo>
                  <a:lnTo>
                    <a:pt x="6052" y="3507"/>
                  </a:lnTo>
                  <a:lnTo>
                    <a:pt x="6484" y="3459"/>
                  </a:lnTo>
                  <a:lnTo>
                    <a:pt x="6916" y="3314"/>
                  </a:lnTo>
                  <a:lnTo>
                    <a:pt x="7348" y="3170"/>
                  </a:lnTo>
                  <a:lnTo>
                    <a:pt x="7828" y="2978"/>
                  </a:lnTo>
                  <a:lnTo>
                    <a:pt x="8309" y="2738"/>
                  </a:lnTo>
                  <a:lnTo>
                    <a:pt x="8789" y="2402"/>
                  </a:lnTo>
                  <a:lnTo>
                    <a:pt x="9317" y="2066"/>
                  </a:lnTo>
                  <a:lnTo>
                    <a:pt x="9846" y="1634"/>
                  </a:lnTo>
                  <a:lnTo>
                    <a:pt x="10422" y="1153"/>
                  </a:lnTo>
                  <a:lnTo>
                    <a:pt x="10998" y="625"/>
                  </a:lnTo>
                  <a:lnTo>
                    <a:pt x="11574" y="1"/>
                  </a:lnTo>
                  <a:lnTo>
                    <a:pt x="17289" y="1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45"/>
            <p:cNvSpPr/>
            <p:nvPr/>
          </p:nvSpPr>
          <p:spPr>
            <a:xfrm>
              <a:off x="5271150" y="4427900"/>
              <a:ext cx="61250" cy="80475"/>
            </a:xfrm>
            <a:custGeom>
              <a:avLst/>
              <a:gdLst/>
              <a:ahLst/>
              <a:cxnLst/>
              <a:rect l="l" t="t" r="r" b="b"/>
              <a:pathLst>
                <a:path w="2450" h="3219" extrusionOk="0">
                  <a:moveTo>
                    <a:pt x="1441" y="3218"/>
                  </a:move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close/>
                  <a:moveTo>
                    <a:pt x="1489" y="3218"/>
                  </a:moveTo>
                  <a:lnTo>
                    <a:pt x="1489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89" y="3218"/>
                  </a:lnTo>
                  <a:close/>
                  <a:moveTo>
                    <a:pt x="1489" y="3218"/>
                  </a:move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close/>
                  <a:moveTo>
                    <a:pt x="1489" y="3218"/>
                  </a:move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close/>
                  <a:moveTo>
                    <a:pt x="1537" y="3218"/>
                  </a:move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close/>
                  <a:moveTo>
                    <a:pt x="1537" y="3218"/>
                  </a:move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close/>
                  <a:moveTo>
                    <a:pt x="1586" y="3218"/>
                  </a:move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close/>
                  <a:moveTo>
                    <a:pt x="1586" y="3218"/>
                  </a:move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close/>
                  <a:moveTo>
                    <a:pt x="1634" y="3218"/>
                  </a:moveTo>
                  <a:lnTo>
                    <a:pt x="1634" y="3218"/>
                  </a:lnTo>
                  <a:lnTo>
                    <a:pt x="1634" y="3218"/>
                  </a:lnTo>
                  <a:close/>
                  <a:moveTo>
                    <a:pt x="2018" y="3218"/>
                  </a:moveTo>
                  <a:lnTo>
                    <a:pt x="2018" y="3218"/>
                  </a:lnTo>
                  <a:lnTo>
                    <a:pt x="2018" y="3218"/>
                  </a:lnTo>
                  <a:lnTo>
                    <a:pt x="2018" y="3218"/>
                  </a:lnTo>
                  <a:close/>
                  <a:moveTo>
                    <a:pt x="2066" y="3170"/>
                  </a:moveTo>
                  <a:lnTo>
                    <a:pt x="2066" y="3170"/>
                  </a:lnTo>
                  <a:lnTo>
                    <a:pt x="2066" y="3170"/>
                  </a:lnTo>
                  <a:close/>
                  <a:moveTo>
                    <a:pt x="2162" y="3170"/>
                  </a:move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close/>
                  <a:moveTo>
                    <a:pt x="2162" y="3170"/>
                  </a:move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close/>
                  <a:moveTo>
                    <a:pt x="2210" y="3170"/>
                  </a:move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close/>
                  <a:moveTo>
                    <a:pt x="2210" y="3170"/>
                  </a:move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close/>
                  <a:moveTo>
                    <a:pt x="2258" y="3170"/>
                  </a:move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close/>
                  <a:moveTo>
                    <a:pt x="2258" y="3170"/>
                  </a:move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close/>
                  <a:moveTo>
                    <a:pt x="2258" y="3170"/>
                  </a:move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close/>
                  <a:moveTo>
                    <a:pt x="2306" y="3170"/>
                  </a:move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close/>
                  <a:moveTo>
                    <a:pt x="2306" y="3170"/>
                  </a:move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close/>
                  <a:moveTo>
                    <a:pt x="2354" y="3170"/>
                  </a:move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close/>
                  <a:moveTo>
                    <a:pt x="2354" y="3122"/>
                  </a:move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close/>
                  <a:moveTo>
                    <a:pt x="2354" y="3122"/>
                  </a:move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close/>
                  <a:moveTo>
                    <a:pt x="2402" y="3122"/>
                  </a:move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close/>
                  <a:moveTo>
                    <a:pt x="2402" y="3122"/>
                  </a:move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close/>
                  <a:moveTo>
                    <a:pt x="2402" y="3122"/>
                  </a:move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close/>
                  <a:moveTo>
                    <a:pt x="2450" y="3122"/>
                  </a:move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close/>
                  <a:moveTo>
                    <a:pt x="721" y="0"/>
                  </a:moveTo>
                  <a:lnTo>
                    <a:pt x="721" y="0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721" y="0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45"/>
            <p:cNvSpPr/>
            <p:nvPr/>
          </p:nvSpPr>
          <p:spPr>
            <a:xfrm>
              <a:off x="53071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45"/>
            <p:cNvSpPr/>
            <p:nvPr/>
          </p:nvSpPr>
          <p:spPr>
            <a:xfrm>
              <a:off x="5307175" y="45083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45"/>
            <p:cNvSpPr/>
            <p:nvPr/>
          </p:nvSpPr>
          <p:spPr>
            <a:xfrm>
              <a:off x="53083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45"/>
            <p:cNvSpPr/>
            <p:nvPr/>
          </p:nvSpPr>
          <p:spPr>
            <a:xfrm>
              <a:off x="53083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45"/>
            <p:cNvSpPr/>
            <p:nvPr/>
          </p:nvSpPr>
          <p:spPr>
            <a:xfrm>
              <a:off x="53095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45"/>
            <p:cNvSpPr/>
            <p:nvPr/>
          </p:nvSpPr>
          <p:spPr>
            <a:xfrm>
              <a:off x="53095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45"/>
            <p:cNvSpPr/>
            <p:nvPr/>
          </p:nvSpPr>
          <p:spPr>
            <a:xfrm>
              <a:off x="53107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45"/>
            <p:cNvSpPr/>
            <p:nvPr/>
          </p:nvSpPr>
          <p:spPr>
            <a:xfrm>
              <a:off x="53107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45"/>
            <p:cNvSpPr/>
            <p:nvPr/>
          </p:nvSpPr>
          <p:spPr>
            <a:xfrm>
              <a:off x="53119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45"/>
            <p:cNvSpPr/>
            <p:nvPr/>
          </p:nvSpPr>
          <p:spPr>
            <a:xfrm>
              <a:off x="53215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45"/>
            <p:cNvSpPr/>
            <p:nvPr/>
          </p:nvSpPr>
          <p:spPr>
            <a:xfrm>
              <a:off x="53227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45"/>
            <p:cNvSpPr/>
            <p:nvPr/>
          </p:nvSpPr>
          <p:spPr>
            <a:xfrm>
              <a:off x="53251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45"/>
            <p:cNvSpPr/>
            <p:nvPr/>
          </p:nvSpPr>
          <p:spPr>
            <a:xfrm>
              <a:off x="53251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45"/>
            <p:cNvSpPr/>
            <p:nvPr/>
          </p:nvSpPr>
          <p:spPr>
            <a:xfrm>
              <a:off x="53263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45"/>
            <p:cNvSpPr/>
            <p:nvPr/>
          </p:nvSpPr>
          <p:spPr>
            <a:xfrm>
              <a:off x="53263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45"/>
            <p:cNvSpPr/>
            <p:nvPr/>
          </p:nvSpPr>
          <p:spPr>
            <a:xfrm>
              <a:off x="53275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45"/>
            <p:cNvSpPr/>
            <p:nvPr/>
          </p:nvSpPr>
          <p:spPr>
            <a:xfrm>
              <a:off x="53275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45"/>
            <p:cNvSpPr/>
            <p:nvPr/>
          </p:nvSpPr>
          <p:spPr>
            <a:xfrm>
              <a:off x="53275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45"/>
            <p:cNvSpPr/>
            <p:nvPr/>
          </p:nvSpPr>
          <p:spPr>
            <a:xfrm>
              <a:off x="53287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45"/>
            <p:cNvSpPr/>
            <p:nvPr/>
          </p:nvSpPr>
          <p:spPr>
            <a:xfrm>
              <a:off x="53287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45"/>
            <p:cNvSpPr/>
            <p:nvPr/>
          </p:nvSpPr>
          <p:spPr>
            <a:xfrm>
              <a:off x="53299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45"/>
            <p:cNvSpPr/>
            <p:nvPr/>
          </p:nvSpPr>
          <p:spPr>
            <a:xfrm>
              <a:off x="53299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45"/>
            <p:cNvSpPr/>
            <p:nvPr/>
          </p:nvSpPr>
          <p:spPr>
            <a:xfrm>
              <a:off x="53299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45"/>
            <p:cNvSpPr/>
            <p:nvPr/>
          </p:nvSpPr>
          <p:spPr>
            <a:xfrm>
              <a:off x="53311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45"/>
            <p:cNvSpPr/>
            <p:nvPr/>
          </p:nvSpPr>
          <p:spPr>
            <a:xfrm>
              <a:off x="53311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45"/>
            <p:cNvSpPr/>
            <p:nvPr/>
          </p:nvSpPr>
          <p:spPr>
            <a:xfrm>
              <a:off x="53311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45"/>
            <p:cNvSpPr/>
            <p:nvPr/>
          </p:nvSpPr>
          <p:spPr>
            <a:xfrm>
              <a:off x="53323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45"/>
            <p:cNvSpPr/>
            <p:nvPr/>
          </p:nvSpPr>
          <p:spPr>
            <a:xfrm>
              <a:off x="5271150" y="4427900"/>
              <a:ext cx="18050" cy="3625"/>
            </a:xfrm>
            <a:custGeom>
              <a:avLst/>
              <a:gdLst/>
              <a:ahLst/>
              <a:cxnLst/>
              <a:rect l="l" t="t" r="r" b="b"/>
              <a:pathLst>
                <a:path w="722" h="145" fill="none" extrusionOk="0">
                  <a:moveTo>
                    <a:pt x="721" y="0"/>
                  </a:moveTo>
                  <a:lnTo>
                    <a:pt x="721" y="0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721" y="0"/>
                  </a:lnTo>
                  <a:lnTo>
                    <a:pt x="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45"/>
            <p:cNvSpPr/>
            <p:nvPr/>
          </p:nvSpPr>
          <p:spPr>
            <a:xfrm>
              <a:off x="5271150" y="4427900"/>
              <a:ext cx="61250" cy="81675"/>
            </a:xfrm>
            <a:custGeom>
              <a:avLst/>
              <a:gdLst/>
              <a:ahLst/>
              <a:cxnLst/>
              <a:rect l="l" t="t" r="r" b="b"/>
              <a:pathLst>
                <a:path w="2450" h="3267" extrusionOk="0">
                  <a:moveTo>
                    <a:pt x="721" y="0"/>
                  </a:moveTo>
                  <a:lnTo>
                    <a:pt x="1" y="145"/>
                  </a:lnTo>
                  <a:lnTo>
                    <a:pt x="673" y="1729"/>
                  </a:lnTo>
                  <a:lnTo>
                    <a:pt x="1009" y="2498"/>
                  </a:lnTo>
                  <a:lnTo>
                    <a:pt x="1345" y="3266"/>
                  </a:lnTo>
                  <a:lnTo>
                    <a:pt x="1441" y="3266"/>
                  </a:lnTo>
                  <a:lnTo>
                    <a:pt x="1441" y="3218"/>
                  </a:lnTo>
                  <a:lnTo>
                    <a:pt x="2018" y="3218"/>
                  </a:lnTo>
                  <a:lnTo>
                    <a:pt x="2066" y="3170"/>
                  </a:lnTo>
                  <a:lnTo>
                    <a:pt x="2354" y="3170"/>
                  </a:lnTo>
                  <a:lnTo>
                    <a:pt x="2354" y="3122"/>
                  </a:lnTo>
                  <a:lnTo>
                    <a:pt x="2450" y="3122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45"/>
            <p:cNvSpPr/>
            <p:nvPr/>
          </p:nvSpPr>
          <p:spPr>
            <a:xfrm>
              <a:off x="5271150" y="4427900"/>
              <a:ext cx="61250" cy="81675"/>
            </a:xfrm>
            <a:custGeom>
              <a:avLst/>
              <a:gdLst/>
              <a:ahLst/>
              <a:cxnLst/>
              <a:rect l="l" t="t" r="r" b="b"/>
              <a:pathLst>
                <a:path w="2450" h="3267" fill="none" extrusionOk="0">
                  <a:moveTo>
                    <a:pt x="721" y="0"/>
                  </a:moveTo>
                  <a:lnTo>
                    <a:pt x="721" y="0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673" y="1729"/>
                  </a:lnTo>
                  <a:lnTo>
                    <a:pt x="1009" y="2498"/>
                  </a:lnTo>
                  <a:lnTo>
                    <a:pt x="1345" y="3266"/>
                  </a:lnTo>
                  <a:lnTo>
                    <a:pt x="1345" y="3266"/>
                  </a:lnTo>
                  <a:lnTo>
                    <a:pt x="1441" y="3266"/>
                  </a:lnTo>
                  <a:lnTo>
                    <a:pt x="1441" y="3266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634" y="3218"/>
                  </a:lnTo>
                  <a:lnTo>
                    <a:pt x="1634" y="3218"/>
                  </a:lnTo>
                  <a:lnTo>
                    <a:pt x="1634" y="3218"/>
                  </a:lnTo>
                  <a:lnTo>
                    <a:pt x="2018" y="3218"/>
                  </a:lnTo>
                  <a:lnTo>
                    <a:pt x="2018" y="3218"/>
                  </a:lnTo>
                  <a:lnTo>
                    <a:pt x="2018" y="3218"/>
                  </a:lnTo>
                  <a:lnTo>
                    <a:pt x="2066" y="3170"/>
                  </a:lnTo>
                  <a:lnTo>
                    <a:pt x="2066" y="3170"/>
                  </a:lnTo>
                  <a:lnTo>
                    <a:pt x="2066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45"/>
            <p:cNvSpPr/>
            <p:nvPr/>
          </p:nvSpPr>
          <p:spPr>
            <a:xfrm>
              <a:off x="5111475" y="4382275"/>
              <a:ext cx="69650" cy="138100"/>
            </a:xfrm>
            <a:custGeom>
              <a:avLst/>
              <a:gdLst/>
              <a:ahLst/>
              <a:cxnLst/>
              <a:rect l="l" t="t" r="r" b="b"/>
              <a:pathLst>
                <a:path w="2786" h="5524" extrusionOk="0">
                  <a:moveTo>
                    <a:pt x="1633" y="0"/>
                  </a:moveTo>
                  <a:lnTo>
                    <a:pt x="769" y="2786"/>
                  </a:lnTo>
                  <a:lnTo>
                    <a:pt x="192" y="4659"/>
                  </a:lnTo>
                  <a:lnTo>
                    <a:pt x="0" y="5283"/>
                  </a:lnTo>
                  <a:lnTo>
                    <a:pt x="0" y="5523"/>
                  </a:lnTo>
                  <a:lnTo>
                    <a:pt x="96" y="5475"/>
                  </a:lnTo>
                  <a:lnTo>
                    <a:pt x="288" y="5283"/>
                  </a:lnTo>
                  <a:lnTo>
                    <a:pt x="817" y="4755"/>
                  </a:lnTo>
                  <a:lnTo>
                    <a:pt x="1393" y="4083"/>
                  </a:lnTo>
                  <a:lnTo>
                    <a:pt x="1585" y="3794"/>
                  </a:lnTo>
                  <a:lnTo>
                    <a:pt x="1681" y="3602"/>
                  </a:lnTo>
                  <a:lnTo>
                    <a:pt x="1777" y="3939"/>
                  </a:lnTo>
                  <a:lnTo>
                    <a:pt x="1873" y="4179"/>
                  </a:lnTo>
                  <a:lnTo>
                    <a:pt x="1969" y="4227"/>
                  </a:lnTo>
                  <a:lnTo>
                    <a:pt x="2065" y="4227"/>
                  </a:lnTo>
                  <a:lnTo>
                    <a:pt x="2306" y="4083"/>
                  </a:lnTo>
                  <a:lnTo>
                    <a:pt x="2594" y="3843"/>
                  </a:lnTo>
                  <a:lnTo>
                    <a:pt x="2690" y="3698"/>
                  </a:lnTo>
                  <a:lnTo>
                    <a:pt x="2786" y="3506"/>
                  </a:lnTo>
                  <a:lnTo>
                    <a:pt x="2786" y="3362"/>
                  </a:lnTo>
                  <a:lnTo>
                    <a:pt x="2786" y="3170"/>
                  </a:lnTo>
                  <a:lnTo>
                    <a:pt x="2690" y="3026"/>
                  </a:lnTo>
                  <a:lnTo>
                    <a:pt x="2594" y="2930"/>
                  </a:lnTo>
                  <a:lnTo>
                    <a:pt x="2354" y="2738"/>
                  </a:lnTo>
                  <a:lnTo>
                    <a:pt x="2113" y="2642"/>
                  </a:lnTo>
                  <a:lnTo>
                    <a:pt x="2017" y="2642"/>
                  </a:lnTo>
                  <a:lnTo>
                    <a:pt x="2450" y="1633"/>
                  </a:lnTo>
                  <a:lnTo>
                    <a:pt x="2690" y="961"/>
                  </a:lnTo>
                  <a:lnTo>
                    <a:pt x="2786" y="721"/>
                  </a:lnTo>
                  <a:lnTo>
                    <a:pt x="2786" y="577"/>
                  </a:lnTo>
                  <a:lnTo>
                    <a:pt x="2594" y="433"/>
                  </a:lnTo>
                  <a:lnTo>
                    <a:pt x="2209" y="241"/>
                  </a:lnTo>
                  <a:lnTo>
                    <a:pt x="1825" y="49"/>
                  </a:lnTo>
                  <a:lnTo>
                    <a:pt x="1681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45"/>
            <p:cNvSpPr/>
            <p:nvPr/>
          </p:nvSpPr>
          <p:spPr>
            <a:xfrm>
              <a:off x="5336000" y="4311450"/>
              <a:ext cx="284575" cy="397425"/>
            </a:xfrm>
            <a:custGeom>
              <a:avLst/>
              <a:gdLst/>
              <a:ahLst/>
              <a:cxnLst/>
              <a:rect l="l" t="t" r="r" b="b"/>
              <a:pathLst>
                <a:path w="11383" h="15897" extrusionOk="0">
                  <a:moveTo>
                    <a:pt x="11382" y="0"/>
                  </a:moveTo>
                  <a:lnTo>
                    <a:pt x="6772" y="3410"/>
                  </a:lnTo>
                  <a:lnTo>
                    <a:pt x="6820" y="4226"/>
                  </a:lnTo>
                  <a:lnTo>
                    <a:pt x="6820" y="4995"/>
                  </a:lnTo>
                  <a:lnTo>
                    <a:pt x="6724" y="5715"/>
                  </a:lnTo>
                  <a:lnTo>
                    <a:pt x="6676" y="6339"/>
                  </a:lnTo>
                  <a:lnTo>
                    <a:pt x="6531" y="6964"/>
                  </a:lnTo>
                  <a:lnTo>
                    <a:pt x="6387" y="7492"/>
                  </a:lnTo>
                  <a:lnTo>
                    <a:pt x="6195" y="7972"/>
                  </a:lnTo>
                  <a:lnTo>
                    <a:pt x="5955" y="8404"/>
                  </a:lnTo>
                  <a:lnTo>
                    <a:pt x="5715" y="8837"/>
                  </a:lnTo>
                  <a:lnTo>
                    <a:pt x="5475" y="9173"/>
                  </a:lnTo>
                  <a:lnTo>
                    <a:pt x="5187" y="9461"/>
                  </a:lnTo>
                  <a:lnTo>
                    <a:pt x="4899" y="9749"/>
                  </a:lnTo>
                  <a:lnTo>
                    <a:pt x="4610" y="9989"/>
                  </a:lnTo>
                  <a:lnTo>
                    <a:pt x="4274" y="10181"/>
                  </a:lnTo>
                  <a:lnTo>
                    <a:pt x="3938" y="10325"/>
                  </a:lnTo>
                  <a:lnTo>
                    <a:pt x="3602" y="10469"/>
                  </a:lnTo>
                  <a:lnTo>
                    <a:pt x="2978" y="10662"/>
                  </a:lnTo>
                  <a:lnTo>
                    <a:pt x="2305" y="10758"/>
                  </a:lnTo>
                  <a:lnTo>
                    <a:pt x="1729" y="10806"/>
                  </a:lnTo>
                  <a:lnTo>
                    <a:pt x="1153" y="10806"/>
                  </a:lnTo>
                  <a:lnTo>
                    <a:pt x="720" y="10758"/>
                  </a:lnTo>
                  <a:lnTo>
                    <a:pt x="336" y="10710"/>
                  </a:lnTo>
                  <a:lnTo>
                    <a:pt x="0" y="10614"/>
                  </a:lnTo>
                  <a:lnTo>
                    <a:pt x="1825" y="15896"/>
                  </a:lnTo>
                  <a:lnTo>
                    <a:pt x="1825" y="15896"/>
                  </a:lnTo>
                  <a:lnTo>
                    <a:pt x="1681" y="13783"/>
                  </a:lnTo>
                  <a:lnTo>
                    <a:pt x="2161" y="13783"/>
                  </a:lnTo>
                  <a:lnTo>
                    <a:pt x="2786" y="13735"/>
                  </a:lnTo>
                  <a:lnTo>
                    <a:pt x="3506" y="13639"/>
                  </a:lnTo>
                  <a:lnTo>
                    <a:pt x="4418" y="13447"/>
                  </a:lnTo>
                  <a:lnTo>
                    <a:pt x="5427" y="13111"/>
                  </a:lnTo>
                  <a:lnTo>
                    <a:pt x="6003" y="12871"/>
                  </a:lnTo>
                  <a:lnTo>
                    <a:pt x="6531" y="12631"/>
                  </a:lnTo>
                  <a:lnTo>
                    <a:pt x="7108" y="12342"/>
                  </a:lnTo>
                  <a:lnTo>
                    <a:pt x="7684" y="12006"/>
                  </a:lnTo>
                  <a:lnTo>
                    <a:pt x="8020" y="11718"/>
                  </a:lnTo>
                  <a:lnTo>
                    <a:pt x="8356" y="11430"/>
                  </a:lnTo>
                  <a:lnTo>
                    <a:pt x="8693" y="11094"/>
                  </a:lnTo>
                  <a:lnTo>
                    <a:pt x="8981" y="10710"/>
                  </a:lnTo>
                  <a:lnTo>
                    <a:pt x="9221" y="10325"/>
                  </a:lnTo>
                  <a:lnTo>
                    <a:pt x="9509" y="9893"/>
                  </a:lnTo>
                  <a:lnTo>
                    <a:pt x="9941" y="8981"/>
                  </a:lnTo>
                  <a:lnTo>
                    <a:pt x="10325" y="8020"/>
                  </a:lnTo>
                  <a:lnTo>
                    <a:pt x="10614" y="7012"/>
                  </a:lnTo>
                  <a:lnTo>
                    <a:pt x="10854" y="6003"/>
                  </a:lnTo>
                  <a:lnTo>
                    <a:pt x="11046" y="4995"/>
                  </a:lnTo>
                  <a:lnTo>
                    <a:pt x="11190" y="4034"/>
                  </a:lnTo>
                  <a:lnTo>
                    <a:pt x="11286" y="3074"/>
                  </a:lnTo>
                  <a:lnTo>
                    <a:pt x="11382" y="1489"/>
                  </a:lnTo>
                  <a:lnTo>
                    <a:pt x="11382" y="384"/>
                  </a:lnTo>
                  <a:lnTo>
                    <a:pt x="11382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45"/>
            <p:cNvSpPr/>
            <p:nvPr/>
          </p:nvSpPr>
          <p:spPr>
            <a:xfrm>
              <a:off x="5336000" y="4311450"/>
              <a:ext cx="284575" cy="397425"/>
            </a:xfrm>
            <a:custGeom>
              <a:avLst/>
              <a:gdLst/>
              <a:ahLst/>
              <a:cxnLst/>
              <a:rect l="l" t="t" r="r" b="b"/>
              <a:pathLst>
                <a:path w="11383" h="15897" fill="none" extrusionOk="0">
                  <a:moveTo>
                    <a:pt x="11382" y="0"/>
                  </a:moveTo>
                  <a:lnTo>
                    <a:pt x="11382" y="0"/>
                  </a:lnTo>
                  <a:lnTo>
                    <a:pt x="11382" y="384"/>
                  </a:lnTo>
                  <a:lnTo>
                    <a:pt x="11382" y="1489"/>
                  </a:lnTo>
                  <a:lnTo>
                    <a:pt x="11286" y="3074"/>
                  </a:lnTo>
                  <a:lnTo>
                    <a:pt x="11190" y="4034"/>
                  </a:lnTo>
                  <a:lnTo>
                    <a:pt x="11046" y="4995"/>
                  </a:lnTo>
                  <a:lnTo>
                    <a:pt x="10854" y="6003"/>
                  </a:lnTo>
                  <a:lnTo>
                    <a:pt x="10614" y="7012"/>
                  </a:lnTo>
                  <a:lnTo>
                    <a:pt x="10325" y="8020"/>
                  </a:lnTo>
                  <a:lnTo>
                    <a:pt x="9941" y="8981"/>
                  </a:lnTo>
                  <a:lnTo>
                    <a:pt x="9509" y="9893"/>
                  </a:lnTo>
                  <a:lnTo>
                    <a:pt x="9221" y="10325"/>
                  </a:lnTo>
                  <a:lnTo>
                    <a:pt x="8981" y="10710"/>
                  </a:lnTo>
                  <a:lnTo>
                    <a:pt x="8693" y="11094"/>
                  </a:lnTo>
                  <a:lnTo>
                    <a:pt x="8356" y="11430"/>
                  </a:lnTo>
                  <a:lnTo>
                    <a:pt x="8020" y="11718"/>
                  </a:lnTo>
                  <a:lnTo>
                    <a:pt x="7684" y="12006"/>
                  </a:lnTo>
                  <a:lnTo>
                    <a:pt x="7684" y="12006"/>
                  </a:lnTo>
                  <a:lnTo>
                    <a:pt x="7108" y="12342"/>
                  </a:lnTo>
                  <a:lnTo>
                    <a:pt x="6531" y="12631"/>
                  </a:lnTo>
                  <a:lnTo>
                    <a:pt x="6003" y="12871"/>
                  </a:lnTo>
                  <a:lnTo>
                    <a:pt x="5427" y="13111"/>
                  </a:lnTo>
                  <a:lnTo>
                    <a:pt x="4418" y="13447"/>
                  </a:lnTo>
                  <a:lnTo>
                    <a:pt x="3506" y="13639"/>
                  </a:lnTo>
                  <a:lnTo>
                    <a:pt x="2786" y="13735"/>
                  </a:lnTo>
                  <a:lnTo>
                    <a:pt x="2161" y="13783"/>
                  </a:lnTo>
                  <a:lnTo>
                    <a:pt x="1681" y="13783"/>
                  </a:lnTo>
                  <a:lnTo>
                    <a:pt x="1825" y="15896"/>
                  </a:lnTo>
                  <a:lnTo>
                    <a:pt x="0" y="10614"/>
                  </a:lnTo>
                  <a:lnTo>
                    <a:pt x="0" y="10614"/>
                  </a:lnTo>
                  <a:lnTo>
                    <a:pt x="336" y="10710"/>
                  </a:lnTo>
                  <a:lnTo>
                    <a:pt x="720" y="10758"/>
                  </a:lnTo>
                  <a:lnTo>
                    <a:pt x="1153" y="10806"/>
                  </a:lnTo>
                  <a:lnTo>
                    <a:pt x="1729" y="10806"/>
                  </a:lnTo>
                  <a:lnTo>
                    <a:pt x="2305" y="10758"/>
                  </a:lnTo>
                  <a:lnTo>
                    <a:pt x="2978" y="10662"/>
                  </a:lnTo>
                  <a:lnTo>
                    <a:pt x="3602" y="10469"/>
                  </a:lnTo>
                  <a:lnTo>
                    <a:pt x="3938" y="10325"/>
                  </a:lnTo>
                  <a:lnTo>
                    <a:pt x="4274" y="10181"/>
                  </a:lnTo>
                  <a:lnTo>
                    <a:pt x="4610" y="9989"/>
                  </a:lnTo>
                  <a:lnTo>
                    <a:pt x="4899" y="9749"/>
                  </a:lnTo>
                  <a:lnTo>
                    <a:pt x="5187" y="9461"/>
                  </a:lnTo>
                  <a:lnTo>
                    <a:pt x="5475" y="9173"/>
                  </a:lnTo>
                  <a:lnTo>
                    <a:pt x="5715" y="8837"/>
                  </a:lnTo>
                  <a:lnTo>
                    <a:pt x="5955" y="8404"/>
                  </a:lnTo>
                  <a:lnTo>
                    <a:pt x="6195" y="7972"/>
                  </a:lnTo>
                  <a:lnTo>
                    <a:pt x="6387" y="7492"/>
                  </a:lnTo>
                  <a:lnTo>
                    <a:pt x="6531" y="6964"/>
                  </a:lnTo>
                  <a:lnTo>
                    <a:pt x="6676" y="6339"/>
                  </a:lnTo>
                  <a:lnTo>
                    <a:pt x="6724" y="5715"/>
                  </a:lnTo>
                  <a:lnTo>
                    <a:pt x="6820" y="4995"/>
                  </a:lnTo>
                  <a:lnTo>
                    <a:pt x="6820" y="4226"/>
                  </a:lnTo>
                  <a:lnTo>
                    <a:pt x="6772" y="3410"/>
                  </a:lnTo>
                  <a:lnTo>
                    <a:pt x="1138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45"/>
            <p:cNvSpPr/>
            <p:nvPr/>
          </p:nvSpPr>
          <p:spPr>
            <a:xfrm>
              <a:off x="5465650" y="4529950"/>
              <a:ext cx="14450" cy="19225"/>
            </a:xfrm>
            <a:custGeom>
              <a:avLst/>
              <a:gdLst/>
              <a:ahLst/>
              <a:cxnLst/>
              <a:rect l="l" t="t" r="r" b="b"/>
              <a:pathLst>
                <a:path w="578" h="769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433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289" y="433"/>
                  </a:lnTo>
                  <a:lnTo>
                    <a:pt x="577" y="1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45"/>
            <p:cNvSpPr/>
            <p:nvPr/>
          </p:nvSpPr>
          <p:spPr>
            <a:xfrm>
              <a:off x="5465650" y="4529950"/>
              <a:ext cx="14450" cy="19225"/>
            </a:xfrm>
            <a:custGeom>
              <a:avLst/>
              <a:gdLst/>
              <a:ahLst/>
              <a:cxnLst/>
              <a:rect l="l" t="t" r="r" b="b"/>
              <a:pathLst>
                <a:path w="578" h="769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433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289" y="433"/>
                  </a:lnTo>
                  <a:lnTo>
                    <a:pt x="577" y="1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45"/>
            <p:cNvSpPr/>
            <p:nvPr/>
          </p:nvSpPr>
          <p:spPr>
            <a:xfrm>
              <a:off x="5465650" y="4529950"/>
              <a:ext cx="108100" cy="54050"/>
            </a:xfrm>
            <a:custGeom>
              <a:avLst/>
              <a:gdLst/>
              <a:ahLst/>
              <a:cxnLst/>
              <a:rect l="l" t="t" r="r" b="b"/>
              <a:pathLst>
                <a:path w="4324" h="2162" extrusionOk="0">
                  <a:moveTo>
                    <a:pt x="577" y="1"/>
                  </a:moveTo>
                  <a:lnTo>
                    <a:pt x="289" y="433"/>
                  </a:lnTo>
                  <a:lnTo>
                    <a:pt x="1" y="769"/>
                  </a:lnTo>
                  <a:lnTo>
                    <a:pt x="1826" y="1489"/>
                  </a:lnTo>
                  <a:lnTo>
                    <a:pt x="3651" y="2162"/>
                  </a:lnTo>
                  <a:lnTo>
                    <a:pt x="3987" y="1633"/>
                  </a:lnTo>
                  <a:lnTo>
                    <a:pt x="4323" y="1105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45"/>
            <p:cNvSpPr/>
            <p:nvPr/>
          </p:nvSpPr>
          <p:spPr>
            <a:xfrm>
              <a:off x="5465650" y="4529950"/>
              <a:ext cx="108100" cy="54050"/>
            </a:xfrm>
            <a:custGeom>
              <a:avLst/>
              <a:gdLst/>
              <a:ahLst/>
              <a:cxnLst/>
              <a:rect l="l" t="t" r="r" b="b"/>
              <a:pathLst>
                <a:path w="4324" h="2162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433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826" y="1489"/>
                  </a:lnTo>
                  <a:lnTo>
                    <a:pt x="3651" y="2162"/>
                  </a:lnTo>
                  <a:lnTo>
                    <a:pt x="3651" y="2162"/>
                  </a:lnTo>
                  <a:lnTo>
                    <a:pt x="3987" y="1633"/>
                  </a:lnTo>
                  <a:lnTo>
                    <a:pt x="4323" y="1105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45"/>
            <p:cNvSpPr/>
            <p:nvPr/>
          </p:nvSpPr>
          <p:spPr>
            <a:xfrm>
              <a:off x="5331175" y="4571975"/>
              <a:ext cx="78075" cy="140500"/>
            </a:xfrm>
            <a:custGeom>
              <a:avLst/>
              <a:gdLst/>
              <a:ahLst/>
              <a:cxnLst/>
              <a:rect l="l" t="t" r="r" b="b"/>
              <a:pathLst>
                <a:path w="3123" h="5620" extrusionOk="0">
                  <a:moveTo>
                    <a:pt x="1009" y="0"/>
                  </a:moveTo>
                  <a:lnTo>
                    <a:pt x="577" y="48"/>
                  </a:lnTo>
                  <a:lnTo>
                    <a:pt x="193" y="145"/>
                  </a:lnTo>
                  <a:lnTo>
                    <a:pt x="49" y="193"/>
                  </a:lnTo>
                  <a:lnTo>
                    <a:pt x="1" y="241"/>
                  </a:lnTo>
                  <a:lnTo>
                    <a:pt x="1009" y="2978"/>
                  </a:lnTo>
                  <a:lnTo>
                    <a:pt x="1682" y="4803"/>
                  </a:lnTo>
                  <a:lnTo>
                    <a:pt x="1970" y="5379"/>
                  </a:lnTo>
                  <a:lnTo>
                    <a:pt x="2066" y="5619"/>
                  </a:lnTo>
                  <a:lnTo>
                    <a:pt x="2114" y="5475"/>
                  </a:lnTo>
                  <a:lnTo>
                    <a:pt x="2162" y="5235"/>
                  </a:lnTo>
                  <a:lnTo>
                    <a:pt x="2258" y="4467"/>
                  </a:lnTo>
                  <a:lnTo>
                    <a:pt x="2306" y="3602"/>
                  </a:lnTo>
                  <a:lnTo>
                    <a:pt x="2258" y="3266"/>
                  </a:lnTo>
                  <a:lnTo>
                    <a:pt x="2210" y="3074"/>
                  </a:lnTo>
                  <a:lnTo>
                    <a:pt x="2498" y="3266"/>
                  </a:lnTo>
                  <a:lnTo>
                    <a:pt x="2738" y="3362"/>
                  </a:lnTo>
                  <a:lnTo>
                    <a:pt x="2834" y="3362"/>
                  </a:lnTo>
                  <a:lnTo>
                    <a:pt x="2930" y="3314"/>
                  </a:lnTo>
                  <a:lnTo>
                    <a:pt x="3027" y="3074"/>
                  </a:lnTo>
                  <a:lnTo>
                    <a:pt x="3123" y="2690"/>
                  </a:lnTo>
                  <a:lnTo>
                    <a:pt x="3075" y="2498"/>
                  </a:lnTo>
                  <a:lnTo>
                    <a:pt x="3075" y="2306"/>
                  </a:lnTo>
                  <a:lnTo>
                    <a:pt x="2979" y="2162"/>
                  </a:lnTo>
                  <a:lnTo>
                    <a:pt x="2834" y="2066"/>
                  </a:lnTo>
                  <a:lnTo>
                    <a:pt x="2690" y="1970"/>
                  </a:lnTo>
                  <a:lnTo>
                    <a:pt x="2258" y="1970"/>
                  </a:lnTo>
                  <a:lnTo>
                    <a:pt x="2018" y="2018"/>
                  </a:lnTo>
                  <a:lnTo>
                    <a:pt x="1922" y="2066"/>
                  </a:lnTo>
                  <a:lnTo>
                    <a:pt x="1634" y="1057"/>
                  </a:lnTo>
                  <a:lnTo>
                    <a:pt x="1442" y="337"/>
                  </a:lnTo>
                  <a:lnTo>
                    <a:pt x="1346" y="97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45"/>
            <p:cNvSpPr/>
            <p:nvPr/>
          </p:nvSpPr>
          <p:spPr>
            <a:xfrm>
              <a:off x="5280750" y="4345050"/>
              <a:ext cx="341025" cy="217350"/>
            </a:xfrm>
            <a:custGeom>
              <a:avLst/>
              <a:gdLst/>
              <a:ahLst/>
              <a:cxnLst/>
              <a:rect l="l" t="t" r="r" b="b"/>
              <a:pathLst>
                <a:path w="13641" h="8694" extrusionOk="0">
                  <a:moveTo>
                    <a:pt x="4899" y="1"/>
                  </a:moveTo>
                  <a:lnTo>
                    <a:pt x="2210" y="1730"/>
                  </a:lnTo>
                  <a:lnTo>
                    <a:pt x="1" y="2690"/>
                  </a:lnTo>
                  <a:lnTo>
                    <a:pt x="2258" y="6868"/>
                  </a:lnTo>
                  <a:lnTo>
                    <a:pt x="3123" y="6532"/>
                  </a:lnTo>
                  <a:lnTo>
                    <a:pt x="4035" y="6100"/>
                  </a:lnTo>
                  <a:lnTo>
                    <a:pt x="4996" y="5620"/>
                  </a:lnTo>
                  <a:lnTo>
                    <a:pt x="5860" y="5091"/>
                  </a:lnTo>
                  <a:lnTo>
                    <a:pt x="7253" y="4227"/>
                  </a:lnTo>
                  <a:lnTo>
                    <a:pt x="7781" y="3843"/>
                  </a:lnTo>
                  <a:lnTo>
                    <a:pt x="8357" y="3651"/>
                  </a:lnTo>
                  <a:lnTo>
                    <a:pt x="8357" y="3651"/>
                  </a:lnTo>
                  <a:lnTo>
                    <a:pt x="7397" y="7253"/>
                  </a:lnTo>
                  <a:lnTo>
                    <a:pt x="12439" y="8693"/>
                  </a:lnTo>
                  <a:lnTo>
                    <a:pt x="12632" y="8261"/>
                  </a:lnTo>
                  <a:lnTo>
                    <a:pt x="12824" y="7781"/>
                  </a:lnTo>
                  <a:lnTo>
                    <a:pt x="13112" y="6772"/>
                  </a:lnTo>
                  <a:lnTo>
                    <a:pt x="13304" y="5716"/>
                  </a:lnTo>
                  <a:lnTo>
                    <a:pt x="13448" y="4707"/>
                  </a:lnTo>
                  <a:lnTo>
                    <a:pt x="13544" y="3795"/>
                  </a:lnTo>
                  <a:lnTo>
                    <a:pt x="13640" y="3074"/>
                  </a:lnTo>
                  <a:lnTo>
                    <a:pt x="13640" y="2402"/>
                  </a:lnTo>
                  <a:lnTo>
                    <a:pt x="4899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45"/>
            <p:cNvSpPr/>
            <p:nvPr/>
          </p:nvSpPr>
          <p:spPr>
            <a:xfrm>
              <a:off x="5280750" y="4345050"/>
              <a:ext cx="341025" cy="217350"/>
            </a:xfrm>
            <a:custGeom>
              <a:avLst/>
              <a:gdLst/>
              <a:ahLst/>
              <a:cxnLst/>
              <a:rect l="l" t="t" r="r" b="b"/>
              <a:pathLst>
                <a:path w="13641" h="8694" fill="none" extrusionOk="0">
                  <a:moveTo>
                    <a:pt x="13640" y="2402"/>
                  </a:moveTo>
                  <a:lnTo>
                    <a:pt x="13640" y="2402"/>
                  </a:lnTo>
                  <a:lnTo>
                    <a:pt x="13640" y="3074"/>
                  </a:lnTo>
                  <a:lnTo>
                    <a:pt x="13544" y="3795"/>
                  </a:lnTo>
                  <a:lnTo>
                    <a:pt x="13448" y="4707"/>
                  </a:lnTo>
                  <a:lnTo>
                    <a:pt x="13304" y="5716"/>
                  </a:lnTo>
                  <a:lnTo>
                    <a:pt x="13112" y="6772"/>
                  </a:lnTo>
                  <a:lnTo>
                    <a:pt x="12824" y="7781"/>
                  </a:lnTo>
                  <a:lnTo>
                    <a:pt x="12632" y="8261"/>
                  </a:lnTo>
                  <a:lnTo>
                    <a:pt x="12439" y="8693"/>
                  </a:lnTo>
                  <a:lnTo>
                    <a:pt x="7397" y="7253"/>
                  </a:lnTo>
                  <a:lnTo>
                    <a:pt x="8357" y="3651"/>
                  </a:lnTo>
                  <a:lnTo>
                    <a:pt x="7781" y="3843"/>
                  </a:lnTo>
                  <a:lnTo>
                    <a:pt x="7781" y="3843"/>
                  </a:lnTo>
                  <a:lnTo>
                    <a:pt x="7253" y="4227"/>
                  </a:lnTo>
                  <a:lnTo>
                    <a:pt x="5860" y="5091"/>
                  </a:lnTo>
                  <a:lnTo>
                    <a:pt x="4996" y="5620"/>
                  </a:lnTo>
                  <a:lnTo>
                    <a:pt x="4035" y="6100"/>
                  </a:lnTo>
                  <a:lnTo>
                    <a:pt x="3123" y="6532"/>
                  </a:lnTo>
                  <a:lnTo>
                    <a:pt x="2258" y="6868"/>
                  </a:lnTo>
                  <a:lnTo>
                    <a:pt x="1" y="2690"/>
                  </a:lnTo>
                  <a:lnTo>
                    <a:pt x="2210" y="1730"/>
                  </a:lnTo>
                  <a:lnTo>
                    <a:pt x="4899" y="1"/>
                  </a:lnTo>
                  <a:lnTo>
                    <a:pt x="13640" y="24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45"/>
            <p:cNvSpPr/>
            <p:nvPr/>
          </p:nvSpPr>
          <p:spPr>
            <a:xfrm>
              <a:off x="5588125" y="4017275"/>
              <a:ext cx="361400" cy="229350"/>
            </a:xfrm>
            <a:custGeom>
              <a:avLst/>
              <a:gdLst/>
              <a:ahLst/>
              <a:cxnLst/>
              <a:rect l="l" t="t" r="r" b="b"/>
              <a:pathLst>
                <a:path w="14456" h="9174" extrusionOk="0">
                  <a:moveTo>
                    <a:pt x="12919" y="1"/>
                  </a:moveTo>
                  <a:lnTo>
                    <a:pt x="11286" y="1394"/>
                  </a:lnTo>
                  <a:lnTo>
                    <a:pt x="9797" y="2546"/>
                  </a:lnTo>
                  <a:lnTo>
                    <a:pt x="8501" y="3507"/>
                  </a:lnTo>
                  <a:lnTo>
                    <a:pt x="7300" y="4227"/>
                  </a:lnTo>
                  <a:lnTo>
                    <a:pt x="6244" y="4803"/>
                  </a:lnTo>
                  <a:lnTo>
                    <a:pt x="5283" y="5236"/>
                  </a:lnTo>
                  <a:lnTo>
                    <a:pt x="4467" y="5524"/>
                  </a:lnTo>
                  <a:lnTo>
                    <a:pt x="3794" y="5716"/>
                  </a:lnTo>
                  <a:lnTo>
                    <a:pt x="3170" y="5764"/>
                  </a:lnTo>
                  <a:lnTo>
                    <a:pt x="2690" y="5764"/>
                  </a:lnTo>
                  <a:lnTo>
                    <a:pt x="2306" y="5716"/>
                  </a:lnTo>
                  <a:lnTo>
                    <a:pt x="2017" y="5620"/>
                  </a:lnTo>
                  <a:lnTo>
                    <a:pt x="1777" y="5524"/>
                  </a:lnTo>
                  <a:lnTo>
                    <a:pt x="1633" y="5428"/>
                  </a:lnTo>
                  <a:lnTo>
                    <a:pt x="1489" y="5332"/>
                  </a:lnTo>
                  <a:lnTo>
                    <a:pt x="0" y="8741"/>
                  </a:lnTo>
                  <a:lnTo>
                    <a:pt x="817" y="8934"/>
                  </a:lnTo>
                  <a:lnTo>
                    <a:pt x="1633" y="9078"/>
                  </a:lnTo>
                  <a:lnTo>
                    <a:pt x="2450" y="9174"/>
                  </a:lnTo>
                  <a:lnTo>
                    <a:pt x="3218" y="9174"/>
                  </a:lnTo>
                  <a:lnTo>
                    <a:pt x="3986" y="9126"/>
                  </a:lnTo>
                  <a:lnTo>
                    <a:pt x="4707" y="9030"/>
                  </a:lnTo>
                  <a:lnTo>
                    <a:pt x="5427" y="8885"/>
                  </a:lnTo>
                  <a:lnTo>
                    <a:pt x="6100" y="8693"/>
                  </a:lnTo>
                  <a:lnTo>
                    <a:pt x="6724" y="8501"/>
                  </a:lnTo>
                  <a:lnTo>
                    <a:pt x="7348" y="8213"/>
                  </a:lnTo>
                  <a:lnTo>
                    <a:pt x="7973" y="7925"/>
                  </a:lnTo>
                  <a:lnTo>
                    <a:pt x="8549" y="7589"/>
                  </a:lnTo>
                  <a:lnTo>
                    <a:pt x="9125" y="7253"/>
                  </a:lnTo>
                  <a:lnTo>
                    <a:pt x="9653" y="6868"/>
                  </a:lnTo>
                  <a:lnTo>
                    <a:pt x="10614" y="6100"/>
                  </a:lnTo>
                  <a:lnTo>
                    <a:pt x="11478" y="5284"/>
                  </a:lnTo>
                  <a:lnTo>
                    <a:pt x="12247" y="4467"/>
                  </a:lnTo>
                  <a:lnTo>
                    <a:pt x="12919" y="3699"/>
                  </a:lnTo>
                  <a:lnTo>
                    <a:pt x="13447" y="2978"/>
                  </a:lnTo>
                  <a:lnTo>
                    <a:pt x="13880" y="2402"/>
                  </a:lnTo>
                  <a:lnTo>
                    <a:pt x="14168" y="1922"/>
                  </a:lnTo>
                  <a:lnTo>
                    <a:pt x="14456" y="1490"/>
                  </a:lnTo>
                  <a:lnTo>
                    <a:pt x="12919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45"/>
            <p:cNvSpPr/>
            <p:nvPr/>
          </p:nvSpPr>
          <p:spPr>
            <a:xfrm>
              <a:off x="5588125" y="4017275"/>
              <a:ext cx="361400" cy="229350"/>
            </a:xfrm>
            <a:custGeom>
              <a:avLst/>
              <a:gdLst/>
              <a:ahLst/>
              <a:cxnLst/>
              <a:rect l="l" t="t" r="r" b="b"/>
              <a:pathLst>
                <a:path w="14456" h="9174" fill="none" extrusionOk="0">
                  <a:moveTo>
                    <a:pt x="1489" y="5332"/>
                  </a:moveTo>
                  <a:lnTo>
                    <a:pt x="1489" y="5332"/>
                  </a:lnTo>
                  <a:lnTo>
                    <a:pt x="1633" y="5428"/>
                  </a:lnTo>
                  <a:lnTo>
                    <a:pt x="1777" y="5524"/>
                  </a:lnTo>
                  <a:lnTo>
                    <a:pt x="2017" y="5620"/>
                  </a:lnTo>
                  <a:lnTo>
                    <a:pt x="2306" y="5716"/>
                  </a:lnTo>
                  <a:lnTo>
                    <a:pt x="2690" y="5764"/>
                  </a:lnTo>
                  <a:lnTo>
                    <a:pt x="3170" y="5764"/>
                  </a:lnTo>
                  <a:lnTo>
                    <a:pt x="3794" y="5716"/>
                  </a:lnTo>
                  <a:lnTo>
                    <a:pt x="4467" y="5524"/>
                  </a:lnTo>
                  <a:lnTo>
                    <a:pt x="5283" y="5236"/>
                  </a:lnTo>
                  <a:lnTo>
                    <a:pt x="6244" y="4803"/>
                  </a:lnTo>
                  <a:lnTo>
                    <a:pt x="7300" y="4227"/>
                  </a:lnTo>
                  <a:lnTo>
                    <a:pt x="8501" y="3507"/>
                  </a:lnTo>
                  <a:lnTo>
                    <a:pt x="9797" y="2546"/>
                  </a:lnTo>
                  <a:lnTo>
                    <a:pt x="11286" y="1394"/>
                  </a:lnTo>
                  <a:lnTo>
                    <a:pt x="12919" y="1"/>
                  </a:lnTo>
                  <a:lnTo>
                    <a:pt x="14456" y="1490"/>
                  </a:lnTo>
                  <a:lnTo>
                    <a:pt x="14456" y="1490"/>
                  </a:lnTo>
                  <a:lnTo>
                    <a:pt x="14168" y="1922"/>
                  </a:lnTo>
                  <a:lnTo>
                    <a:pt x="13880" y="2402"/>
                  </a:lnTo>
                  <a:lnTo>
                    <a:pt x="13447" y="2978"/>
                  </a:lnTo>
                  <a:lnTo>
                    <a:pt x="12919" y="3699"/>
                  </a:lnTo>
                  <a:lnTo>
                    <a:pt x="12247" y="4467"/>
                  </a:lnTo>
                  <a:lnTo>
                    <a:pt x="11478" y="5284"/>
                  </a:lnTo>
                  <a:lnTo>
                    <a:pt x="10614" y="6100"/>
                  </a:lnTo>
                  <a:lnTo>
                    <a:pt x="9653" y="6868"/>
                  </a:lnTo>
                  <a:lnTo>
                    <a:pt x="9125" y="7253"/>
                  </a:lnTo>
                  <a:lnTo>
                    <a:pt x="8549" y="7589"/>
                  </a:lnTo>
                  <a:lnTo>
                    <a:pt x="7973" y="7925"/>
                  </a:lnTo>
                  <a:lnTo>
                    <a:pt x="7348" y="8213"/>
                  </a:lnTo>
                  <a:lnTo>
                    <a:pt x="6724" y="8501"/>
                  </a:lnTo>
                  <a:lnTo>
                    <a:pt x="6100" y="8693"/>
                  </a:lnTo>
                  <a:lnTo>
                    <a:pt x="5427" y="8885"/>
                  </a:lnTo>
                  <a:lnTo>
                    <a:pt x="4707" y="9030"/>
                  </a:lnTo>
                  <a:lnTo>
                    <a:pt x="3986" y="9126"/>
                  </a:lnTo>
                  <a:lnTo>
                    <a:pt x="3218" y="9174"/>
                  </a:lnTo>
                  <a:lnTo>
                    <a:pt x="2450" y="9174"/>
                  </a:lnTo>
                  <a:lnTo>
                    <a:pt x="1633" y="9078"/>
                  </a:lnTo>
                  <a:lnTo>
                    <a:pt x="817" y="8934"/>
                  </a:lnTo>
                  <a:lnTo>
                    <a:pt x="0" y="8741"/>
                  </a:lnTo>
                  <a:lnTo>
                    <a:pt x="1489" y="53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45"/>
            <p:cNvSpPr/>
            <p:nvPr/>
          </p:nvSpPr>
          <p:spPr>
            <a:xfrm>
              <a:off x="5711775" y="4143350"/>
              <a:ext cx="20450" cy="8425"/>
            </a:xfrm>
            <a:custGeom>
              <a:avLst/>
              <a:gdLst/>
              <a:ahLst/>
              <a:cxnLst/>
              <a:rect l="l" t="t" r="r" b="b"/>
              <a:pathLst>
                <a:path w="818" h="337" extrusionOk="0">
                  <a:moveTo>
                    <a:pt x="817" y="0"/>
                  </a:moveTo>
                  <a:lnTo>
                    <a:pt x="817" y="0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817" y="0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45"/>
            <p:cNvSpPr/>
            <p:nvPr/>
          </p:nvSpPr>
          <p:spPr>
            <a:xfrm>
              <a:off x="5711775" y="4143350"/>
              <a:ext cx="20450" cy="8425"/>
            </a:xfrm>
            <a:custGeom>
              <a:avLst/>
              <a:gdLst/>
              <a:ahLst/>
              <a:cxnLst/>
              <a:rect l="l" t="t" r="r" b="b"/>
              <a:pathLst>
                <a:path w="818" h="337" fill="none" extrusionOk="0">
                  <a:moveTo>
                    <a:pt x="817" y="0"/>
                  </a:moveTo>
                  <a:lnTo>
                    <a:pt x="817" y="0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817" y="0"/>
                  </a:lnTo>
                  <a:lnTo>
                    <a:pt x="8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45"/>
            <p:cNvSpPr/>
            <p:nvPr/>
          </p:nvSpPr>
          <p:spPr>
            <a:xfrm>
              <a:off x="5711775" y="4143350"/>
              <a:ext cx="20450" cy="97275"/>
            </a:xfrm>
            <a:custGeom>
              <a:avLst/>
              <a:gdLst/>
              <a:ahLst/>
              <a:cxnLst/>
              <a:rect l="l" t="t" r="r" b="b"/>
              <a:pathLst>
                <a:path w="818" h="3891" extrusionOk="0">
                  <a:moveTo>
                    <a:pt x="817" y="0"/>
                  </a:moveTo>
                  <a:lnTo>
                    <a:pt x="1" y="337"/>
                  </a:lnTo>
                  <a:lnTo>
                    <a:pt x="193" y="3891"/>
                  </a:lnTo>
                  <a:lnTo>
                    <a:pt x="721" y="3794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45"/>
            <p:cNvSpPr/>
            <p:nvPr/>
          </p:nvSpPr>
          <p:spPr>
            <a:xfrm>
              <a:off x="5711775" y="4143350"/>
              <a:ext cx="20450" cy="97275"/>
            </a:xfrm>
            <a:custGeom>
              <a:avLst/>
              <a:gdLst/>
              <a:ahLst/>
              <a:cxnLst/>
              <a:rect l="l" t="t" r="r" b="b"/>
              <a:pathLst>
                <a:path w="818" h="3891" fill="none" extrusionOk="0">
                  <a:moveTo>
                    <a:pt x="817" y="0"/>
                  </a:moveTo>
                  <a:lnTo>
                    <a:pt x="817" y="0"/>
                  </a:lnTo>
                  <a:lnTo>
                    <a:pt x="1" y="337"/>
                  </a:lnTo>
                  <a:lnTo>
                    <a:pt x="193" y="3891"/>
                  </a:lnTo>
                  <a:lnTo>
                    <a:pt x="193" y="3891"/>
                  </a:lnTo>
                  <a:lnTo>
                    <a:pt x="721" y="3794"/>
                  </a:lnTo>
                  <a:lnTo>
                    <a:pt x="8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45"/>
            <p:cNvSpPr/>
            <p:nvPr/>
          </p:nvSpPr>
          <p:spPr>
            <a:xfrm>
              <a:off x="5585725" y="4140950"/>
              <a:ext cx="133300" cy="133300"/>
            </a:xfrm>
            <a:custGeom>
              <a:avLst/>
              <a:gdLst/>
              <a:ahLst/>
              <a:cxnLst/>
              <a:rect l="l" t="t" r="r" b="b"/>
              <a:pathLst>
                <a:path w="5332" h="5332" extrusionOk="0">
                  <a:moveTo>
                    <a:pt x="5043" y="0"/>
                  </a:moveTo>
                  <a:lnTo>
                    <a:pt x="4130" y="96"/>
                  </a:lnTo>
                  <a:lnTo>
                    <a:pt x="3266" y="96"/>
                  </a:lnTo>
                  <a:lnTo>
                    <a:pt x="1681" y="145"/>
                  </a:lnTo>
                  <a:lnTo>
                    <a:pt x="529" y="96"/>
                  </a:lnTo>
                  <a:lnTo>
                    <a:pt x="0" y="48"/>
                  </a:lnTo>
                  <a:lnTo>
                    <a:pt x="673" y="2402"/>
                  </a:lnTo>
                  <a:lnTo>
                    <a:pt x="1105" y="4035"/>
                  </a:lnTo>
                  <a:lnTo>
                    <a:pt x="1297" y="4611"/>
                  </a:lnTo>
                  <a:lnTo>
                    <a:pt x="1393" y="4851"/>
                  </a:lnTo>
                  <a:lnTo>
                    <a:pt x="1633" y="4947"/>
                  </a:lnTo>
                  <a:lnTo>
                    <a:pt x="2113" y="4995"/>
                  </a:lnTo>
                  <a:lnTo>
                    <a:pt x="3410" y="5139"/>
                  </a:lnTo>
                  <a:lnTo>
                    <a:pt x="5331" y="5331"/>
                  </a:lnTo>
                  <a:lnTo>
                    <a:pt x="5043" y="0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45"/>
            <p:cNvSpPr/>
            <p:nvPr/>
          </p:nvSpPr>
          <p:spPr>
            <a:xfrm>
              <a:off x="5585725" y="4140950"/>
              <a:ext cx="133300" cy="133300"/>
            </a:xfrm>
            <a:custGeom>
              <a:avLst/>
              <a:gdLst/>
              <a:ahLst/>
              <a:cxnLst/>
              <a:rect l="l" t="t" r="r" b="b"/>
              <a:pathLst>
                <a:path w="5332" h="5332" fill="none" extrusionOk="0">
                  <a:moveTo>
                    <a:pt x="0" y="48"/>
                  </a:moveTo>
                  <a:lnTo>
                    <a:pt x="0" y="48"/>
                  </a:lnTo>
                  <a:lnTo>
                    <a:pt x="529" y="96"/>
                  </a:lnTo>
                  <a:lnTo>
                    <a:pt x="1681" y="145"/>
                  </a:lnTo>
                  <a:lnTo>
                    <a:pt x="3266" y="96"/>
                  </a:lnTo>
                  <a:lnTo>
                    <a:pt x="4130" y="96"/>
                  </a:lnTo>
                  <a:lnTo>
                    <a:pt x="5043" y="0"/>
                  </a:lnTo>
                  <a:lnTo>
                    <a:pt x="5331" y="5331"/>
                  </a:lnTo>
                  <a:lnTo>
                    <a:pt x="5331" y="5331"/>
                  </a:lnTo>
                  <a:lnTo>
                    <a:pt x="3410" y="5139"/>
                  </a:lnTo>
                  <a:lnTo>
                    <a:pt x="2113" y="4995"/>
                  </a:lnTo>
                  <a:lnTo>
                    <a:pt x="1633" y="4947"/>
                  </a:lnTo>
                  <a:lnTo>
                    <a:pt x="1393" y="4851"/>
                  </a:lnTo>
                  <a:lnTo>
                    <a:pt x="1393" y="4851"/>
                  </a:lnTo>
                  <a:lnTo>
                    <a:pt x="1297" y="4611"/>
                  </a:lnTo>
                  <a:lnTo>
                    <a:pt x="1105" y="4035"/>
                  </a:lnTo>
                  <a:lnTo>
                    <a:pt x="673" y="2402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45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extrusionOk="0">
                  <a:moveTo>
                    <a:pt x="865" y="0"/>
                  </a:moveTo>
                  <a:lnTo>
                    <a:pt x="0" y="48"/>
                  </a:lnTo>
                  <a:lnTo>
                    <a:pt x="433" y="5187"/>
                  </a:lnTo>
                  <a:lnTo>
                    <a:pt x="865" y="5235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45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fill="none" extrusionOk="0">
                  <a:moveTo>
                    <a:pt x="0" y="48"/>
                  </a:moveTo>
                  <a:lnTo>
                    <a:pt x="0" y="48"/>
                  </a:lnTo>
                  <a:lnTo>
                    <a:pt x="433" y="5187"/>
                  </a:lnTo>
                  <a:lnTo>
                    <a:pt x="433" y="5187"/>
                  </a:lnTo>
                  <a:lnTo>
                    <a:pt x="865" y="5235"/>
                  </a:lnTo>
                  <a:lnTo>
                    <a:pt x="865" y="0"/>
                  </a:lnTo>
                  <a:lnTo>
                    <a:pt x="865" y="0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45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extrusionOk="0">
                  <a:moveTo>
                    <a:pt x="769" y="0"/>
                  </a:moveTo>
                  <a:lnTo>
                    <a:pt x="97" y="49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45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fill="none" extrusionOk="0">
                  <a:moveTo>
                    <a:pt x="97" y="49"/>
                  </a:moveTo>
                  <a:lnTo>
                    <a:pt x="1" y="4995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  <a:lnTo>
                    <a:pt x="769" y="0"/>
                  </a:lnTo>
                  <a:lnTo>
                    <a:pt x="97" y="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45"/>
            <p:cNvSpPr/>
            <p:nvPr/>
          </p:nvSpPr>
          <p:spPr>
            <a:xfrm>
              <a:off x="5705775" y="4140950"/>
              <a:ext cx="13250" cy="133300"/>
            </a:xfrm>
            <a:custGeom>
              <a:avLst/>
              <a:gdLst/>
              <a:ahLst/>
              <a:cxnLst/>
              <a:rect l="l" t="t" r="r" b="b"/>
              <a:pathLst>
                <a:path w="530" h="5332" extrusionOk="0">
                  <a:moveTo>
                    <a:pt x="241" y="0"/>
                  </a:moveTo>
                  <a:lnTo>
                    <a:pt x="1" y="48"/>
                  </a:lnTo>
                  <a:lnTo>
                    <a:pt x="1" y="5283"/>
                  </a:lnTo>
                  <a:lnTo>
                    <a:pt x="529" y="5331"/>
                  </a:lnTo>
                  <a:lnTo>
                    <a:pt x="433" y="3987"/>
                  </a:lnTo>
                  <a:lnTo>
                    <a:pt x="241" y="433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AF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45"/>
            <p:cNvSpPr/>
            <p:nvPr/>
          </p:nvSpPr>
          <p:spPr>
            <a:xfrm>
              <a:off x="5705775" y="4140950"/>
              <a:ext cx="13250" cy="133300"/>
            </a:xfrm>
            <a:custGeom>
              <a:avLst/>
              <a:gdLst/>
              <a:ahLst/>
              <a:cxnLst/>
              <a:rect l="l" t="t" r="r" b="b"/>
              <a:pathLst>
                <a:path w="530" h="5332" fill="none" extrusionOk="0">
                  <a:moveTo>
                    <a:pt x="241" y="0"/>
                  </a:moveTo>
                  <a:lnTo>
                    <a:pt x="241" y="0"/>
                  </a:lnTo>
                  <a:lnTo>
                    <a:pt x="1" y="48"/>
                  </a:lnTo>
                  <a:lnTo>
                    <a:pt x="1" y="5283"/>
                  </a:lnTo>
                  <a:lnTo>
                    <a:pt x="1" y="5283"/>
                  </a:lnTo>
                  <a:lnTo>
                    <a:pt x="529" y="5331"/>
                  </a:lnTo>
                  <a:lnTo>
                    <a:pt x="433" y="3987"/>
                  </a:lnTo>
                  <a:lnTo>
                    <a:pt x="241" y="433"/>
                  </a:lnTo>
                  <a:lnTo>
                    <a:pt x="241" y="433"/>
                  </a:lnTo>
                  <a:lnTo>
                    <a:pt x="2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45"/>
            <p:cNvSpPr/>
            <p:nvPr/>
          </p:nvSpPr>
          <p:spPr>
            <a:xfrm>
              <a:off x="5624150" y="4143350"/>
              <a:ext cx="73250" cy="128500"/>
            </a:xfrm>
            <a:custGeom>
              <a:avLst/>
              <a:gdLst/>
              <a:ahLst/>
              <a:cxnLst/>
              <a:rect l="l" t="t" r="r" b="b"/>
              <a:pathLst>
                <a:path w="2930" h="5140" extrusionOk="0">
                  <a:moveTo>
                    <a:pt x="0" y="49"/>
                  </a:moveTo>
                  <a:lnTo>
                    <a:pt x="144" y="193"/>
                  </a:lnTo>
                  <a:lnTo>
                    <a:pt x="288" y="385"/>
                  </a:lnTo>
                  <a:lnTo>
                    <a:pt x="528" y="817"/>
                  </a:lnTo>
                  <a:lnTo>
                    <a:pt x="720" y="1393"/>
                  </a:lnTo>
                  <a:lnTo>
                    <a:pt x="865" y="2018"/>
                  </a:lnTo>
                  <a:lnTo>
                    <a:pt x="961" y="2690"/>
                  </a:lnTo>
                  <a:lnTo>
                    <a:pt x="1057" y="3410"/>
                  </a:lnTo>
                  <a:lnTo>
                    <a:pt x="1057" y="4179"/>
                  </a:lnTo>
                  <a:lnTo>
                    <a:pt x="1057" y="4947"/>
                  </a:lnTo>
                  <a:lnTo>
                    <a:pt x="1249" y="4967"/>
                  </a:lnTo>
                  <a:lnTo>
                    <a:pt x="1249" y="4967"/>
                  </a:lnTo>
                  <a:lnTo>
                    <a:pt x="1345" y="49"/>
                  </a:lnTo>
                  <a:close/>
                  <a:moveTo>
                    <a:pt x="1249" y="4967"/>
                  </a:moveTo>
                  <a:lnTo>
                    <a:pt x="1249" y="4995"/>
                  </a:lnTo>
                  <a:lnTo>
                    <a:pt x="2209" y="5091"/>
                  </a:lnTo>
                  <a:lnTo>
                    <a:pt x="2208" y="5065"/>
                  </a:lnTo>
                  <a:lnTo>
                    <a:pt x="2208" y="5065"/>
                  </a:lnTo>
                  <a:lnTo>
                    <a:pt x="1249" y="4967"/>
                  </a:lnTo>
                  <a:close/>
                  <a:moveTo>
                    <a:pt x="2017" y="0"/>
                  </a:moveTo>
                  <a:lnTo>
                    <a:pt x="2208" y="5065"/>
                  </a:lnTo>
                  <a:lnTo>
                    <a:pt x="2208" y="5065"/>
                  </a:lnTo>
                  <a:lnTo>
                    <a:pt x="2833" y="5129"/>
                  </a:lnTo>
                  <a:lnTo>
                    <a:pt x="2833" y="5129"/>
                  </a:lnTo>
                  <a:lnTo>
                    <a:pt x="2401" y="0"/>
                  </a:lnTo>
                  <a:close/>
                  <a:moveTo>
                    <a:pt x="2833" y="5129"/>
                  </a:moveTo>
                  <a:lnTo>
                    <a:pt x="2834" y="5139"/>
                  </a:lnTo>
                  <a:lnTo>
                    <a:pt x="2930" y="5139"/>
                  </a:lnTo>
                  <a:lnTo>
                    <a:pt x="2833" y="5129"/>
                  </a:lnTo>
                  <a:close/>
                </a:path>
              </a:pathLst>
            </a:custGeom>
            <a:solidFill>
              <a:srgbClr val="FAF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45"/>
            <p:cNvSpPr/>
            <p:nvPr/>
          </p:nvSpPr>
          <p:spPr>
            <a:xfrm>
              <a:off x="5699775" y="4271825"/>
              <a:ext cx="3625" cy="1225"/>
            </a:xfrm>
            <a:custGeom>
              <a:avLst/>
              <a:gdLst/>
              <a:ahLst/>
              <a:cxnLst/>
              <a:rect l="l" t="t" r="r" b="b"/>
              <a:pathLst>
                <a:path w="145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5" y="48"/>
                  </a:lnTo>
                  <a:lnTo>
                    <a:pt x="145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45"/>
            <p:cNvSpPr/>
            <p:nvPr/>
          </p:nvSpPr>
          <p:spPr>
            <a:xfrm>
              <a:off x="5624150" y="4143350"/>
              <a:ext cx="73250" cy="128500"/>
            </a:xfrm>
            <a:custGeom>
              <a:avLst/>
              <a:gdLst/>
              <a:ahLst/>
              <a:cxnLst/>
              <a:rect l="l" t="t" r="r" b="b"/>
              <a:pathLst>
                <a:path w="2930" h="5140" fill="none" extrusionOk="0">
                  <a:moveTo>
                    <a:pt x="2401" y="0"/>
                  </a:moveTo>
                  <a:lnTo>
                    <a:pt x="2401" y="0"/>
                  </a:lnTo>
                  <a:lnTo>
                    <a:pt x="2017" y="0"/>
                  </a:lnTo>
                  <a:lnTo>
                    <a:pt x="2209" y="5091"/>
                  </a:lnTo>
                  <a:lnTo>
                    <a:pt x="2209" y="5091"/>
                  </a:lnTo>
                  <a:lnTo>
                    <a:pt x="1249" y="4995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720" y="49"/>
                  </a:lnTo>
                  <a:lnTo>
                    <a:pt x="72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144" y="193"/>
                  </a:lnTo>
                  <a:lnTo>
                    <a:pt x="288" y="385"/>
                  </a:lnTo>
                  <a:lnTo>
                    <a:pt x="528" y="817"/>
                  </a:lnTo>
                  <a:lnTo>
                    <a:pt x="720" y="1393"/>
                  </a:lnTo>
                  <a:lnTo>
                    <a:pt x="865" y="2018"/>
                  </a:lnTo>
                  <a:lnTo>
                    <a:pt x="961" y="2690"/>
                  </a:lnTo>
                  <a:lnTo>
                    <a:pt x="1057" y="3410"/>
                  </a:lnTo>
                  <a:lnTo>
                    <a:pt x="1057" y="4179"/>
                  </a:lnTo>
                  <a:lnTo>
                    <a:pt x="1057" y="4947"/>
                  </a:lnTo>
                  <a:lnTo>
                    <a:pt x="1057" y="4947"/>
                  </a:lnTo>
                  <a:lnTo>
                    <a:pt x="2930" y="5139"/>
                  </a:lnTo>
                  <a:lnTo>
                    <a:pt x="2930" y="5139"/>
                  </a:lnTo>
                  <a:lnTo>
                    <a:pt x="2834" y="5139"/>
                  </a:lnTo>
                  <a:lnTo>
                    <a:pt x="2834" y="5139"/>
                  </a:lnTo>
                  <a:lnTo>
                    <a:pt x="240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45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extrusionOk="0">
                  <a:moveTo>
                    <a:pt x="865" y="0"/>
                  </a:moveTo>
                  <a:lnTo>
                    <a:pt x="0" y="48"/>
                  </a:lnTo>
                  <a:lnTo>
                    <a:pt x="433" y="5187"/>
                  </a:lnTo>
                  <a:lnTo>
                    <a:pt x="625" y="5187"/>
                  </a:lnTo>
                  <a:lnTo>
                    <a:pt x="769" y="5235"/>
                  </a:lnTo>
                  <a:lnTo>
                    <a:pt x="865" y="5235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45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fill="none" extrusionOk="0">
                  <a:moveTo>
                    <a:pt x="865" y="0"/>
                  </a:moveTo>
                  <a:lnTo>
                    <a:pt x="865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433" y="5187"/>
                  </a:lnTo>
                  <a:lnTo>
                    <a:pt x="433" y="5187"/>
                  </a:lnTo>
                  <a:lnTo>
                    <a:pt x="529" y="5187"/>
                  </a:lnTo>
                  <a:lnTo>
                    <a:pt x="529" y="5187"/>
                  </a:lnTo>
                  <a:lnTo>
                    <a:pt x="625" y="5187"/>
                  </a:lnTo>
                  <a:lnTo>
                    <a:pt x="625" y="5187"/>
                  </a:lnTo>
                  <a:lnTo>
                    <a:pt x="769" y="5235"/>
                  </a:lnTo>
                  <a:lnTo>
                    <a:pt x="769" y="5235"/>
                  </a:lnTo>
                  <a:lnTo>
                    <a:pt x="865" y="5235"/>
                  </a:lnTo>
                  <a:lnTo>
                    <a:pt x="8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45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extrusionOk="0">
                  <a:moveTo>
                    <a:pt x="769" y="0"/>
                  </a:moveTo>
                  <a:lnTo>
                    <a:pt x="97" y="49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45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fill="none" extrusionOk="0">
                  <a:moveTo>
                    <a:pt x="769" y="0"/>
                  </a:moveTo>
                  <a:lnTo>
                    <a:pt x="769" y="0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1" y="4995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45"/>
            <p:cNvSpPr/>
            <p:nvPr/>
          </p:nvSpPr>
          <p:spPr>
            <a:xfrm>
              <a:off x="5887075" y="3939250"/>
              <a:ext cx="126100" cy="134500"/>
            </a:xfrm>
            <a:custGeom>
              <a:avLst/>
              <a:gdLst/>
              <a:ahLst/>
              <a:cxnLst/>
              <a:rect l="l" t="t" r="r" b="b"/>
              <a:pathLst>
                <a:path w="5044" h="5380" extrusionOk="0">
                  <a:moveTo>
                    <a:pt x="2930" y="0"/>
                  </a:moveTo>
                  <a:lnTo>
                    <a:pt x="2786" y="96"/>
                  </a:lnTo>
                  <a:lnTo>
                    <a:pt x="2546" y="336"/>
                  </a:lnTo>
                  <a:lnTo>
                    <a:pt x="2354" y="625"/>
                  </a:lnTo>
                  <a:lnTo>
                    <a:pt x="1874" y="1249"/>
                  </a:lnTo>
                  <a:lnTo>
                    <a:pt x="1489" y="1825"/>
                  </a:lnTo>
                  <a:lnTo>
                    <a:pt x="1105" y="1873"/>
                  </a:lnTo>
                  <a:lnTo>
                    <a:pt x="1057" y="1537"/>
                  </a:lnTo>
                  <a:lnTo>
                    <a:pt x="1057" y="1201"/>
                  </a:lnTo>
                  <a:lnTo>
                    <a:pt x="1009" y="1057"/>
                  </a:lnTo>
                  <a:lnTo>
                    <a:pt x="961" y="913"/>
                  </a:lnTo>
                  <a:lnTo>
                    <a:pt x="865" y="817"/>
                  </a:lnTo>
                  <a:lnTo>
                    <a:pt x="769" y="769"/>
                  </a:lnTo>
                  <a:lnTo>
                    <a:pt x="673" y="769"/>
                  </a:lnTo>
                  <a:lnTo>
                    <a:pt x="577" y="817"/>
                  </a:lnTo>
                  <a:lnTo>
                    <a:pt x="481" y="961"/>
                  </a:lnTo>
                  <a:lnTo>
                    <a:pt x="385" y="1201"/>
                  </a:lnTo>
                  <a:lnTo>
                    <a:pt x="289" y="1489"/>
                  </a:lnTo>
                  <a:lnTo>
                    <a:pt x="193" y="2113"/>
                  </a:lnTo>
                  <a:lnTo>
                    <a:pt x="193" y="2642"/>
                  </a:lnTo>
                  <a:lnTo>
                    <a:pt x="49" y="2882"/>
                  </a:lnTo>
                  <a:lnTo>
                    <a:pt x="1" y="3122"/>
                  </a:lnTo>
                  <a:lnTo>
                    <a:pt x="1" y="3410"/>
                  </a:lnTo>
                  <a:lnTo>
                    <a:pt x="1" y="3650"/>
                  </a:lnTo>
                  <a:lnTo>
                    <a:pt x="97" y="3938"/>
                  </a:lnTo>
                  <a:lnTo>
                    <a:pt x="193" y="4178"/>
                  </a:lnTo>
                  <a:lnTo>
                    <a:pt x="385" y="4370"/>
                  </a:lnTo>
                  <a:lnTo>
                    <a:pt x="577" y="4563"/>
                  </a:lnTo>
                  <a:lnTo>
                    <a:pt x="1153" y="5043"/>
                  </a:lnTo>
                  <a:lnTo>
                    <a:pt x="1441" y="5235"/>
                  </a:lnTo>
                  <a:lnTo>
                    <a:pt x="1730" y="5331"/>
                  </a:lnTo>
                  <a:lnTo>
                    <a:pt x="2018" y="5379"/>
                  </a:lnTo>
                  <a:lnTo>
                    <a:pt x="2306" y="5379"/>
                  </a:lnTo>
                  <a:lnTo>
                    <a:pt x="2594" y="5331"/>
                  </a:lnTo>
                  <a:lnTo>
                    <a:pt x="2882" y="5235"/>
                  </a:lnTo>
                  <a:lnTo>
                    <a:pt x="3122" y="5043"/>
                  </a:lnTo>
                  <a:lnTo>
                    <a:pt x="3362" y="4803"/>
                  </a:lnTo>
                  <a:lnTo>
                    <a:pt x="3506" y="4611"/>
                  </a:lnTo>
                  <a:lnTo>
                    <a:pt x="3603" y="4419"/>
                  </a:lnTo>
                  <a:lnTo>
                    <a:pt x="3651" y="4178"/>
                  </a:lnTo>
                  <a:lnTo>
                    <a:pt x="3699" y="3938"/>
                  </a:lnTo>
                  <a:lnTo>
                    <a:pt x="4131" y="3698"/>
                  </a:lnTo>
                  <a:lnTo>
                    <a:pt x="4611" y="3458"/>
                  </a:lnTo>
                  <a:lnTo>
                    <a:pt x="4947" y="3218"/>
                  </a:lnTo>
                  <a:lnTo>
                    <a:pt x="4995" y="3074"/>
                  </a:lnTo>
                  <a:lnTo>
                    <a:pt x="5043" y="2978"/>
                  </a:lnTo>
                  <a:lnTo>
                    <a:pt x="4995" y="2930"/>
                  </a:lnTo>
                  <a:lnTo>
                    <a:pt x="4947" y="2930"/>
                  </a:lnTo>
                  <a:lnTo>
                    <a:pt x="4803" y="2882"/>
                  </a:lnTo>
                  <a:lnTo>
                    <a:pt x="4563" y="2882"/>
                  </a:lnTo>
                  <a:lnTo>
                    <a:pt x="4323" y="2930"/>
                  </a:lnTo>
                  <a:lnTo>
                    <a:pt x="3843" y="3074"/>
                  </a:lnTo>
                  <a:lnTo>
                    <a:pt x="3554" y="3170"/>
                  </a:lnTo>
                  <a:lnTo>
                    <a:pt x="3554" y="3170"/>
                  </a:lnTo>
                  <a:lnTo>
                    <a:pt x="3843" y="2930"/>
                  </a:lnTo>
                  <a:lnTo>
                    <a:pt x="4275" y="2546"/>
                  </a:lnTo>
                  <a:lnTo>
                    <a:pt x="4515" y="2305"/>
                  </a:lnTo>
                  <a:lnTo>
                    <a:pt x="4707" y="2113"/>
                  </a:lnTo>
                  <a:lnTo>
                    <a:pt x="4803" y="1921"/>
                  </a:lnTo>
                  <a:lnTo>
                    <a:pt x="4851" y="1729"/>
                  </a:lnTo>
                  <a:lnTo>
                    <a:pt x="4803" y="1681"/>
                  </a:lnTo>
                  <a:lnTo>
                    <a:pt x="4755" y="1681"/>
                  </a:lnTo>
                  <a:lnTo>
                    <a:pt x="4515" y="1729"/>
                  </a:lnTo>
                  <a:lnTo>
                    <a:pt x="4275" y="1873"/>
                  </a:lnTo>
                  <a:lnTo>
                    <a:pt x="3939" y="2065"/>
                  </a:lnTo>
                  <a:lnTo>
                    <a:pt x="3362" y="2449"/>
                  </a:lnTo>
                  <a:lnTo>
                    <a:pt x="3122" y="2642"/>
                  </a:lnTo>
                  <a:lnTo>
                    <a:pt x="3314" y="2401"/>
                  </a:lnTo>
                  <a:lnTo>
                    <a:pt x="3747" y="1825"/>
                  </a:lnTo>
                  <a:lnTo>
                    <a:pt x="3939" y="1489"/>
                  </a:lnTo>
                  <a:lnTo>
                    <a:pt x="4131" y="1153"/>
                  </a:lnTo>
                  <a:lnTo>
                    <a:pt x="4227" y="865"/>
                  </a:lnTo>
                  <a:lnTo>
                    <a:pt x="4227" y="769"/>
                  </a:lnTo>
                  <a:lnTo>
                    <a:pt x="4227" y="673"/>
                  </a:lnTo>
                  <a:lnTo>
                    <a:pt x="4179" y="625"/>
                  </a:lnTo>
                  <a:lnTo>
                    <a:pt x="4083" y="577"/>
                  </a:lnTo>
                  <a:lnTo>
                    <a:pt x="3891" y="673"/>
                  </a:lnTo>
                  <a:lnTo>
                    <a:pt x="3603" y="817"/>
                  </a:lnTo>
                  <a:lnTo>
                    <a:pt x="3266" y="1057"/>
                  </a:lnTo>
                  <a:lnTo>
                    <a:pt x="2690" y="1633"/>
                  </a:lnTo>
                  <a:lnTo>
                    <a:pt x="2306" y="2017"/>
                  </a:lnTo>
                  <a:lnTo>
                    <a:pt x="2258" y="1969"/>
                  </a:lnTo>
                  <a:lnTo>
                    <a:pt x="2498" y="1633"/>
                  </a:lnTo>
                  <a:lnTo>
                    <a:pt x="2786" y="1057"/>
                  </a:lnTo>
                  <a:lnTo>
                    <a:pt x="3026" y="480"/>
                  </a:lnTo>
                  <a:lnTo>
                    <a:pt x="3074" y="240"/>
                  </a:lnTo>
                  <a:lnTo>
                    <a:pt x="3026" y="48"/>
                  </a:lnTo>
                  <a:lnTo>
                    <a:pt x="2978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45"/>
            <p:cNvSpPr/>
            <p:nvPr/>
          </p:nvSpPr>
          <p:spPr>
            <a:xfrm>
              <a:off x="5379200" y="4120550"/>
              <a:ext cx="271375" cy="284550"/>
            </a:xfrm>
            <a:custGeom>
              <a:avLst/>
              <a:gdLst/>
              <a:ahLst/>
              <a:cxnLst/>
              <a:rect l="l" t="t" r="r" b="b"/>
              <a:pathLst>
                <a:path w="10855" h="11382" extrusionOk="0">
                  <a:moveTo>
                    <a:pt x="5092" y="0"/>
                  </a:moveTo>
                  <a:lnTo>
                    <a:pt x="4419" y="144"/>
                  </a:lnTo>
                  <a:lnTo>
                    <a:pt x="3939" y="288"/>
                  </a:lnTo>
                  <a:lnTo>
                    <a:pt x="3699" y="384"/>
                  </a:lnTo>
                  <a:lnTo>
                    <a:pt x="3459" y="576"/>
                  </a:lnTo>
                  <a:lnTo>
                    <a:pt x="3219" y="768"/>
                  </a:lnTo>
                  <a:lnTo>
                    <a:pt x="2979" y="1009"/>
                  </a:lnTo>
                  <a:lnTo>
                    <a:pt x="2594" y="1585"/>
                  </a:lnTo>
                  <a:lnTo>
                    <a:pt x="2210" y="2209"/>
                  </a:lnTo>
                  <a:lnTo>
                    <a:pt x="1826" y="2978"/>
                  </a:lnTo>
                  <a:lnTo>
                    <a:pt x="1538" y="3746"/>
                  </a:lnTo>
                  <a:lnTo>
                    <a:pt x="1250" y="4562"/>
                  </a:lnTo>
                  <a:lnTo>
                    <a:pt x="961" y="5379"/>
                  </a:lnTo>
                  <a:lnTo>
                    <a:pt x="529" y="6964"/>
                  </a:lnTo>
                  <a:lnTo>
                    <a:pt x="241" y="8308"/>
                  </a:lnTo>
                  <a:lnTo>
                    <a:pt x="1" y="9653"/>
                  </a:lnTo>
                  <a:lnTo>
                    <a:pt x="625" y="9941"/>
                  </a:lnTo>
                  <a:lnTo>
                    <a:pt x="1250" y="10181"/>
                  </a:lnTo>
                  <a:lnTo>
                    <a:pt x="1922" y="10421"/>
                  </a:lnTo>
                  <a:lnTo>
                    <a:pt x="2546" y="10662"/>
                  </a:lnTo>
                  <a:lnTo>
                    <a:pt x="3219" y="10806"/>
                  </a:lnTo>
                  <a:lnTo>
                    <a:pt x="3939" y="10998"/>
                  </a:lnTo>
                  <a:lnTo>
                    <a:pt x="5284" y="11190"/>
                  </a:lnTo>
                  <a:lnTo>
                    <a:pt x="6628" y="11334"/>
                  </a:lnTo>
                  <a:lnTo>
                    <a:pt x="7973" y="11382"/>
                  </a:lnTo>
                  <a:lnTo>
                    <a:pt x="9222" y="11382"/>
                  </a:lnTo>
                  <a:lnTo>
                    <a:pt x="10374" y="11334"/>
                  </a:lnTo>
                  <a:lnTo>
                    <a:pt x="10567" y="9941"/>
                  </a:lnTo>
                  <a:lnTo>
                    <a:pt x="10711" y="8452"/>
                  </a:lnTo>
                  <a:lnTo>
                    <a:pt x="10855" y="6772"/>
                  </a:lnTo>
                  <a:lnTo>
                    <a:pt x="10855" y="5859"/>
                  </a:lnTo>
                  <a:lnTo>
                    <a:pt x="10855" y="4947"/>
                  </a:lnTo>
                  <a:lnTo>
                    <a:pt x="10807" y="4082"/>
                  </a:lnTo>
                  <a:lnTo>
                    <a:pt x="10711" y="3266"/>
                  </a:lnTo>
                  <a:lnTo>
                    <a:pt x="10567" y="2497"/>
                  </a:lnTo>
                  <a:lnTo>
                    <a:pt x="10374" y="1825"/>
                  </a:lnTo>
                  <a:lnTo>
                    <a:pt x="10230" y="1537"/>
                  </a:lnTo>
                  <a:lnTo>
                    <a:pt x="10086" y="1297"/>
                  </a:lnTo>
                  <a:lnTo>
                    <a:pt x="9942" y="1105"/>
                  </a:lnTo>
                  <a:lnTo>
                    <a:pt x="9750" y="912"/>
                  </a:lnTo>
                  <a:lnTo>
                    <a:pt x="9462" y="720"/>
                  </a:lnTo>
                  <a:lnTo>
                    <a:pt x="9174" y="528"/>
                  </a:lnTo>
                  <a:lnTo>
                    <a:pt x="8790" y="384"/>
                  </a:lnTo>
                  <a:lnTo>
                    <a:pt x="8405" y="288"/>
                  </a:lnTo>
                  <a:lnTo>
                    <a:pt x="7589" y="96"/>
                  </a:lnTo>
                  <a:lnTo>
                    <a:pt x="6724" y="0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45"/>
            <p:cNvSpPr/>
            <p:nvPr/>
          </p:nvSpPr>
          <p:spPr>
            <a:xfrm>
              <a:off x="5379200" y="4120550"/>
              <a:ext cx="271375" cy="284550"/>
            </a:xfrm>
            <a:custGeom>
              <a:avLst/>
              <a:gdLst/>
              <a:ahLst/>
              <a:cxnLst/>
              <a:rect l="l" t="t" r="r" b="b"/>
              <a:pathLst>
                <a:path w="10855" h="11382" fill="none" extrusionOk="0">
                  <a:moveTo>
                    <a:pt x="10374" y="11334"/>
                  </a:moveTo>
                  <a:lnTo>
                    <a:pt x="10374" y="11334"/>
                  </a:lnTo>
                  <a:lnTo>
                    <a:pt x="9222" y="11382"/>
                  </a:lnTo>
                  <a:lnTo>
                    <a:pt x="7973" y="11382"/>
                  </a:lnTo>
                  <a:lnTo>
                    <a:pt x="6628" y="11334"/>
                  </a:lnTo>
                  <a:lnTo>
                    <a:pt x="5284" y="11190"/>
                  </a:lnTo>
                  <a:lnTo>
                    <a:pt x="3939" y="10998"/>
                  </a:lnTo>
                  <a:lnTo>
                    <a:pt x="3219" y="10806"/>
                  </a:lnTo>
                  <a:lnTo>
                    <a:pt x="2546" y="10662"/>
                  </a:lnTo>
                  <a:lnTo>
                    <a:pt x="1922" y="10421"/>
                  </a:lnTo>
                  <a:lnTo>
                    <a:pt x="1250" y="10181"/>
                  </a:lnTo>
                  <a:lnTo>
                    <a:pt x="625" y="9941"/>
                  </a:lnTo>
                  <a:lnTo>
                    <a:pt x="1" y="9653"/>
                  </a:lnTo>
                  <a:lnTo>
                    <a:pt x="1" y="9653"/>
                  </a:lnTo>
                  <a:lnTo>
                    <a:pt x="241" y="8308"/>
                  </a:lnTo>
                  <a:lnTo>
                    <a:pt x="529" y="6964"/>
                  </a:lnTo>
                  <a:lnTo>
                    <a:pt x="961" y="5379"/>
                  </a:lnTo>
                  <a:lnTo>
                    <a:pt x="1250" y="4562"/>
                  </a:lnTo>
                  <a:lnTo>
                    <a:pt x="1538" y="3746"/>
                  </a:lnTo>
                  <a:lnTo>
                    <a:pt x="1826" y="2978"/>
                  </a:lnTo>
                  <a:lnTo>
                    <a:pt x="2210" y="2209"/>
                  </a:lnTo>
                  <a:lnTo>
                    <a:pt x="2594" y="1585"/>
                  </a:lnTo>
                  <a:lnTo>
                    <a:pt x="2979" y="1009"/>
                  </a:lnTo>
                  <a:lnTo>
                    <a:pt x="3219" y="768"/>
                  </a:lnTo>
                  <a:lnTo>
                    <a:pt x="3459" y="576"/>
                  </a:lnTo>
                  <a:lnTo>
                    <a:pt x="3699" y="384"/>
                  </a:lnTo>
                  <a:lnTo>
                    <a:pt x="3939" y="288"/>
                  </a:lnTo>
                  <a:lnTo>
                    <a:pt x="3939" y="288"/>
                  </a:lnTo>
                  <a:lnTo>
                    <a:pt x="4419" y="144"/>
                  </a:lnTo>
                  <a:lnTo>
                    <a:pt x="5092" y="0"/>
                  </a:lnTo>
                  <a:lnTo>
                    <a:pt x="5860" y="0"/>
                  </a:lnTo>
                  <a:lnTo>
                    <a:pt x="6724" y="0"/>
                  </a:lnTo>
                  <a:lnTo>
                    <a:pt x="7589" y="96"/>
                  </a:lnTo>
                  <a:lnTo>
                    <a:pt x="8405" y="288"/>
                  </a:lnTo>
                  <a:lnTo>
                    <a:pt x="8790" y="384"/>
                  </a:lnTo>
                  <a:lnTo>
                    <a:pt x="9174" y="528"/>
                  </a:lnTo>
                  <a:lnTo>
                    <a:pt x="9462" y="720"/>
                  </a:lnTo>
                  <a:lnTo>
                    <a:pt x="9750" y="912"/>
                  </a:lnTo>
                  <a:lnTo>
                    <a:pt x="9750" y="912"/>
                  </a:lnTo>
                  <a:lnTo>
                    <a:pt x="9942" y="1105"/>
                  </a:lnTo>
                  <a:lnTo>
                    <a:pt x="10086" y="1297"/>
                  </a:lnTo>
                  <a:lnTo>
                    <a:pt x="10230" y="1537"/>
                  </a:lnTo>
                  <a:lnTo>
                    <a:pt x="10374" y="1825"/>
                  </a:lnTo>
                  <a:lnTo>
                    <a:pt x="10567" y="2497"/>
                  </a:lnTo>
                  <a:lnTo>
                    <a:pt x="10711" y="3266"/>
                  </a:lnTo>
                  <a:lnTo>
                    <a:pt x="10807" y="4082"/>
                  </a:lnTo>
                  <a:lnTo>
                    <a:pt x="10855" y="4947"/>
                  </a:lnTo>
                  <a:lnTo>
                    <a:pt x="10855" y="5859"/>
                  </a:lnTo>
                  <a:lnTo>
                    <a:pt x="10855" y="6772"/>
                  </a:lnTo>
                  <a:lnTo>
                    <a:pt x="10711" y="8452"/>
                  </a:lnTo>
                  <a:lnTo>
                    <a:pt x="10567" y="9941"/>
                  </a:lnTo>
                  <a:lnTo>
                    <a:pt x="10374" y="113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45"/>
            <p:cNvSpPr/>
            <p:nvPr/>
          </p:nvSpPr>
          <p:spPr>
            <a:xfrm>
              <a:off x="5495675" y="4120550"/>
              <a:ext cx="112875" cy="56450"/>
            </a:xfrm>
            <a:custGeom>
              <a:avLst/>
              <a:gdLst/>
              <a:ahLst/>
              <a:cxnLst/>
              <a:rect l="l" t="t" r="r" b="b"/>
              <a:pathLst>
                <a:path w="4515" h="2258" extrusionOk="0">
                  <a:moveTo>
                    <a:pt x="577" y="0"/>
                  </a:moveTo>
                  <a:lnTo>
                    <a:pt x="96" y="48"/>
                  </a:lnTo>
                  <a:lnTo>
                    <a:pt x="48" y="288"/>
                  </a:lnTo>
                  <a:lnTo>
                    <a:pt x="0" y="480"/>
                  </a:lnTo>
                  <a:lnTo>
                    <a:pt x="48" y="816"/>
                  </a:lnTo>
                  <a:lnTo>
                    <a:pt x="193" y="1153"/>
                  </a:lnTo>
                  <a:lnTo>
                    <a:pt x="385" y="1489"/>
                  </a:lnTo>
                  <a:lnTo>
                    <a:pt x="625" y="1729"/>
                  </a:lnTo>
                  <a:lnTo>
                    <a:pt x="961" y="1969"/>
                  </a:lnTo>
                  <a:lnTo>
                    <a:pt x="1345" y="2113"/>
                  </a:lnTo>
                  <a:lnTo>
                    <a:pt x="1777" y="2257"/>
                  </a:lnTo>
                  <a:lnTo>
                    <a:pt x="2690" y="2257"/>
                  </a:lnTo>
                  <a:lnTo>
                    <a:pt x="3122" y="2161"/>
                  </a:lnTo>
                  <a:lnTo>
                    <a:pt x="3506" y="2017"/>
                  </a:lnTo>
                  <a:lnTo>
                    <a:pt x="3842" y="1777"/>
                  </a:lnTo>
                  <a:lnTo>
                    <a:pt x="4083" y="1537"/>
                  </a:lnTo>
                  <a:lnTo>
                    <a:pt x="4323" y="1249"/>
                  </a:lnTo>
                  <a:lnTo>
                    <a:pt x="4467" y="912"/>
                  </a:lnTo>
                  <a:lnTo>
                    <a:pt x="4515" y="576"/>
                  </a:lnTo>
                  <a:lnTo>
                    <a:pt x="4515" y="528"/>
                  </a:lnTo>
                  <a:lnTo>
                    <a:pt x="3986" y="336"/>
                  </a:lnTo>
                  <a:lnTo>
                    <a:pt x="3458" y="192"/>
                  </a:lnTo>
                  <a:lnTo>
                    <a:pt x="2882" y="96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45"/>
            <p:cNvSpPr/>
            <p:nvPr/>
          </p:nvSpPr>
          <p:spPr>
            <a:xfrm>
              <a:off x="5495675" y="4120550"/>
              <a:ext cx="112875" cy="56450"/>
            </a:xfrm>
            <a:custGeom>
              <a:avLst/>
              <a:gdLst/>
              <a:ahLst/>
              <a:cxnLst/>
              <a:rect l="l" t="t" r="r" b="b"/>
              <a:pathLst>
                <a:path w="4515" h="2258" fill="none" extrusionOk="0">
                  <a:moveTo>
                    <a:pt x="4515" y="576"/>
                  </a:moveTo>
                  <a:lnTo>
                    <a:pt x="4515" y="528"/>
                  </a:lnTo>
                  <a:lnTo>
                    <a:pt x="4515" y="528"/>
                  </a:lnTo>
                  <a:lnTo>
                    <a:pt x="3986" y="336"/>
                  </a:lnTo>
                  <a:lnTo>
                    <a:pt x="3458" y="192"/>
                  </a:lnTo>
                  <a:lnTo>
                    <a:pt x="2882" y="96"/>
                  </a:lnTo>
                  <a:lnTo>
                    <a:pt x="2306" y="0"/>
                  </a:lnTo>
                  <a:lnTo>
                    <a:pt x="1681" y="0"/>
                  </a:lnTo>
                  <a:lnTo>
                    <a:pt x="1105" y="0"/>
                  </a:lnTo>
                  <a:lnTo>
                    <a:pt x="577" y="0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48" y="288"/>
                  </a:lnTo>
                  <a:lnTo>
                    <a:pt x="0" y="480"/>
                  </a:lnTo>
                  <a:lnTo>
                    <a:pt x="0" y="480"/>
                  </a:lnTo>
                  <a:lnTo>
                    <a:pt x="48" y="816"/>
                  </a:lnTo>
                  <a:lnTo>
                    <a:pt x="193" y="1153"/>
                  </a:lnTo>
                  <a:lnTo>
                    <a:pt x="385" y="1489"/>
                  </a:lnTo>
                  <a:lnTo>
                    <a:pt x="625" y="1729"/>
                  </a:lnTo>
                  <a:lnTo>
                    <a:pt x="961" y="1969"/>
                  </a:lnTo>
                  <a:lnTo>
                    <a:pt x="1345" y="2113"/>
                  </a:lnTo>
                  <a:lnTo>
                    <a:pt x="1777" y="2257"/>
                  </a:lnTo>
                  <a:lnTo>
                    <a:pt x="2210" y="2257"/>
                  </a:lnTo>
                  <a:lnTo>
                    <a:pt x="2210" y="2257"/>
                  </a:lnTo>
                  <a:lnTo>
                    <a:pt x="2690" y="2257"/>
                  </a:lnTo>
                  <a:lnTo>
                    <a:pt x="3122" y="2161"/>
                  </a:lnTo>
                  <a:lnTo>
                    <a:pt x="3506" y="2017"/>
                  </a:lnTo>
                  <a:lnTo>
                    <a:pt x="3842" y="1777"/>
                  </a:lnTo>
                  <a:lnTo>
                    <a:pt x="4083" y="1537"/>
                  </a:lnTo>
                  <a:lnTo>
                    <a:pt x="4323" y="1249"/>
                  </a:lnTo>
                  <a:lnTo>
                    <a:pt x="4467" y="912"/>
                  </a:lnTo>
                  <a:lnTo>
                    <a:pt x="4515" y="57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45"/>
            <p:cNvSpPr/>
            <p:nvPr/>
          </p:nvSpPr>
          <p:spPr>
            <a:xfrm>
              <a:off x="5637350" y="4403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1"/>
                  </a:moveTo>
                  <a:lnTo>
                    <a:pt x="4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8" y="1"/>
                  </a:lnTo>
                  <a:close/>
                  <a:moveTo>
                    <a:pt x="48" y="1"/>
                  </a:move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45"/>
            <p:cNvSpPr/>
            <p:nvPr/>
          </p:nvSpPr>
          <p:spPr>
            <a:xfrm>
              <a:off x="5637350" y="4403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1"/>
                  </a:moveTo>
                  <a:lnTo>
                    <a:pt x="4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45"/>
            <p:cNvSpPr/>
            <p:nvPr/>
          </p:nvSpPr>
          <p:spPr>
            <a:xfrm>
              <a:off x="5638550" y="4403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45"/>
            <p:cNvSpPr/>
            <p:nvPr/>
          </p:nvSpPr>
          <p:spPr>
            <a:xfrm>
              <a:off x="5426025" y="4178175"/>
              <a:ext cx="214950" cy="226925"/>
            </a:xfrm>
            <a:custGeom>
              <a:avLst/>
              <a:gdLst/>
              <a:ahLst/>
              <a:cxnLst/>
              <a:rect l="l" t="t" r="r" b="b"/>
              <a:pathLst>
                <a:path w="8598" h="9077" extrusionOk="0">
                  <a:moveTo>
                    <a:pt x="913" y="0"/>
                  </a:moveTo>
                  <a:lnTo>
                    <a:pt x="97" y="336"/>
                  </a:lnTo>
                  <a:lnTo>
                    <a:pt x="1" y="625"/>
                  </a:lnTo>
                  <a:lnTo>
                    <a:pt x="49" y="1297"/>
                  </a:lnTo>
                  <a:lnTo>
                    <a:pt x="145" y="1777"/>
                  </a:lnTo>
                  <a:lnTo>
                    <a:pt x="289" y="2305"/>
                  </a:lnTo>
                  <a:lnTo>
                    <a:pt x="433" y="2930"/>
                  </a:lnTo>
                  <a:lnTo>
                    <a:pt x="673" y="3554"/>
                  </a:lnTo>
                  <a:lnTo>
                    <a:pt x="961" y="4226"/>
                  </a:lnTo>
                  <a:lnTo>
                    <a:pt x="1346" y="4899"/>
                  </a:lnTo>
                  <a:lnTo>
                    <a:pt x="1778" y="5571"/>
                  </a:lnTo>
                  <a:lnTo>
                    <a:pt x="2306" y="6243"/>
                  </a:lnTo>
                  <a:lnTo>
                    <a:pt x="2930" y="6868"/>
                  </a:lnTo>
                  <a:lnTo>
                    <a:pt x="3699" y="7444"/>
                  </a:lnTo>
                  <a:lnTo>
                    <a:pt x="4083" y="7732"/>
                  </a:lnTo>
                  <a:lnTo>
                    <a:pt x="4515" y="7972"/>
                  </a:lnTo>
                  <a:lnTo>
                    <a:pt x="4996" y="8213"/>
                  </a:lnTo>
                  <a:lnTo>
                    <a:pt x="5524" y="8405"/>
                  </a:lnTo>
                  <a:lnTo>
                    <a:pt x="6052" y="8597"/>
                  </a:lnTo>
                  <a:lnTo>
                    <a:pt x="6580" y="8789"/>
                  </a:lnTo>
                  <a:lnTo>
                    <a:pt x="7205" y="8933"/>
                  </a:lnTo>
                  <a:lnTo>
                    <a:pt x="7829" y="9077"/>
                  </a:lnTo>
                  <a:lnTo>
                    <a:pt x="8453" y="9029"/>
                  </a:lnTo>
                  <a:lnTo>
                    <a:pt x="8501" y="9029"/>
                  </a:lnTo>
                  <a:lnTo>
                    <a:pt x="8597" y="8309"/>
                  </a:lnTo>
                  <a:lnTo>
                    <a:pt x="7541" y="7972"/>
                  </a:lnTo>
                  <a:lnTo>
                    <a:pt x="6436" y="7540"/>
                  </a:lnTo>
                  <a:lnTo>
                    <a:pt x="5908" y="7300"/>
                  </a:lnTo>
                  <a:lnTo>
                    <a:pt x="5380" y="7012"/>
                  </a:lnTo>
                  <a:lnTo>
                    <a:pt x="4851" y="6676"/>
                  </a:lnTo>
                  <a:lnTo>
                    <a:pt x="4371" y="6292"/>
                  </a:lnTo>
                  <a:lnTo>
                    <a:pt x="3891" y="5907"/>
                  </a:lnTo>
                  <a:lnTo>
                    <a:pt x="3411" y="5475"/>
                  </a:lnTo>
                  <a:lnTo>
                    <a:pt x="2979" y="4995"/>
                  </a:lnTo>
                  <a:lnTo>
                    <a:pt x="2546" y="4515"/>
                  </a:lnTo>
                  <a:lnTo>
                    <a:pt x="2114" y="3938"/>
                  </a:lnTo>
                  <a:lnTo>
                    <a:pt x="1730" y="3362"/>
                  </a:lnTo>
                  <a:lnTo>
                    <a:pt x="1394" y="2738"/>
                  </a:lnTo>
                  <a:lnTo>
                    <a:pt x="1057" y="2017"/>
                  </a:lnTo>
                  <a:lnTo>
                    <a:pt x="3171" y="1441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rgbClr val="FAF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45"/>
            <p:cNvSpPr/>
            <p:nvPr/>
          </p:nvSpPr>
          <p:spPr>
            <a:xfrm>
              <a:off x="5426025" y="4178175"/>
              <a:ext cx="214950" cy="226925"/>
            </a:xfrm>
            <a:custGeom>
              <a:avLst/>
              <a:gdLst/>
              <a:ahLst/>
              <a:cxnLst/>
              <a:rect l="l" t="t" r="r" b="b"/>
              <a:pathLst>
                <a:path w="8598" h="9077" fill="none" extrusionOk="0">
                  <a:moveTo>
                    <a:pt x="913" y="0"/>
                  </a:moveTo>
                  <a:lnTo>
                    <a:pt x="97" y="336"/>
                  </a:lnTo>
                  <a:lnTo>
                    <a:pt x="97" y="336"/>
                  </a:lnTo>
                  <a:lnTo>
                    <a:pt x="1" y="625"/>
                  </a:lnTo>
                  <a:lnTo>
                    <a:pt x="1" y="625"/>
                  </a:lnTo>
                  <a:lnTo>
                    <a:pt x="49" y="1297"/>
                  </a:lnTo>
                  <a:lnTo>
                    <a:pt x="145" y="1777"/>
                  </a:lnTo>
                  <a:lnTo>
                    <a:pt x="289" y="2305"/>
                  </a:lnTo>
                  <a:lnTo>
                    <a:pt x="433" y="2930"/>
                  </a:lnTo>
                  <a:lnTo>
                    <a:pt x="673" y="3554"/>
                  </a:lnTo>
                  <a:lnTo>
                    <a:pt x="961" y="4226"/>
                  </a:lnTo>
                  <a:lnTo>
                    <a:pt x="1346" y="4899"/>
                  </a:lnTo>
                  <a:lnTo>
                    <a:pt x="1778" y="5571"/>
                  </a:lnTo>
                  <a:lnTo>
                    <a:pt x="2306" y="6243"/>
                  </a:lnTo>
                  <a:lnTo>
                    <a:pt x="2930" y="6868"/>
                  </a:lnTo>
                  <a:lnTo>
                    <a:pt x="3699" y="7444"/>
                  </a:lnTo>
                  <a:lnTo>
                    <a:pt x="4083" y="7732"/>
                  </a:lnTo>
                  <a:lnTo>
                    <a:pt x="4515" y="7972"/>
                  </a:lnTo>
                  <a:lnTo>
                    <a:pt x="4996" y="8213"/>
                  </a:lnTo>
                  <a:lnTo>
                    <a:pt x="5524" y="8405"/>
                  </a:lnTo>
                  <a:lnTo>
                    <a:pt x="6052" y="8597"/>
                  </a:lnTo>
                  <a:lnTo>
                    <a:pt x="6580" y="8789"/>
                  </a:lnTo>
                  <a:lnTo>
                    <a:pt x="7205" y="8933"/>
                  </a:lnTo>
                  <a:lnTo>
                    <a:pt x="7829" y="9077"/>
                  </a:lnTo>
                  <a:lnTo>
                    <a:pt x="7829" y="9077"/>
                  </a:lnTo>
                  <a:lnTo>
                    <a:pt x="8453" y="9029"/>
                  </a:lnTo>
                  <a:lnTo>
                    <a:pt x="8453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97" y="8309"/>
                  </a:lnTo>
                  <a:lnTo>
                    <a:pt x="8597" y="8309"/>
                  </a:lnTo>
                  <a:lnTo>
                    <a:pt x="7541" y="7972"/>
                  </a:lnTo>
                  <a:lnTo>
                    <a:pt x="6436" y="7540"/>
                  </a:lnTo>
                  <a:lnTo>
                    <a:pt x="5908" y="7300"/>
                  </a:lnTo>
                  <a:lnTo>
                    <a:pt x="5380" y="7012"/>
                  </a:lnTo>
                  <a:lnTo>
                    <a:pt x="4851" y="6676"/>
                  </a:lnTo>
                  <a:lnTo>
                    <a:pt x="4371" y="6292"/>
                  </a:lnTo>
                  <a:lnTo>
                    <a:pt x="3891" y="5907"/>
                  </a:lnTo>
                  <a:lnTo>
                    <a:pt x="3411" y="5475"/>
                  </a:lnTo>
                  <a:lnTo>
                    <a:pt x="2979" y="4995"/>
                  </a:lnTo>
                  <a:lnTo>
                    <a:pt x="2546" y="4515"/>
                  </a:lnTo>
                  <a:lnTo>
                    <a:pt x="2114" y="3938"/>
                  </a:lnTo>
                  <a:lnTo>
                    <a:pt x="1730" y="3362"/>
                  </a:lnTo>
                  <a:lnTo>
                    <a:pt x="1394" y="2738"/>
                  </a:lnTo>
                  <a:lnTo>
                    <a:pt x="1057" y="2017"/>
                  </a:lnTo>
                  <a:lnTo>
                    <a:pt x="3171" y="1441"/>
                  </a:lnTo>
                  <a:lnTo>
                    <a:pt x="91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45"/>
            <p:cNvSpPr/>
            <p:nvPr/>
          </p:nvSpPr>
          <p:spPr>
            <a:xfrm>
              <a:off x="5511275" y="4127750"/>
              <a:ext cx="79275" cy="43250"/>
            </a:xfrm>
            <a:custGeom>
              <a:avLst/>
              <a:gdLst/>
              <a:ahLst/>
              <a:cxnLst/>
              <a:rect l="l" t="t" r="r" b="b"/>
              <a:pathLst>
                <a:path w="3171" h="1730" extrusionOk="0">
                  <a:moveTo>
                    <a:pt x="817" y="0"/>
                  </a:moveTo>
                  <a:lnTo>
                    <a:pt x="145" y="96"/>
                  </a:lnTo>
                  <a:lnTo>
                    <a:pt x="49" y="288"/>
                  </a:lnTo>
                  <a:lnTo>
                    <a:pt x="1" y="528"/>
                  </a:lnTo>
                  <a:lnTo>
                    <a:pt x="49" y="769"/>
                  </a:lnTo>
                  <a:lnTo>
                    <a:pt x="145" y="1009"/>
                  </a:lnTo>
                  <a:lnTo>
                    <a:pt x="241" y="1201"/>
                  </a:lnTo>
                  <a:lnTo>
                    <a:pt x="433" y="1345"/>
                  </a:lnTo>
                  <a:lnTo>
                    <a:pt x="673" y="1489"/>
                  </a:lnTo>
                  <a:lnTo>
                    <a:pt x="961" y="1633"/>
                  </a:lnTo>
                  <a:lnTo>
                    <a:pt x="1249" y="1681"/>
                  </a:lnTo>
                  <a:lnTo>
                    <a:pt x="1586" y="1729"/>
                  </a:lnTo>
                  <a:lnTo>
                    <a:pt x="1874" y="1681"/>
                  </a:lnTo>
                  <a:lnTo>
                    <a:pt x="2162" y="1633"/>
                  </a:lnTo>
                  <a:lnTo>
                    <a:pt x="2450" y="1537"/>
                  </a:lnTo>
                  <a:lnTo>
                    <a:pt x="2690" y="1393"/>
                  </a:lnTo>
                  <a:lnTo>
                    <a:pt x="2882" y="1249"/>
                  </a:lnTo>
                  <a:lnTo>
                    <a:pt x="3026" y="1057"/>
                  </a:lnTo>
                  <a:lnTo>
                    <a:pt x="3122" y="817"/>
                  </a:lnTo>
                  <a:lnTo>
                    <a:pt x="3170" y="576"/>
                  </a:lnTo>
                  <a:lnTo>
                    <a:pt x="3170" y="384"/>
                  </a:lnTo>
                  <a:lnTo>
                    <a:pt x="3122" y="240"/>
                  </a:lnTo>
                  <a:lnTo>
                    <a:pt x="2354" y="96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45"/>
            <p:cNvSpPr/>
            <p:nvPr/>
          </p:nvSpPr>
          <p:spPr>
            <a:xfrm>
              <a:off x="5511275" y="4127750"/>
              <a:ext cx="79275" cy="43250"/>
            </a:xfrm>
            <a:custGeom>
              <a:avLst/>
              <a:gdLst/>
              <a:ahLst/>
              <a:cxnLst/>
              <a:rect l="l" t="t" r="r" b="b"/>
              <a:pathLst>
                <a:path w="3171" h="1730" fill="none" extrusionOk="0">
                  <a:moveTo>
                    <a:pt x="1" y="528"/>
                  </a:moveTo>
                  <a:lnTo>
                    <a:pt x="1" y="528"/>
                  </a:lnTo>
                  <a:lnTo>
                    <a:pt x="49" y="288"/>
                  </a:lnTo>
                  <a:lnTo>
                    <a:pt x="145" y="96"/>
                  </a:lnTo>
                  <a:lnTo>
                    <a:pt x="145" y="96"/>
                  </a:lnTo>
                  <a:lnTo>
                    <a:pt x="817" y="0"/>
                  </a:lnTo>
                  <a:lnTo>
                    <a:pt x="1586" y="0"/>
                  </a:lnTo>
                  <a:lnTo>
                    <a:pt x="2354" y="96"/>
                  </a:lnTo>
                  <a:lnTo>
                    <a:pt x="3122" y="240"/>
                  </a:lnTo>
                  <a:lnTo>
                    <a:pt x="3122" y="240"/>
                  </a:lnTo>
                  <a:lnTo>
                    <a:pt x="3170" y="384"/>
                  </a:lnTo>
                  <a:lnTo>
                    <a:pt x="3170" y="576"/>
                  </a:lnTo>
                  <a:lnTo>
                    <a:pt x="3170" y="576"/>
                  </a:lnTo>
                  <a:lnTo>
                    <a:pt x="3122" y="817"/>
                  </a:lnTo>
                  <a:lnTo>
                    <a:pt x="3026" y="1057"/>
                  </a:lnTo>
                  <a:lnTo>
                    <a:pt x="2882" y="1249"/>
                  </a:lnTo>
                  <a:lnTo>
                    <a:pt x="2690" y="1393"/>
                  </a:lnTo>
                  <a:lnTo>
                    <a:pt x="2450" y="1537"/>
                  </a:lnTo>
                  <a:lnTo>
                    <a:pt x="2162" y="1633"/>
                  </a:lnTo>
                  <a:lnTo>
                    <a:pt x="1874" y="1681"/>
                  </a:lnTo>
                  <a:lnTo>
                    <a:pt x="1586" y="1729"/>
                  </a:lnTo>
                  <a:lnTo>
                    <a:pt x="1586" y="1729"/>
                  </a:lnTo>
                  <a:lnTo>
                    <a:pt x="1249" y="1681"/>
                  </a:lnTo>
                  <a:lnTo>
                    <a:pt x="961" y="1633"/>
                  </a:lnTo>
                  <a:lnTo>
                    <a:pt x="673" y="1489"/>
                  </a:lnTo>
                  <a:lnTo>
                    <a:pt x="433" y="1345"/>
                  </a:lnTo>
                  <a:lnTo>
                    <a:pt x="241" y="1201"/>
                  </a:lnTo>
                  <a:lnTo>
                    <a:pt x="145" y="1009"/>
                  </a:lnTo>
                  <a:lnTo>
                    <a:pt x="49" y="769"/>
                  </a:lnTo>
                  <a:lnTo>
                    <a:pt x="1" y="5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45"/>
            <p:cNvSpPr/>
            <p:nvPr/>
          </p:nvSpPr>
          <p:spPr>
            <a:xfrm>
              <a:off x="5532900" y="4103725"/>
              <a:ext cx="40850" cy="39650"/>
            </a:xfrm>
            <a:custGeom>
              <a:avLst/>
              <a:gdLst/>
              <a:ahLst/>
              <a:cxnLst/>
              <a:rect l="l" t="t" r="r" b="b"/>
              <a:pathLst>
                <a:path w="1634" h="1586" extrusionOk="0">
                  <a:moveTo>
                    <a:pt x="336" y="1"/>
                  </a:moveTo>
                  <a:lnTo>
                    <a:pt x="0" y="1489"/>
                  </a:lnTo>
                  <a:lnTo>
                    <a:pt x="1441" y="1585"/>
                  </a:lnTo>
                  <a:lnTo>
                    <a:pt x="1633" y="193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45"/>
            <p:cNvSpPr/>
            <p:nvPr/>
          </p:nvSpPr>
          <p:spPr>
            <a:xfrm>
              <a:off x="5532900" y="4103725"/>
              <a:ext cx="40850" cy="39650"/>
            </a:xfrm>
            <a:custGeom>
              <a:avLst/>
              <a:gdLst/>
              <a:ahLst/>
              <a:cxnLst/>
              <a:rect l="l" t="t" r="r" b="b"/>
              <a:pathLst>
                <a:path w="1634" h="1586" fill="none" extrusionOk="0">
                  <a:moveTo>
                    <a:pt x="1633" y="193"/>
                  </a:moveTo>
                  <a:lnTo>
                    <a:pt x="1441" y="1585"/>
                  </a:lnTo>
                  <a:lnTo>
                    <a:pt x="0" y="1489"/>
                  </a:lnTo>
                  <a:lnTo>
                    <a:pt x="336" y="1"/>
                  </a:lnTo>
                  <a:lnTo>
                    <a:pt x="1633" y="1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45"/>
            <p:cNvSpPr/>
            <p:nvPr/>
          </p:nvSpPr>
          <p:spPr>
            <a:xfrm>
              <a:off x="5532900" y="4125350"/>
              <a:ext cx="38425" cy="18025"/>
            </a:xfrm>
            <a:custGeom>
              <a:avLst/>
              <a:gdLst/>
              <a:ahLst/>
              <a:cxnLst/>
              <a:rect l="l" t="t" r="r" b="b"/>
              <a:pathLst>
                <a:path w="1537" h="721" extrusionOk="0">
                  <a:moveTo>
                    <a:pt x="144" y="0"/>
                  </a:moveTo>
                  <a:lnTo>
                    <a:pt x="0" y="624"/>
                  </a:lnTo>
                  <a:lnTo>
                    <a:pt x="1441" y="720"/>
                  </a:lnTo>
                  <a:lnTo>
                    <a:pt x="1537" y="96"/>
                  </a:lnTo>
                  <a:lnTo>
                    <a:pt x="1105" y="96"/>
                  </a:lnTo>
                  <a:lnTo>
                    <a:pt x="625" y="4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45"/>
            <p:cNvSpPr/>
            <p:nvPr/>
          </p:nvSpPr>
          <p:spPr>
            <a:xfrm>
              <a:off x="5532900" y="4125350"/>
              <a:ext cx="38425" cy="18025"/>
            </a:xfrm>
            <a:custGeom>
              <a:avLst/>
              <a:gdLst/>
              <a:ahLst/>
              <a:cxnLst/>
              <a:rect l="l" t="t" r="r" b="b"/>
              <a:pathLst>
                <a:path w="1537" h="721" fill="none" extrusionOk="0">
                  <a:moveTo>
                    <a:pt x="144" y="0"/>
                  </a:moveTo>
                  <a:lnTo>
                    <a:pt x="0" y="624"/>
                  </a:lnTo>
                  <a:lnTo>
                    <a:pt x="1441" y="720"/>
                  </a:lnTo>
                  <a:lnTo>
                    <a:pt x="1537" y="96"/>
                  </a:lnTo>
                  <a:lnTo>
                    <a:pt x="1537" y="96"/>
                  </a:lnTo>
                  <a:lnTo>
                    <a:pt x="1105" y="96"/>
                  </a:lnTo>
                  <a:lnTo>
                    <a:pt x="1105" y="96"/>
                  </a:lnTo>
                  <a:lnTo>
                    <a:pt x="625" y="48"/>
                  </a:lnTo>
                  <a:lnTo>
                    <a:pt x="1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45"/>
            <p:cNvSpPr/>
            <p:nvPr/>
          </p:nvSpPr>
          <p:spPr>
            <a:xfrm>
              <a:off x="5725000" y="3860000"/>
              <a:ext cx="127275" cy="140500"/>
            </a:xfrm>
            <a:custGeom>
              <a:avLst/>
              <a:gdLst/>
              <a:ahLst/>
              <a:cxnLst/>
              <a:rect l="l" t="t" r="r" b="b"/>
              <a:pathLst>
                <a:path w="5091" h="5620" extrusionOk="0">
                  <a:moveTo>
                    <a:pt x="2305" y="1"/>
                  </a:moveTo>
                  <a:lnTo>
                    <a:pt x="2065" y="49"/>
                  </a:lnTo>
                  <a:lnTo>
                    <a:pt x="1777" y="145"/>
                  </a:lnTo>
                  <a:lnTo>
                    <a:pt x="1345" y="337"/>
                  </a:lnTo>
                  <a:lnTo>
                    <a:pt x="913" y="625"/>
                  </a:lnTo>
                  <a:lnTo>
                    <a:pt x="577" y="1009"/>
                  </a:lnTo>
                  <a:lnTo>
                    <a:pt x="288" y="1441"/>
                  </a:lnTo>
                  <a:lnTo>
                    <a:pt x="96" y="1922"/>
                  </a:lnTo>
                  <a:lnTo>
                    <a:pt x="0" y="2498"/>
                  </a:lnTo>
                  <a:lnTo>
                    <a:pt x="0" y="3026"/>
                  </a:lnTo>
                  <a:lnTo>
                    <a:pt x="96" y="3602"/>
                  </a:lnTo>
                  <a:lnTo>
                    <a:pt x="288" y="4131"/>
                  </a:lnTo>
                  <a:lnTo>
                    <a:pt x="577" y="4563"/>
                  </a:lnTo>
                  <a:lnTo>
                    <a:pt x="913" y="4947"/>
                  </a:lnTo>
                  <a:lnTo>
                    <a:pt x="1345" y="5235"/>
                  </a:lnTo>
                  <a:lnTo>
                    <a:pt x="1777" y="5475"/>
                  </a:lnTo>
                  <a:lnTo>
                    <a:pt x="2305" y="5571"/>
                  </a:lnTo>
                  <a:lnTo>
                    <a:pt x="2546" y="5619"/>
                  </a:lnTo>
                  <a:lnTo>
                    <a:pt x="2786" y="5619"/>
                  </a:lnTo>
                  <a:lnTo>
                    <a:pt x="3074" y="5571"/>
                  </a:lnTo>
                  <a:lnTo>
                    <a:pt x="3314" y="5475"/>
                  </a:lnTo>
                  <a:lnTo>
                    <a:pt x="3794" y="5283"/>
                  </a:lnTo>
                  <a:lnTo>
                    <a:pt x="4178" y="4995"/>
                  </a:lnTo>
                  <a:lnTo>
                    <a:pt x="4563" y="4611"/>
                  </a:lnTo>
                  <a:lnTo>
                    <a:pt x="4803" y="4179"/>
                  </a:lnTo>
                  <a:lnTo>
                    <a:pt x="4995" y="3698"/>
                  </a:lnTo>
                  <a:lnTo>
                    <a:pt x="5091" y="3170"/>
                  </a:lnTo>
                  <a:lnTo>
                    <a:pt x="5091" y="2594"/>
                  </a:lnTo>
                  <a:lnTo>
                    <a:pt x="4995" y="2018"/>
                  </a:lnTo>
                  <a:lnTo>
                    <a:pt x="4803" y="1489"/>
                  </a:lnTo>
                  <a:lnTo>
                    <a:pt x="4515" y="1057"/>
                  </a:lnTo>
                  <a:lnTo>
                    <a:pt x="4178" y="673"/>
                  </a:lnTo>
                  <a:lnTo>
                    <a:pt x="3794" y="385"/>
                  </a:lnTo>
                  <a:lnTo>
                    <a:pt x="3314" y="145"/>
                  </a:lnTo>
                  <a:lnTo>
                    <a:pt x="2834" y="4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45"/>
            <p:cNvSpPr/>
            <p:nvPr/>
          </p:nvSpPr>
          <p:spPr>
            <a:xfrm>
              <a:off x="5725000" y="3860000"/>
              <a:ext cx="127275" cy="140500"/>
            </a:xfrm>
            <a:custGeom>
              <a:avLst/>
              <a:gdLst/>
              <a:ahLst/>
              <a:cxnLst/>
              <a:rect l="l" t="t" r="r" b="b"/>
              <a:pathLst>
                <a:path w="5091" h="5620" fill="none" extrusionOk="0">
                  <a:moveTo>
                    <a:pt x="5091" y="2594"/>
                  </a:moveTo>
                  <a:lnTo>
                    <a:pt x="5091" y="2594"/>
                  </a:lnTo>
                  <a:lnTo>
                    <a:pt x="5091" y="3170"/>
                  </a:lnTo>
                  <a:lnTo>
                    <a:pt x="4995" y="3698"/>
                  </a:lnTo>
                  <a:lnTo>
                    <a:pt x="4803" y="4179"/>
                  </a:lnTo>
                  <a:lnTo>
                    <a:pt x="4563" y="4611"/>
                  </a:lnTo>
                  <a:lnTo>
                    <a:pt x="4178" y="4995"/>
                  </a:lnTo>
                  <a:lnTo>
                    <a:pt x="3794" y="5283"/>
                  </a:lnTo>
                  <a:lnTo>
                    <a:pt x="3314" y="5475"/>
                  </a:lnTo>
                  <a:lnTo>
                    <a:pt x="3074" y="5571"/>
                  </a:lnTo>
                  <a:lnTo>
                    <a:pt x="2786" y="5619"/>
                  </a:lnTo>
                  <a:lnTo>
                    <a:pt x="2786" y="5619"/>
                  </a:lnTo>
                  <a:lnTo>
                    <a:pt x="2546" y="5619"/>
                  </a:lnTo>
                  <a:lnTo>
                    <a:pt x="2305" y="5571"/>
                  </a:lnTo>
                  <a:lnTo>
                    <a:pt x="1777" y="5475"/>
                  </a:lnTo>
                  <a:lnTo>
                    <a:pt x="1345" y="5235"/>
                  </a:lnTo>
                  <a:lnTo>
                    <a:pt x="913" y="4947"/>
                  </a:lnTo>
                  <a:lnTo>
                    <a:pt x="577" y="4563"/>
                  </a:lnTo>
                  <a:lnTo>
                    <a:pt x="288" y="4131"/>
                  </a:lnTo>
                  <a:lnTo>
                    <a:pt x="96" y="3602"/>
                  </a:lnTo>
                  <a:lnTo>
                    <a:pt x="0" y="3026"/>
                  </a:lnTo>
                  <a:lnTo>
                    <a:pt x="0" y="3026"/>
                  </a:lnTo>
                  <a:lnTo>
                    <a:pt x="0" y="2498"/>
                  </a:lnTo>
                  <a:lnTo>
                    <a:pt x="96" y="1922"/>
                  </a:lnTo>
                  <a:lnTo>
                    <a:pt x="288" y="1441"/>
                  </a:lnTo>
                  <a:lnTo>
                    <a:pt x="577" y="1009"/>
                  </a:lnTo>
                  <a:lnTo>
                    <a:pt x="913" y="625"/>
                  </a:lnTo>
                  <a:lnTo>
                    <a:pt x="1345" y="337"/>
                  </a:lnTo>
                  <a:lnTo>
                    <a:pt x="1777" y="145"/>
                  </a:lnTo>
                  <a:lnTo>
                    <a:pt x="2065" y="49"/>
                  </a:lnTo>
                  <a:lnTo>
                    <a:pt x="2305" y="1"/>
                  </a:lnTo>
                  <a:lnTo>
                    <a:pt x="2305" y="1"/>
                  </a:lnTo>
                  <a:lnTo>
                    <a:pt x="2546" y="1"/>
                  </a:lnTo>
                  <a:lnTo>
                    <a:pt x="2834" y="49"/>
                  </a:lnTo>
                  <a:lnTo>
                    <a:pt x="3314" y="145"/>
                  </a:lnTo>
                  <a:lnTo>
                    <a:pt x="3794" y="385"/>
                  </a:lnTo>
                  <a:lnTo>
                    <a:pt x="4178" y="673"/>
                  </a:lnTo>
                  <a:lnTo>
                    <a:pt x="4515" y="1057"/>
                  </a:lnTo>
                  <a:lnTo>
                    <a:pt x="4803" y="1489"/>
                  </a:lnTo>
                  <a:lnTo>
                    <a:pt x="4995" y="2018"/>
                  </a:lnTo>
                  <a:lnTo>
                    <a:pt x="5091" y="25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45"/>
            <p:cNvSpPr/>
            <p:nvPr/>
          </p:nvSpPr>
          <p:spPr>
            <a:xfrm>
              <a:off x="5800625" y="3888825"/>
              <a:ext cx="36050" cy="81650"/>
            </a:xfrm>
            <a:custGeom>
              <a:avLst/>
              <a:gdLst/>
              <a:ahLst/>
              <a:cxnLst/>
              <a:rect l="l" t="t" r="r" b="b"/>
              <a:pathLst>
                <a:path w="1442" h="3266" extrusionOk="0">
                  <a:moveTo>
                    <a:pt x="1" y="0"/>
                  </a:moveTo>
                  <a:lnTo>
                    <a:pt x="97" y="672"/>
                  </a:lnTo>
                  <a:lnTo>
                    <a:pt x="193" y="1825"/>
                  </a:lnTo>
                  <a:lnTo>
                    <a:pt x="241" y="2545"/>
                  </a:lnTo>
                  <a:lnTo>
                    <a:pt x="193" y="3266"/>
                  </a:lnTo>
                  <a:lnTo>
                    <a:pt x="481" y="3170"/>
                  </a:lnTo>
                  <a:lnTo>
                    <a:pt x="721" y="3074"/>
                  </a:lnTo>
                  <a:lnTo>
                    <a:pt x="961" y="2882"/>
                  </a:lnTo>
                  <a:lnTo>
                    <a:pt x="1153" y="2642"/>
                  </a:lnTo>
                  <a:lnTo>
                    <a:pt x="1297" y="2401"/>
                  </a:lnTo>
                  <a:lnTo>
                    <a:pt x="1394" y="2113"/>
                  </a:lnTo>
                  <a:lnTo>
                    <a:pt x="1442" y="1825"/>
                  </a:lnTo>
                  <a:lnTo>
                    <a:pt x="1442" y="1489"/>
                  </a:lnTo>
                  <a:lnTo>
                    <a:pt x="1394" y="1249"/>
                  </a:lnTo>
                  <a:lnTo>
                    <a:pt x="1346" y="1009"/>
                  </a:lnTo>
                  <a:lnTo>
                    <a:pt x="1249" y="769"/>
                  </a:lnTo>
                  <a:lnTo>
                    <a:pt x="1105" y="576"/>
                  </a:lnTo>
                  <a:lnTo>
                    <a:pt x="913" y="384"/>
                  </a:lnTo>
                  <a:lnTo>
                    <a:pt x="769" y="240"/>
                  </a:lnTo>
                  <a:lnTo>
                    <a:pt x="577" y="144"/>
                  </a:lnTo>
                  <a:lnTo>
                    <a:pt x="337" y="48"/>
                  </a:lnTo>
                  <a:lnTo>
                    <a:pt x="193" y="961"/>
                  </a:lnTo>
                  <a:lnTo>
                    <a:pt x="145" y="6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45"/>
            <p:cNvSpPr/>
            <p:nvPr/>
          </p:nvSpPr>
          <p:spPr>
            <a:xfrm>
              <a:off x="5800625" y="3888825"/>
              <a:ext cx="36050" cy="81650"/>
            </a:xfrm>
            <a:custGeom>
              <a:avLst/>
              <a:gdLst/>
              <a:ahLst/>
              <a:cxnLst/>
              <a:rect l="l" t="t" r="r" b="b"/>
              <a:pathLst>
                <a:path w="1442" h="326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7" y="672"/>
                  </a:lnTo>
                  <a:lnTo>
                    <a:pt x="193" y="1825"/>
                  </a:lnTo>
                  <a:lnTo>
                    <a:pt x="193" y="1825"/>
                  </a:lnTo>
                  <a:lnTo>
                    <a:pt x="241" y="2545"/>
                  </a:lnTo>
                  <a:lnTo>
                    <a:pt x="193" y="3266"/>
                  </a:lnTo>
                  <a:lnTo>
                    <a:pt x="193" y="3266"/>
                  </a:lnTo>
                  <a:lnTo>
                    <a:pt x="481" y="3170"/>
                  </a:lnTo>
                  <a:lnTo>
                    <a:pt x="721" y="3074"/>
                  </a:lnTo>
                  <a:lnTo>
                    <a:pt x="961" y="2882"/>
                  </a:lnTo>
                  <a:lnTo>
                    <a:pt x="1153" y="2642"/>
                  </a:lnTo>
                  <a:lnTo>
                    <a:pt x="1297" y="2401"/>
                  </a:lnTo>
                  <a:lnTo>
                    <a:pt x="1394" y="2113"/>
                  </a:lnTo>
                  <a:lnTo>
                    <a:pt x="1442" y="1825"/>
                  </a:lnTo>
                  <a:lnTo>
                    <a:pt x="1442" y="1489"/>
                  </a:lnTo>
                  <a:lnTo>
                    <a:pt x="1442" y="1489"/>
                  </a:lnTo>
                  <a:lnTo>
                    <a:pt x="1394" y="1249"/>
                  </a:lnTo>
                  <a:lnTo>
                    <a:pt x="1346" y="1009"/>
                  </a:lnTo>
                  <a:lnTo>
                    <a:pt x="1249" y="769"/>
                  </a:lnTo>
                  <a:lnTo>
                    <a:pt x="1105" y="576"/>
                  </a:lnTo>
                  <a:lnTo>
                    <a:pt x="913" y="384"/>
                  </a:lnTo>
                  <a:lnTo>
                    <a:pt x="769" y="240"/>
                  </a:lnTo>
                  <a:lnTo>
                    <a:pt x="577" y="144"/>
                  </a:lnTo>
                  <a:lnTo>
                    <a:pt x="337" y="48"/>
                  </a:lnTo>
                  <a:lnTo>
                    <a:pt x="337" y="48"/>
                  </a:lnTo>
                  <a:lnTo>
                    <a:pt x="193" y="961"/>
                  </a:lnTo>
                  <a:lnTo>
                    <a:pt x="193" y="961"/>
                  </a:lnTo>
                  <a:lnTo>
                    <a:pt x="145" y="672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45"/>
            <p:cNvSpPr/>
            <p:nvPr/>
          </p:nvSpPr>
          <p:spPr>
            <a:xfrm>
              <a:off x="5388825" y="3732725"/>
              <a:ext cx="417825" cy="395050"/>
            </a:xfrm>
            <a:custGeom>
              <a:avLst/>
              <a:gdLst/>
              <a:ahLst/>
              <a:cxnLst/>
              <a:rect l="l" t="t" r="r" b="b"/>
              <a:pathLst>
                <a:path w="16713" h="15802" extrusionOk="0">
                  <a:moveTo>
                    <a:pt x="9845" y="1"/>
                  </a:moveTo>
                  <a:lnTo>
                    <a:pt x="9125" y="49"/>
                  </a:lnTo>
                  <a:lnTo>
                    <a:pt x="5571" y="577"/>
                  </a:lnTo>
                  <a:lnTo>
                    <a:pt x="4755" y="625"/>
                  </a:lnTo>
                  <a:lnTo>
                    <a:pt x="3986" y="769"/>
                  </a:lnTo>
                  <a:lnTo>
                    <a:pt x="3314" y="961"/>
                  </a:lnTo>
                  <a:lnTo>
                    <a:pt x="2690" y="1250"/>
                  </a:lnTo>
                  <a:lnTo>
                    <a:pt x="2161" y="1634"/>
                  </a:lnTo>
                  <a:lnTo>
                    <a:pt x="1681" y="2066"/>
                  </a:lnTo>
                  <a:lnTo>
                    <a:pt x="1297" y="2546"/>
                  </a:lnTo>
                  <a:lnTo>
                    <a:pt x="961" y="3074"/>
                  </a:lnTo>
                  <a:lnTo>
                    <a:pt x="673" y="3651"/>
                  </a:lnTo>
                  <a:lnTo>
                    <a:pt x="432" y="4275"/>
                  </a:lnTo>
                  <a:lnTo>
                    <a:pt x="240" y="4947"/>
                  </a:lnTo>
                  <a:lnTo>
                    <a:pt x="96" y="5620"/>
                  </a:lnTo>
                  <a:lnTo>
                    <a:pt x="0" y="6292"/>
                  </a:lnTo>
                  <a:lnTo>
                    <a:pt x="0" y="7013"/>
                  </a:lnTo>
                  <a:lnTo>
                    <a:pt x="0" y="7733"/>
                  </a:lnTo>
                  <a:lnTo>
                    <a:pt x="48" y="8453"/>
                  </a:lnTo>
                  <a:lnTo>
                    <a:pt x="144" y="9558"/>
                  </a:lnTo>
                  <a:lnTo>
                    <a:pt x="48" y="9942"/>
                  </a:lnTo>
                  <a:lnTo>
                    <a:pt x="0" y="10278"/>
                  </a:lnTo>
                  <a:lnTo>
                    <a:pt x="0" y="10662"/>
                  </a:lnTo>
                  <a:lnTo>
                    <a:pt x="48" y="10999"/>
                  </a:lnTo>
                  <a:lnTo>
                    <a:pt x="144" y="11623"/>
                  </a:lnTo>
                  <a:lnTo>
                    <a:pt x="384" y="12247"/>
                  </a:lnTo>
                  <a:lnTo>
                    <a:pt x="673" y="12824"/>
                  </a:lnTo>
                  <a:lnTo>
                    <a:pt x="1105" y="13352"/>
                  </a:lnTo>
                  <a:lnTo>
                    <a:pt x="1585" y="13832"/>
                  </a:lnTo>
                  <a:lnTo>
                    <a:pt x="2113" y="14264"/>
                  </a:lnTo>
                  <a:lnTo>
                    <a:pt x="2690" y="14649"/>
                  </a:lnTo>
                  <a:lnTo>
                    <a:pt x="3314" y="14985"/>
                  </a:lnTo>
                  <a:lnTo>
                    <a:pt x="3986" y="15273"/>
                  </a:lnTo>
                  <a:lnTo>
                    <a:pt x="4707" y="15513"/>
                  </a:lnTo>
                  <a:lnTo>
                    <a:pt x="5379" y="15657"/>
                  </a:lnTo>
                  <a:lnTo>
                    <a:pt x="6147" y="15753"/>
                  </a:lnTo>
                  <a:lnTo>
                    <a:pt x="6868" y="15801"/>
                  </a:lnTo>
                  <a:lnTo>
                    <a:pt x="7540" y="15753"/>
                  </a:lnTo>
                  <a:lnTo>
                    <a:pt x="10470" y="15513"/>
                  </a:lnTo>
                  <a:lnTo>
                    <a:pt x="11190" y="15417"/>
                  </a:lnTo>
                  <a:lnTo>
                    <a:pt x="11862" y="15225"/>
                  </a:lnTo>
                  <a:lnTo>
                    <a:pt x="12487" y="14985"/>
                  </a:lnTo>
                  <a:lnTo>
                    <a:pt x="13111" y="14697"/>
                  </a:lnTo>
                  <a:lnTo>
                    <a:pt x="13639" y="14360"/>
                  </a:lnTo>
                  <a:lnTo>
                    <a:pt x="14216" y="13976"/>
                  </a:lnTo>
                  <a:lnTo>
                    <a:pt x="14696" y="13544"/>
                  </a:lnTo>
                  <a:lnTo>
                    <a:pt x="15128" y="13064"/>
                  </a:lnTo>
                  <a:lnTo>
                    <a:pt x="15512" y="12535"/>
                  </a:lnTo>
                  <a:lnTo>
                    <a:pt x="15848" y="11959"/>
                  </a:lnTo>
                  <a:lnTo>
                    <a:pt x="16137" y="11383"/>
                  </a:lnTo>
                  <a:lnTo>
                    <a:pt x="16377" y="10759"/>
                  </a:lnTo>
                  <a:lnTo>
                    <a:pt x="16569" y="10134"/>
                  </a:lnTo>
                  <a:lnTo>
                    <a:pt x="16665" y="9462"/>
                  </a:lnTo>
                  <a:lnTo>
                    <a:pt x="16713" y="8741"/>
                  </a:lnTo>
                  <a:lnTo>
                    <a:pt x="16665" y="8069"/>
                  </a:lnTo>
                  <a:lnTo>
                    <a:pt x="16569" y="6916"/>
                  </a:lnTo>
                  <a:lnTo>
                    <a:pt x="16473" y="6244"/>
                  </a:lnTo>
                  <a:lnTo>
                    <a:pt x="16329" y="5524"/>
                  </a:lnTo>
                  <a:lnTo>
                    <a:pt x="16089" y="4851"/>
                  </a:lnTo>
                  <a:lnTo>
                    <a:pt x="15800" y="4227"/>
                  </a:lnTo>
                  <a:lnTo>
                    <a:pt x="15464" y="3603"/>
                  </a:lnTo>
                  <a:lnTo>
                    <a:pt x="15080" y="3026"/>
                  </a:lnTo>
                  <a:lnTo>
                    <a:pt x="14648" y="2450"/>
                  </a:lnTo>
                  <a:lnTo>
                    <a:pt x="14168" y="1922"/>
                  </a:lnTo>
                  <a:lnTo>
                    <a:pt x="13639" y="1490"/>
                  </a:lnTo>
                  <a:lnTo>
                    <a:pt x="13063" y="1057"/>
                  </a:lnTo>
                  <a:lnTo>
                    <a:pt x="12487" y="721"/>
                  </a:lnTo>
                  <a:lnTo>
                    <a:pt x="11862" y="433"/>
                  </a:lnTo>
                  <a:lnTo>
                    <a:pt x="11190" y="241"/>
                  </a:lnTo>
                  <a:lnTo>
                    <a:pt x="10518" y="97"/>
                  </a:lnTo>
                  <a:lnTo>
                    <a:pt x="9845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45"/>
            <p:cNvSpPr/>
            <p:nvPr/>
          </p:nvSpPr>
          <p:spPr>
            <a:xfrm>
              <a:off x="5388825" y="3732725"/>
              <a:ext cx="417825" cy="395050"/>
            </a:xfrm>
            <a:custGeom>
              <a:avLst/>
              <a:gdLst/>
              <a:ahLst/>
              <a:cxnLst/>
              <a:rect l="l" t="t" r="r" b="b"/>
              <a:pathLst>
                <a:path w="16713" h="15802" fill="none" extrusionOk="0">
                  <a:moveTo>
                    <a:pt x="9125" y="49"/>
                  </a:moveTo>
                  <a:lnTo>
                    <a:pt x="5571" y="577"/>
                  </a:lnTo>
                  <a:lnTo>
                    <a:pt x="5571" y="577"/>
                  </a:lnTo>
                  <a:lnTo>
                    <a:pt x="4755" y="625"/>
                  </a:lnTo>
                  <a:lnTo>
                    <a:pt x="3986" y="769"/>
                  </a:lnTo>
                  <a:lnTo>
                    <a:pt x="3314" y="961"/>
                  </a:lnTo>
                  <a:lnTo>
                    <a:pt x="2690" y="1250"/>
                  </a:lnTo>
                  <a:lnTo>
                    <a:pt x="2161" y="1634"/>
                  </a:lnTo>
                  <a:lnTo>
                    <a:pt x="1681" y="2066"/>
                  </a:lnTo>
                  <a:lnTo>
                    <a:pt x="1297" y="2546"/>
                  </a:lnTo>
                  <a:lnTo>
                    <a:pt x="961" y="3074"/>
                  </a:lnTo>
                  <a:lnTo>
                    <a:pt x="673" y="3651"/>
                  </a:lnTo>
                  <a:lnTo>
                    <a:pt x="432" y="4275"/>
                  </a:lnTo>
                  <a:lnTo>
                    <a:pt x="240" y="4947"/>
                  </a:lnTo>
                  <a:lnTo>
                    <a:pt x="96" y="5620"/>
                  </a:lnTo>
                  <a:lnTo>
                    <a:pt x="0" y="6292"/>
                  </a:lnTo>
                  <a:lnTo>
                    <a:pt x="0" y="7013"/>
                  </a:lnTo>
                  <a:lnTo>
                    <a:pt x="0" y="7733"/>
                  </a:lnTo>
                  <a:lnTo>
                    <a:pt x="48" y="8453"/>
                  </a:lnTo>
                  <a:lnTo>
                    <a:pt x="144" y="9558"/>
                  </a:lnTo>
                  <a:lnTo>
                    <a:pt x="144" y="9558"/>
                  </a:lnTo>
                  <a:lnTo>
                    <a:pt x="48" y="9942"/>
                  </a:lnTo>
                  <a:lnTo>
                    <a:pt x="0" y="10278"/>
                  </a:lnTo>
                  <a:lnTo>
                    <a:pt x="0" y="10662"/>
                  </a:lnTo>
                  <a:lnTo>
                    <a:pt x="48" y="10999"/>
                  </a:lnTo>
                  <a:lnTo>
                    <a:pt x="144" y="11623"/>
                  </a:lnTo>
                  <a:lnTo>
                    <a:pt x="384" y="12247"/>
                  </a:lnTo>
                  <a:lnTo>
                    <a:pt x="673" y="12824"/>
                  </a:lnTo>
                  <a:lnTo>
                    <a:pt x="1105" y="13352"/>
                  </a:lnTo>
                  <a:lnTo>
                    <a:pt x="1585" y="13832"/>
                  </a:lnTo>
                  <a:lnTo>
                    <a:pt x="2113" y="14264"/>
                  </a:lnTo>
                  <a:lnTo>
                    <a:pt x="2690" y="14649"/>
                  </a:lnTo>
                  <a:lnTo>
                    <a:pt x="3314" y="14985"/>
                  </a:lnTo>
                  <a:lnTo>
                    <a:pt x="3986" y="15273"/>
                  </a:lnTo>
                  <a:lnTo>
                    <a:pt x="4707" y="15513"/>
                  </a:lnTo>
                  <a:lnTo>
                    <a:pt x="5379" y="15657"/>
                  </a:lnTo>
                  <a:lnTo>
                    <a:pt x="6147" y="15753"/>
                  </a:lnTo>
                  <a:lnTo>
                    <a:pt x="6868" y="15801"/>
                  </a:lnTo>
                  <a:lnTo>
                    <a:pt x="7540" y="15753"/>
                  </a:lnTo>
                  <a:lnTo>
                    <a:pt x="10470" y="15513"/>
                  </a:lnTo>
                  <a:lnTo>
                    <a:pt x="10470" y="15513"/>
                  </a:lnTo>
                  <a:lnTo>
                    <a:pt x="11190" y="15417"/>
                  </a:lnTo>
                  <a:lnTo>
                    <a:pt x="11862" y="15225"/>
                  </a:lnTo>
                  <a:lnTo>
                    <a:pt x="12487" y="14985"/>
                  </a:lnTo>
                  <a:lnTo>
                    <a:pt x="13111" y="14697"/>
                  </a:lnTo>
                  <a:lnTo>
                    <a:pt x="13639" y="14360"/>
                  </a:lnTo>
                  <a:lnTo>
                    <a:pt x="14216" y="13976"/>
                  </a:lnTo>
                  <a:lnTo>
                    <a:pt x="14696" y="13544"/>
                  </a:lnTo>
                  <a:lnTo>
                    <a:pt x="15128" y="13064"/>
                  </a:lnTo>
                  <a:lnTo>
                    <a:pt x="15512" y="12535"/>
                  </a:lnTo>
                  <a:lnTo>
                    <a:pt x="15848" y="11959"/>
                  </a:lnTo>
                  <a:lnTo>
                    <a:pt x="16137" y="11383"/>
                  </a:lnTo>
                  <a:lnTo>
                    <a:pt x="16377" y="10759"/>
                  </a:lnTo>
                  <a:lnTo>
                    <a:pt x="16569" y="10134"/>
                  </a:lnTo>
                  <a:lnTo>
                    <a:pt x="16665" y="9462"/>
                  </a:lnTo>
                  <a:lnTo>
                    <a:pt x="16713" y="8741"/>
                  </a:lnTo>
                  <a:lnTo>
                    <a:pt x="16665" y="8069"/>
                  </a:lnTo>
                  <a:lnTo>
                    <a:pt x="16569" y="6916"/>
                  </a:lnTo>
                  <a:lnTo>
                    <a:pt x="16569" y="6916"/>
                  </a:lnTo>
                  <a:lnTo>
                    <a:pt x="16473" y="6244"/>
                  </a:lnTo>
                  <a:lnTo>
                    <a:pt x="16329" y="5524"/>
                  </a:lnTo>
                  <a:lnTo>
                    <a:pt x="16089" y="4851"/>
                  </a:lnTo>
                  <a:lnTo>
                    <a:pt x="15800" y="4227"/>
                  </a:lnTo>
                  <a:lnTo>
                    <a:pt x="15464" y="3603"/>
                  </a:lnTo>
                  <a:lnTo>
                    <a:pt x="15080" y="3026"/>
                  </a:lnTo>
                  <a:lnTo>
                    <a:pt x="14648" y="2450"/>
                  </a:lnTo>
                  <a:lnTo>
                    <a:pt x="14168" y="1922"/>
                  </a:lnTo>
                  <a:lnTo>
                    <a:pt x="13639" y="1490"/>
                  </a:lnTo>
                  <a:lnTo>
                    <a:pt x="13063" y="1057"/>
                  </a:lnTo>
                  <a:lnTo>
                    <a:pt x="12487" y="721"/>
                  </a:lnTo>
                  <a:lnTo>
                    <a:pt x="11862" y="433"/>
                  </a:lnTo>
                  <a:lnTo>
                    <a:pt x="11190" y="241"/>
                  </a:lnTo>
                  <a:lnTo>
                    <a:pt x="10518" y="97"/>
                  </a:lnTo>
                  <a:lnTo>
                    <a:pt x="9845" y="1"/>
                  </a:lnTo>
                  <a:lnTo>
                    <a:pt x="9125" y="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45"/>
            <p:cNvSpPr/>
            <p:nvPr/>
          </p:nvSpPr>
          <p:spPr>
            <a:xfrm>
              <a:off x="5550900" y="3957250"/>
              <a:ext cx="92475" cy="56450"/>
            </a:xfrm>
            <a:custGeom>
              <a:avLst/>
              <a:gdLst/>
              <a:ahLst/>
              <a:cxnLst/>
              <a:rect l="l" t="t" r="r" b="b"/>
              <a:pathLst>
                <a:path w="3699" h="2258" extrusionOk="0">
                  <a:moveTo>
                    <a:pt x="625" y="1"/>
                  </a:moveTo>
                  <a:lnTo>
                    <a:pt x="433" y="49"/>
                  </a:lnTo>
                  <a:lnTo>
                    <a:pt x="337" y="145"/>
                  </a:lnTo>
                  <a:lnTo>
                    <a:pt x="241" y="241"/>
                  </a:lnTo>
                  <a:lnTo>
                    <a:pt x="49" y="529"/>
                  </a:lnTo>
                  <a:lnTo>
                    <a:pt x="1" y="865"/>
                  </a:lnTo>
                  <a:lnTo>
                    <a:pt x="1" y="1057"/>
                  </a:lnTo>
                  <a:lnTo>
                    <a:pt x="49" y="1249"/>
                  </a:lnTo>
                  <a:lnTo>
                    <a:pt x="145" y="1441"/>
                  </a:lnTo>
                  <a:lnTo>
                    <a:pt x="241" y="1633"/>
                  </a:lnTo>
                  <a:lnTo>
                    <a:pt x="433" y="1778"/>
                  </a:lnTo>
                  <a:lnTo>
                    <a:pt x="625" y="1970"/>
                  </a:lnTo>
                  <a:lnTo>
                    <a:pt x="865" y="2066"/>
                  </a:lnTo>
                  <a:lnTo>
                    <a:pt x="1201" y="2162"/>
                  </a:lnTo>
                  <a:lnTo>
                    <a:pt x="1537" y="2258"/>
                  </a:lnTo>
                  <a:lnTo>
                    <a:pt x="2306" y="2258"/>
                  </a:lnTo>
                  <a:lnTo>
                    <a:pt x="2546" y="2210"/>
                  </a:lnTo>
                  <a:lnTo>
                    <a:pt x="2786" y="2114"/>
                  </a:lnTo>
                  <a:lnTo>
                    <a:pt x="3026" y="2018"/>
                  </a:lnTo>
                  <a:lnTo>
                    <a:pt x="3218" y="1874"/>
                  </a:lnTo>
                  <a:lnTo>
                    <a:pt x="3362" y="1729"/>
                  </a:lnTo>
                  <a:lnTo>
                    <a:pt x="3458" y="1585"/>
                  </a:lnTo>
                  <a:lnTo>
                    <a:pt x="3554" y="1393"/>
                  </a:lnTo>
                  <a:lnTo>
                    <a:pt x="3699" y="1057"/>
                  </a:lnTo>
                  <a:lnTo>
                    <a:pt x="3650" y="769"/>
                  </a:lnTo>
                  <a:lnTo>
                    <a:pt x="3650" y="625"/>
                  </a:lnTo>
                  <a:lnTo>
                    <a:pt x="3554" y="481"/>
                  </a:lnTo>
                  <a:lnTo>
                    <a:pt x="3458" y="385"/>
                  </a:lnTo>
                  <a:lnTo>
                    <a:pt x="3362" y="337"/>
                  </a:lnTo>
                  <a:lnTo>
                    <a:pt x="3074" y="241"/>
                  </a:lnTo>
                  <a:lnTo>
                    <a:pt x="2882" y="193"/>
                  </a:lnTo>
                  <a:lnTo>
                    <a:pt x="2786" y="241"/>
                  </a:lnTo>
                  <a:lnTo>
                    <a:pt x="2690" y="289"/>
                  </a:lnTo>
                  <a:lnTo>
                    <a:pt x="2402" y="433"/>
                  </a:lnTo>
                  <a:lnTo>
                    <a:pt x="2162" y="481"/>
                  </a:lnTo>
                  <a:lnTo>
                    <a:pt x="1826" y="529"/>
                  </a:lnTo>
                  <a:lnTo>
                    <a:pt x="1633" y="529"/>
                  </a:lnTo>
                  <a:lnTo>
                    <a:pt x="1441" y="433"/>
                  </a:lnTo>
                  <a:lnTo>
                    <a:pt x="1105" y="193"/>
                  </a:lnTo>
                  <a:lnTo>
                    <a:pt x="961" y="97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45"/>
            <p:cNvSpPr/>
            <p:nvPr/>
          </p:nvSpPr>
          <p:spPr>
            <a:xfrm>
              <a:off x="5465650" y="3866000"/>
              <a:ext cx="86475" cy="108075"/>
            </a:xfrm>
            <a:custGeom>
              <a:avLst/>
              <a:gdLst/>
              <a:ahLst/>
              <a:cxnLst/>
              <a:rect l="l" t="t" r="r" b="b"/>
              <a:pathLst>
                <a:path w="3459" h="4323" extrusionOk="0">
                  <a:moveTo>
                    <a:pt x="1394" y="1"/>
                  </a:moveTo>
                  <a:lnTo>
                    <a:pt x="1105" y="97"/>
                  </a:lnTo>
                  <a:lnTo>
                    <a:pt x="817" y="289"/>
                  </a:lnTo>
                  <a:lnTo>
                    <a:pt x="529" y="481"/>
                  </a:lnTo>
                  <a:lnTo>
                    <a:pt x="337" y="721"/>
                  </a:lnTo>
                  <a:lnTo>
                    <a:pt x="145" y="1009"/>
                  </a:lnTo>
                  <a:lnTo>
                    <a:pt x="49" y="1345"/>
                  </a:lnTo>
                  <a:lnTo>
                    <a:pt x="1" y="1682"/>
                  </a:lnTo>
                  <a:lnTo>
                    <a:pt x="1" y="2594"/>
                  </a:lnTo>
                  <a:lnTo>
                    <a:pt x="49" y="2930"/>
                  </a:lnTo>
                  <a:lnTo>
                    <a:pt x="145" y="3266"/>
                  </a:lnTo>
                  <a:lnTo>
                    <a:pt x="289" y="3555"/>
                  </a:lnTo>
                  <a:lnTo>
                    <a:pt x="481" y="3843"/>
                  </a:lnTo>
                  <a:lnTo>
                    <a:pt x="769" y="4035"/>
                  </a:lnTo>
                  <a:lnTo>
                    <a:pt x="1057" y="4179"/>
                  </a:lnTo>
                  <a:lnTo>
                    <a:pt x="1345" y="4323"/>
                  </a:lnTo>
                  <a:lnTo>
                    <a:pt x="2066" y="4323"/>
                  </a:lnTo>
                  <a:lnTo>
                    <a:pt x="2402" y="4227"/>
                  </a:lnTo>
                  <a:lnTo>
                    <a:pt x="2690" y="4035"/>
                  </a:lnTo>
                  <a:lnTo>
                    <a:pt x="2930" y="3843"/>
                  </a:lnTo>
                  <a:lnTo>
                    <a:pt x="3170" y="3603"/>
                  </a:lnTo>
                  <a:lnTo>
                    <a:pt x="3315" y="3314"/>
                  </a:lnTo>
                  <a:lnTo>
                    <a:pt x="3411" y="2978"/>
                  </a:lnTo>
                  <a:lnTo>
                    <a:pt x="3459" y="2642"/>
                  </a:lnTo>
                  <a:lnTo>
                    <a:pt x="3459" y="1730"/>
                  </a:lnTo>
                  <a:lnTo>
                    <a:pt x="3411" y="1393"/>
                  </a:lnTo>
                  <a:lnTo>
                    <a:pt x="3315" y="1057"/>
                  </a:lnTo>
                  <a:lnTo>
                    <a:pt x="3170" y="769"/>
                  </a:lnTo>
                  <a:lnTo>
                    <a:pt x="2978" y="529"/>
                  </a:lnTo>
                  <a:lnTo>
                    <a:pt x="2738" y="289"/>
                  </a:lnTo>
                  <a:lnTo>
                    <a:pt x="2450" y="145"/>
                  </a:lnTo>
                  <a:lnTo>
                    <a:pt x="2114" y="49"/>
                  </a:lnTo>
                  <a:lnTo>
                    <a:pt x="1778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45"/>
            <p:cNvSpPr/>
            <p:nvPr/>
          </p:nvSpPr>
          <p:spPr>
            <a:xfrm>
              <a:off x="5488475" y="3874400"/>
              <a:ext cx="63650" cy="93675"/>
            </a:xfrm>
            <a:custGeom>
              <a:avLst/>
              <a:gdLst/>
              <a:ahLst/>
              <a:cxnLst/>
              <a:rect l="l" t="t" r="r" b="b"/>
              <a:pathLst>
                <a:path w="2546" h="3747" extrusionOk="0">
                  <a:moveTo>
                    <a:pt x="1537" y="1"/>
                  </a:moveTo>
                  <a:lnTo>
                    <a:pt x="1249" y="49"/>
                  </a:lnTo>
                  <a:lnTo>
                    <a:pt x="961" y="145"/>
                  </a:lnTo>
                  <a:lnTo>
                    <a:pt x="721" y="337"/>
                  </a:lnTo>
                  <a:lnTo>
                    <a:pt x="481" y="529"/>
                  </a:lnTo>
                  <a:lnTo>
                    <a:pt x="288" y="817"/>
                  </a:lnTo>
                  <a:lnTo>
                    <a:pt x="144" y="1153"/>
                  </a:lnTo>
                  <a:lnTo>
                    <a:pt x="48" y="1490"/>
                  </a:lnTo>
                  <a:lnTo>
                    <a:pt x="0" y="1874"/>
                  </a:lnTo>
                  <a:lnTo>
                    <a:pt x="48" y="2258"/>
                  </a:lnTo>
                  <a:lnTo>
                    <a:pt x="144" y="2594"/>
                  </a:lnTo>
                  <a:lnTo>
                    <a:pt x="240" y="2930"/>
                  </a:lnTo>
                  <a:lnTo>
                    <a:pt x="432" y="3219"/>
                  </a:lnTo>
                  <a:lnTo>
                    <a:pt x="673" y="3411"/>
                  </a:lnTo>
                  <a:lnTo>
                    <a:pt x="913" y="3603"/>
                  </a:lnTo>
                  <a:lnTo>
                    <a:pt x="1201" y="3699"/>
                  </a:lnTo>
                  <a:lnTo>
                    <a:pt x="1489" y="3747"/>
                  </a:lnTo>
                  <a:lnTo>
                    <a:pt x="1729" y="3747"/>
                  </a:lnTo>
                  <a:lnTo>
                    <a:pt x="2065" y="3459"/>
                  </a:lnTo>
                  <a:lnTo>
                    <a:pt x="2305" y="3122"/>
                  </a:lnTo>
                  <a:lnTo>
                    <a:pt x="2498" y="2738"/>
                  </a:lnTo>
                  <a:lnTo>
                    <a:pt x="2546" y="2546"/>
                  </a:lnTo>
                  <a:lnTo>
                    <a:pt x="2546" y="2306"/>
                  </a:lnTo>
                  <a:lnTo>
                    <a:pt x="2546" y="1394"/>
                  </a:lnTo>
                  <a:lnTo>
                    <a:pt x="2498" y="1009"/>
                  </a:lnTo>
                  <a:lnTo>
                    <a:pt x="2402" y="673"/>
                  </a:lnTo>
                  <a:lnTo>
                    <a:pt x="2209" y="337"/>
                  </a:lnTo>
                  <a:lnTo>
                    <a:pt x="1969" y="97"/>
                  </a:lnTo>
                  <a:lnTo>
                    <a:pt x="1777" y="49"/>
                  </a:lnTo>
                  <a:lnTo>
                    <a:pt x="1537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45"/>
            <p:cNvSpPr/>
            <p:nvPr/>
          </p:nvSpPr>
          <p:spPr>
            <a:xfrm>
              <a:off x="5631350" y="3861200"/>
              <a:ext cx="86475" cy="109275"/>
            </a:xfrm>
            <a:custGeom>
              <a:avLst/>
              <a:gdLst/>
              <a:ahLst/>
              <a:cxnLst/>
              <a:rect l="l" t="t" r="r" b="b"/>
              <a:pathLst>
                <a:path w="3459" h="4371" extrusionOk="0">
                  <a:moveTo>
                    <a:pt x="1681" y="1"/>
                  </a:moveTo>
                  <a:lnTo>
                    <a:pt x="1297" y="49"/>
                  </a:lnTo>
                  <a:lnTo>
                    <a:pt x="1009" y="145"/>
                  </a:lnTo>
                  <a:lnTo>
                    <a:pt x="721" y="337"/>
                  </a:lnTo>
                  <a:lnTo>
                    <a:pt x="481" y="529"/>
                  </a:lnTo>
                  <a:lnTo>
                    <a:pt x="240" y="817"/>
                  </a:lnTo>
                  <a:lnTo>
                    <a:pt x="96" y="1105"/>
                  </a:lnTo>
                  <a:lnTo>
                    <a:pt x="48" y="1441"/>
                  </a:lnTo>
                  <a:lnTo>
                    <a:pt x="0" y="1777"/>
                  </a:lnTo>
                  <a:lnTo>
                    <a:pt x="48" y="2690"/>
                  </a:lnTo>
                  <a:lnTo>
                    <a:pt x="96" y="3026"/>
                  </a:lnTo>
                  <a:lnTo>
                    <a:pt x="192" y="3362"/>
                  </a:lnTo>
                  <a:lnTo>
                    <a:pt x="336" y="3650"/>
                  </a:lnTo>
                  <a:lnTo>
                    <a:pt x="577" y="3891"/>
                  </a:lnTo>
                  <a:lnTo>
                    <a:pt x="817" y="4083"/>
                  </a:lnTo>
                  <a:lnTo>
                    <a:pt x="1153" y="4227"/>
                  </a:lnTo>
                  <a:lnTo>
                    <a:pt x="1441" y="4323"/>
                  </a:lnTo>
                  <a:lnTo>
                    <a:pt x="1825" y="4371"/>
                  </a:lnTo>
                  <a:lnTo>
                    <a:pt x="2161" y="4323"/>
                  </a:lnTo>
                  <a:lnTo>
                    <a:pt x="2450" y="4179"/>
                  </a:lnTo>
                  <a:lnTo>
                    <a:pt x="2738" y="4035"/>
                  </a:lnTo>
                  <a:lnTo>
                    <a:pt x="3026" y="3795"/>
                  </a:lnTo>
                  <a:lnTo>
                    <a:pt x="3218" y="3554"/>
                  </a:lnTo>
                  <a:lnTo>
                    <a:pt x="3362" y="3266"/>
                  </a:lnTo>
                  <a:lnTo>
                    <a:pt x="3458" y="2930"/>
                  </a:lnTo>
                  <a:lnTo>
                    <a:pt x="3458" y="2594"/>
                  </a:lnTo>
                  <a:lnTo>
                    <a:pt x="3458" y="1681"/>
                  </a:lnTo>
                  <a:lnTo>
                    <a:pt x="3410" y="1297"/>
                  </a:lnTo>
                  <a:lnTo>
                    <a:pt x="3266" y="1009"/>
                  </a:lnTo>
                  <a:lnTo>
                    <a:pt x="3122" y="721"/>
                  </a:lnTo>
                  <a:lnTo>
                    <a:pt x="2882" y="481"/>
                  </a:lnTo>
                  <a:lnTo>
                    <a:pt x="2642" y="241"/>
                  </a:lnTo>
                  <a:lnTo>
                    <a:pt x="2353" y="97"/>
                  </a:lnTo>
                  <a:lnTo>
                    <a:pt x="2017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45"/>
            <p:cNvSpPr/>
            <p:nvPr/>
          </p:nvSpPr>
          <p:spPr>
            <a:xfrm>
              <a:off x="5631350" y="3861200"/>
              <a:ext cx="86475" cy="109275"/>
            </a:xfrm>
            <a:custGeom>
              <a:avLst/>
              <a:gdLst/>
              <a:ahLst/>
              <a:cxnLst/>
              <a:rect l="l" t="t" r="r" b="b"/>
              <a:pathLst>
                <a:path w="3459" h="4371" fill="none" extrusionOk="0">
                  <a:moveTo>
                    <a:pt x="1825" y="4371"/>
                  </a:moveTo>
                  <a:lnTo>
                    <a:pt x="1825" y="4371"/>
                  </a:lnTo>
                  <a:lnTo>
                    <a:pt x="1825" y="4371"/>
                  </a:lnTo>
                  <a:lnTo>
                    <a:pt x="1441" y="4323"/>
                  </a:lnTo>
                  <a:lnTo>
                    <a:pt x="1153" y="4227"/>
                  </a:lnTo>
                  <a:lnTo>
                    <a:pt x="817" y="4083"/>
                  </a:lnTo>
                  <a:lnTo>
                    <a:pt x="577" y="3891"/>
                  </a:lnTo>
                  <a:lnTo>
                    <a:pt x="336" y="3650"/>
                  </a:lnTo>
                  <a:lnTo>
                    <a:pt x="192" y="3362"/>
                  </a:lnTo>
                  <a:lnTo>
                    <a:pt x="96" y="3026"/>
                  </a:lnTo>
                  <a:lnTo>
                    <a:pt x="48" y="2690"/>
                  </a:lnTo>
                  <a:lnTo>
                    <a:pt x="0" y="1777"/>
                  </a:lnTo>
                  <a:lnTo>
                    <a:pt x="0" y="1777"/>
                  </a:lnTo>
                  <a:lnTo>
                    <a:pt x="48" y="1441"/>
                  </a:lnTo>
                  <a:lnTo>
                    <a:pt x="96" y="1105"/>
                  </a:lnTo>
                  <a:lnTo>
                    <a:pt x="240" y="817"/>
                  </a:lnTo>
                  <a:lnTo>
                    <a:pt x="481" y="529"/>
                  </a:lnTo>
                  <a:lnTo>
                    <a:pt x="721" y="337"/>
                  </a:lnTo>
                  <a:lnTo>
                    <a:pt x="1009" y="145"/>
                  </a:lnTo>
                  <a:lnTo>
                    <a:pt x="1297" y="49"/>
                  </a:lnTo>
                  <a:lnTo>
                    <a:pt x="1681" y="1"/>
                  </a:lnTo>
                  <a:lnTo>
                    <a:pt x="1681" y="1"/>
                  </a:lnTo>
                  <a:lnTo>
                    <a:pt x="2017" y="1"/>
                  </a:lnTo>
                  <a:lnTo>
                    <a:pt x="2353" y="97"/>
                  </a:lnTo>
                  <a:lnTo>
                    <a:pt x="2642" y="241"/>
                  </a:lnTo>
                  <a:lnTo>
                    <a:pt x="2882" y="481"/>
                  </a:lnTo>
                  <a:lnTo>
                    <a:pt x="3122" y="721"/>
                  </a:lnTo>
                  <a:lnTo>
                    <a:pt x="3266" y="1009"/>
                  </a:lnTo>
                  <a:lnTo>
                    <a:pt x="3410" y="1297"/>
                  </a:lnTo>
                  <a:lnTo>
                    <a:pt x="3458" y="1681"/>
                  </a:lnTo>
                  <a:lnTo>
                    <a:pt x="3458" y="2594"/>
                  </a:lnTo>
                  <a:lnTo>
                    <a:pt x="3458" y="2594"/>
                  </a:lnTo>
                  <a:lnTo>
                    <a:pt x="3458" y="2930"/>
                  </a:lnTo>
                  <a:lnTo>
                    <a:pt x="3362" y="3266"/>
                  </a:lnTo>
                  <a:lnTo>
                    <a:pt x="3218" y="3554"/>
                  </a:lnTo>
                  <a:lnTo>
                    <a:pt x="3026" y="3795"/>
                  </a:lnTo>
                  <a:lnTo>
                    <a:pt x="2738" y="4035"/>
                  </a:lnTo>
                  <a:lnTo>
                    <a:pt x="2450" y="4179"/>
                  </a:lnTo>
                  <a:lnTo>
                    <a:pt x="2161" y="4323"/>
                  </a:lnTo>
                  <a:lnTo>
                    <a:pt x="1825" y="43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45"/>
            <p:cNvSpPr/>
            <p:nvPr/>
          </p:nvSpPr>
          <p:spPr>
            <a:xfrm>
              <a:off x="5654150" y="3869600"/>
              <a:ext cx="63675" cy="93675"/>
            </a:xfrm>
            <a:custGeom>
              <a:avLst/>
              <a:gdLst/>
              <a:ahLst/>
              <a:cxnLst/>
              <a:rect l="l" t="t" r="r" b="b"/>
              <a:pathLst>
                <a:path w="2547" h="3747" extrusionOk="0">
                  <a:moveTo>
                    <a:pt x="1490" y="1"/>
                  </a:moveTo>
                  <a:lnTo>
                    <a:pt x="1153" y="49"/>
                  </a:lnTo>
                  <a:lnTo>
                    <a:pt x="865" y="145"/>
                  </a:lnTo>
                  <a:lnTo>
                    <a:pt x="625" y="337"/>
                  </a:lnTo>
                  <a:lnTo>
                    <a:pt x="433" y="577"/>
                  </a:lnTo>
                  <a:lnTo>
                    <a:pt x="241" y="865"/>
                  </a:lnTo>
                  <a:lnTo>
                    <a:pt x="97" y="1201"/>
                  </a:lnTo>
                  <a:lnTo>
                    <a:pt x="49" y="1538"/>
                  </a:lnTo>
                  <a:lnTo>
                    <a:pt x="1" y="1922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0"/>
                  </a:lnTo>
                  <a:lnTo>
                    <a:pt x="481" y="3218"/>
                  </a:lnTo>
                  <a:lnTo>
                    <a:pt x="721" y="3459"/>
                  </a:lnTo>
                  <a:lnTo>
                    <a:pt x="1009" y="3603"/>
                  </a:lnTo>
                  <a:lnTo>
                    <a:pt x="1297" y="3699"/>
                  </a:lnTo>
                  <a:lnTo>
                    <a:pt x="1586" y="3747"/>
                  </a:lnTo>
                  <a:lnTo>
                    <a:pt x="1826" y="3699"/>
                  </a:lnTo>
                  <a:lnTo>
                    <a:pt x="2114" y="3411"/>
                  </a:lnTo>
                  <a:lnTo>
                    <a:pt x="2354" y="3074"/>
                  </a:lnTo>
                  <a:lnTo>
                    <a:pt x="2498" y="2690"/>
                  </a:lnTo>
                  <a:lnTo>
                    <a:pt x="2546" y="2450"/>
                  </a:lnTo>
                  <a:lnTo>
                    <a:pt x="2546" y="2258"/>
                  </a:lnTo>
                  <a:lnTo>
                    <a:pt x="2546" y="1345"/>
                  </a:lnTo>
                  <a:lnTo>
                    <a:pt x="2498" y="961"/>
                  </a:lnTo>
                  <a:lnTo>
                    <a:pt x="2354" y="625"/>
                  </a:lnTo>
                  <a:lnTo>
                    <a:pt x="2162" y="289"/>
                  </a:lnTo>
                  <a:lnTo>
                    <a:pt x="1922" y="49"/>
                  </a:lnTo>
                  <a:lnTo>
                    <a:pt x="168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45"/>
            <p:cNvSpPr/>
            <p:nvPr/>
          </p:nvSpPr>
          <p:spPr>
            <a:xfrm>
              <a:off x="5320375" y="3882825"/>
              <a:ext cx="128500" cy="140475"/>
            </a:xfrm>
            <a:custGeom>
              <a:avLst/>
              <a:gdLst/>
              <a:ahLst/>
              <a:cxnLst/>
              <a:rect l="l" t="t" r="r" b="b"/>
              <a:pathLst>
                <a:path w="5140" h="5619" extrusionOk="0">
                  <a:moveTo>
                    <a:pt x="2306" y="0"/>
                  </a:moveTo>
                  <a:lnTo>
                    <a:pt x="2066" y="48"/>
                  </a:lnTo>
                  <a:lnTo>
                    <a:pt x="1826" y="144"/>
                  </a:lnTo>
                  <a:lnTo>
                    <a:pt x="1345" y="336"/>
                  </a:lnTo>
                  <a:lnTo>
                    <a:pt x="913" y="624"/>
                  </a:lnTo>
                  <a:lnTo>
                    <a:pt x="577" y="1009"/>
                  </a:lnTo>
                  <a:lnTo>
                    <a:pt x="289" y="1441"/>
                  </a:lnTo>
                  <a:lnTo>
                    <a:pt x="97" y="1921"/>
                  </a:lnTo>
                  <a:lnTo>
                    <a:pt x="1" y="2497"/>
                  </a:lnTo>
                  <a:lnTo>
                    <a:pt x="1" y="3026"/>
                  </a:lnTo>
                  <a:lnTo>
                    <a:pt x="97" y="3602"/>
                  </a:lnTo>
                  <a:lnTo>
                    <a:pt x="337" y="4130"/>
                  </a:lnTo>
                  <a:lnTo>
                    <a:pt x="577" y="4562"/>
                  </a:lnTo>
                  <a:lnTo>
                    <a:pt x="961" y="4947"/>
                  </a:lnTo>
                  <a:lnTo>
                    <a:pt x="1345" y="5235"/>
                  </a:lnTo>
                  <a:lnTo>
                    <a:pt x="1826" y="5475"/>
                  </a:lnTo>
                  <a:lnTo>
                    <a:pt x="2306" y="5571"/>
                  </a:lnTo>
                  <a:lnTo>
                    <a:pt x="2546" y="5619"/>
                  </a:lnTo>
                  <a:lnTo>
                    <a:pt x="2834" y="5619"/>
                  </a:lnTo>
                  <a:lnTo>
                    <a:pt x="3074" y="5571"/>
                  </a:lnTo>
                  <a:lnTo>
                    <a:pt x="3314" y="5523"/>
                  </a:lnTo>
                  <a:lnTo>
                    <a:pt x="3795" y="5283"/>
                  </a:lnTo>
                  <a:lnTo>
                    <a:pt x="4227" y="4995"/>
                  </a:lnTo>
                  <a:lnTo>
                    <a:pt x="4563" y="4610"/>
                  </a:lnTo>
                  <a:lnTo>
                    <a:pt x="4851" y="4178"/>
                  </a:lnTo>
                  <a:lnTo>
                    <a:pt x="5043" y="3698"/>
                  </a:lnTo>
                  <a:lnTo>
                    <a:pt x="5139" y="3170"/>
                  </a:lnTo>
                  <a:lnTo>
                    <a:pt x="5139" y="2593"/>
                  </a:lnTo>
                  <a:lnTo>
                    <a:pt x="5043" y="2017"/>
                  </a:lnTo>
                  <a:lnTo>
                    <a:pt x="4851" y="1537"/>
                  </a:lnTo>
                  <a:lnTo>
                    <a:pt x="4563" y="1057"/>
                  </a:lnTo>
                  <a:lnTo>
                    <a:pt x="4227" y="672"/>
                  </a:lnTo>
                  <a:lnTo>
                    <a:pt x="3795" y="384"/>
                  </a:lnTo>
                  <a:lnTo>
                    <a:pt x="3314" y="144"/>
                  </a:lnTo>
                  <a:lnTo>
                    <a:pt x="2834" y="48"/>
                  </a:lnTo>
                  <a:lnTo>
                    <a:pt x="2594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45"/>
            <p:cNvSpPr/>
            <p:nvPr/>
          </p:nvSpPr>
          <p:spPr>
            <a:xfrm>
              <a:off x="5320375" y="3882825"/>
              <a:ext cx="128500" cy="140475"/>
            </a:xfrm>
            <a:custGeom>
              <a:avLst/>
              <a:gdLst/>
              <a:ahLst/>
              <a:cxnLst/>
              <a:rect l="l" t="t" r="r" b="b"/>
              <a:pathLst>
                <a:path w="5140" h="5619" fill="none" extrusionOk="0">
                  <a:moveTo>
                    <a:pt x="5139" y="2593"/>
                  </a:moveTo>
                  <a:lnTo>
                    <a:pt x="5139" y="2593"/>
                  </a:lnTo>
                  <a:lnTo>
                    <a:pt x="5139" y="3170"/>
                  </a:lnTo>
                  <a:lnTo>
                    <a:pt x="5043" y="3698"/>
                  </a:lnTo>
                  <a:lnTo>
                    <a:pt x="4851" y="4178"/>
                  </a:lnTo>
                  <a:lnTo>
                    <a:pt x="4563" y="4610"/>
                  </a:lnTo>
                  <a:lnTo>
                    <a:pt x="4227" y="4995"/>
                  </a:lnTo>
                  <a:lnTo>
                    <a:pt x="3795" y="5283"/>
                  </a:lnTo>
                  <a:lnTo>
                    <a:pt x="3314" y="5523"/>
                  </a:lnTo>
                  <a:lnTo>
                    <a:pt x="3074" y="5571"/>
                  </a:lnTo>
                  <a:lnTo>
                    <a:pt x="2834" y="5619"/>
                  </a:lnTo>
                  <a:lnTo>
                    <a:pt x="2834" y="5619"/>
                  </a:lnTo>
                  <a:lnTo>
                    <a:pt x="2546" y="5619"/>
                  </a:lnTo>
                  <a:lnTo>
                    <a:pt x="2306" y="5571"/>
                  </a:lnTo>
                  <a:lnTo>
                    <a:pt x="1826" y="5475"/>
                  </a:lnTo>
                  <a:lnTo>
                    <a:pt x="1345" y="5235"/>
                  </a:lnTo>
                  <a:lnTo>
                    <a:pt x="961" y="4947"/>
                  </a:lnTo>
                  <a:lnTo>
                    <a:pt x="577" y="4562"/>
                  </a:lnTo>
                  <a:lnTo>
                    <a:pt x="337" y="4130"/>
                  </a:lnTo>
                  <a:lnTo>
                    <a:pt x="97" y="3602"/>
                  </a:lnTo>
                  <a:lnTo>
                    <a:pt x="1" y="3026"/>
                  </a:lnTo>
                  <a:lnTo>
                    <a:pt x="1" y="3026"/>
                  </a:lnTo>
                  <a:lnTo>
                    <a:pt x="1" y="2497"/>
                  </a:lnTo>
                  <a:lnTo>
                    <a:pt x="97" y="1921"/>
                  </a:lnTo>
                  <a:lnTo>
                    <a:pt x="289" y="1441"/>
                  </a:lnTo>
                  <a:lnTo>
                    <a:pt x="577" y="1009"/>
                  </a:lnTo>
                  <a:lnTo>
                    <a:pt x="913" y="624"/>
                  </a:lnTo>
                  <a:lnTo>
                    <a:pt x="1345" y="336"/>
                  </a:lnTo>
                  <a:lnTo>
                    <a:pt x="1826" y="144"/>
                  </a:lnTo>
                  <a:lnTo>
                    <a:pt x="2066" y="48"/>
                  </a:lnTo>
                  <a:lnTo>
                    <a:pt x="2306" y="0"/>
                  </a:lnTo>
                  <a:lnTo>
                    <a:pt x="2306" y="0"/>
                  </a:lnTo>
                  <a:lnTo>
                    <a:pt x="2594" y="0"/>
                  </a:lnTo>
                  <a:lnTo>
                    <a:pt x="2834" y="48"/>
                  </a:lnTo>
                  <a:lnTo>
                    <a:pt x="3314" y="144"/>
                  </a:lnTo>
                  <a:lnTo>
                    <a:pt x="3795" y="384"/>
                  </a:lnTo>
                  <a:lnTo>
                    <a:pt x="4227" y="672"/>
                  </a:lnTo>
                  <a:lnTo>
                    <a:pt x="4563" y="1057"/>
                  </a:lnTo>
                  <a:lnTo>
                    <a:pt x="4851" y="1537"/>
                  </a:lnTo>
                  <a:lnTo>
                    <a:pt x="5043" y="2017"/>
                  </a:lnTo>
                  <a:lnTo>
                    <a:pt x="5139" y="25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45"/>
            <p:cNvSpPr/>
            <p:nvPr/>
          </p:nvSpPr>
          <p:spPr>
            <a:xfrm>
              <a:off x="5344400" y="3911625"/>
              <a:ext cx="74450" cy="82875"/>
            </a:xfrm>
            <a:custGeom>
              <a:avLst/>
              <a:gdLst/>
              <a:ahLst/>
              <a:cxnLst/>
              <a:rect l="l" t="t" r="r" b="b"/>
              <a:pathLst>
                <a:path w="2978" h="3315" extrusionOk="0">
                  <a:moveTo>
                    <a:pt x="1345" y="1"/>
                  </a:moveTo>
                  <a:lnTo>
                    <a:pt x="1057" y="49"/>
                  </a:lnTo>
                  <a:lnTo>
                    <a:pt x="769" y="193"/>
                  </a:lnTo>
                  <a:lnTo>
                    <a:pt x="529" y="385"/>
                  </a:lnTo>
                  <a:lnTo>
                    <a:pt x="336" y="577"/>
                  </a:lnTo>
                  <a:lnTo>
                    <a:pt x="144" y="865"/>
                  </a:lnTo>
                  <a:lnTo>
                    <a:pt x="48" y="1153"/>
                  </a:lnTo>
                  <a:lnTo>
                    <a:pt x="0" y="1441"/>
                  </a:lnTo>
                  <a:lnTo>
                    <a:pt x="0" y="1778"/>
                  </a:lnTo>
                  <a:lnTo>
                    <a:pt x="48" y="2114"/>
                  </a:lnTo>
                  <a:lnTo>
                    <a:pt x="144" y="2402"/>
                  </a:lnTo>
                  <a:lnTo>
                    <a:pt x="288" y="2642"/>
                  </a:lnTo>
                  <a:lnTo>
                    <a:pt x="480" y="2882"/>
                  </a:lnTo>
                  <a:lnTo>
                    <a:pt x="721" y="3074"/>
                  </a:lnTo>
                  <a:lnTo>
                    <a:pt x="961" y="3170"/>
                  </a:lnTo>
                  <a:lnTo>
                    <a:pt x="1201" y="3266"/>
                  </a:lnTo>
                  <a:lnTo>
                    <a:pt x="1489" y="3314"/>
                  </a:lnTo>
                  <a:lnTo>
                    <a:pt x="1633" y="3314"/>
                  </a:lnTo>
                  <a:lnTo>
                    <a:pt x="1921" y="3218"/>
                  </a:lnTo>
                  <a:lnTo>
                    <a:pt x="2209" y="3122"/>
                  </a:lnTo>
                  <a:lnTo>
                    <a:pt x="2450" y="2930"/>
                  </a:lnTo>
                  <a:lnTo>
                    <a:pt x="2642" y="2738"/>
                  </a:lnTo>
                  <a:lnTo>
                    <a:pt x="2834" y="2450"/>
                  </a:lnTo>
                  <a:lnTo>
                    <a:pt x="2930" y="2162"/>
                  </a:lnTo>
                  <a:lnTo>
                    <a:pt x="2978" y="1874"/>
                  </a:lnTo>
                  <a:lnTo>
                    <a:pt x="2978" y="1537"/>
                  </a:lnTo>
                  <a:lnTo>
                    <a:pt x="2930" y="1201"/>
                  </a:lnTo>
                  <a:lnTo>
                    <a:pt x="2834" y="913"/>
                  </a:lnTo>
                  <a:lnTo>
                    <a:pt x="2690" y="673"/>
                  </a:lnTo>
                  <a:lnTo>
                    <a:pt x="2498" y="433"/>
                  </a:lnTo>
                  <a:lnTo>
                    <a:pt x="2257" y="241"/>
                  </a:lnTo>
                  <a:lnTo>
                    <a:pt x="2017" y="97"/>
                  </a:lnTo>
                  <a:lnTo>
                    <a:pt x="1777" y="49"/>
                  </a:lnTo>
                  <a:lnTo>
                    <a:pt x="1489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45"/>
            <p:cNvSpPr/>
            <p:nvPr/>
          </p:nvSpPr>
          <p:spPr>
            <a:xfrm>
              <a:off x="5344400" y="3911625"/>
              <a:ext cx="74450" cy="82875"/>
            </a:xfrm>
            <a:custGeom>
              <a:avLst/>
              <a:gdLst/>
              <a:ahLst/>
              <a:cxnLst/>
              <a:rect l="l" t="t" r="r" b="b"/>
              <a:pathLst>
                <a:path w="2978" h="3315" fill="none" extrusionOk="0">
                  <a:moveTo>
                    <a:pt x="1489" y="1"/>
                  </a:moveTo>
                  <a:lnTo>
                    <a:pt x="1489" y="1"/>
                  </a:lnTo>
                  <a:lnTo>
                    <a:pt x="1345" y="1"/>
                  </a:lnTo>
                  <a:lnTo>
                    <a:pt x="1345" y="1"/>
                  </a:lnTo>
                  <a:lnTo>
                    <a:pt x="1057" y="49"/>
                  </a:lnTo>
                  <a:lnTo>
                    <a:pt x="769" y="193"/>
                  </a:lnTo>
                  <a:lnTo>
                    <a:pt x="529" y="385"/>
                  </a:lnTo>
                  <a:lnTo>
                    <a:pt x="336" y="577"/>
                  </a:lnTo>
                  <a:lnTo>
                    <a:pt x="144" y="865"/>
                  </a:lnTo>
                  <a:lnTo>
                    <a:pt x="48" y="1153"/>
                  </a:lnTo>
                  <a:lnTo>
                    <a:pt x="0" y="1441"/>
                  </a:lnTo>
                  <a:lnTo>
                    <a:pt x="0" y="1778"/>
                  </a:lnTo>
                  <a:lnTo>
                    <a:pt x="0" y="1778"/>
                  </a:lnTo>
                  <a:lnTo>
                    <a:pt x="48" y="2114"/>
                  </a:lnTo>
                  <a:lnTo>
                    <a:pt x="144" y="2402"/>
                  </a:lnTo>
                  <a:lnTo>
                    <a:pt x="288" y="2642"/>
                  </a:lnTo>
                  <a:lnTo>
                    <a:pt x="480" y="2882"/>
                  </a:lnTo>
                  <a:lnTo>
                    <a:pt x="721" y="3074"/>
                  </a:lnTo>
                  <a:lnTo>
                    <a:pt x="961" y="3170"/>
                  </a:lnTo>
                  <a:lnTo>
                    <a:pt x="1201" y="3266"/>
                  </a:lnTo>
                  <a:lnTo>
                    <a:pt x="1489" y="3314"/>
                  </a:lnTo>
                  <a:lnTo>
                    <a:pt x="1489" y="3314"/>
                  </a:lnTo>
                  <a:lnTo>
                    <a:pt x="1633" y="3314"/>
                  </a:lnTo>
                  <a:lnTo>
                    <a:pt x="1633" y="3314"/>
                  </a:lnTo>
                  <a:lnTo>
                    <a:pt x="1921" y="3218"/>
                  </a:lnTo>
                  <a:lnTo>
                    <a:pt x="2209" y="3122"/>
                  </a:lnTo>
                  <a:lnTo>
                    <a:pt x="2450" y="2930"/>
                  </a:lnTo>
                  <a:lnTo>
                    <a:pt x="2642" y="2738"/>
                  </a:lnTo>
                  <a:lnTo>
                    <a:pt x="2834" y="2450"/>
                  </a:lnTo>
                  <a:lnTo>
                    <a:pt x="2930" y="2162"/>
                  </a:lnTo>
                  <a:lnTo>
                    <a:pt x="2978" y="1874"/>
                  </a:lnTo>
                  <a:lnTo>
                    <a:pt x="2978" y="1537"/>
                  </a:lnTo>
                  <a:lnTo>
                    <a:pt x="2978" y="1537"/>
                  </a:lnTo>
                  <a:lnTo>
                    <a:pt x="2930" y="1201"/>
                  </a:lnTo>
                  <a:lnTo>
                    <a:pt x="2834" y="913"/>
                  </a:lnTo>
                  <a:lnTo>
                    <a:pt x="2690" y="673"/>
                  </a:lnTo>
                  <a:lnTo>
                    <a:pt x="2498" y="433"/>
                  </a:lnTo>
                  <a:lnTo>
                    <a:pt x="2257" y="241"/>
                  </a:lnTo>
                  <a:lnTo>
                    <a:pt x="2017" y="97"/>
                  </a:lnTo>
                  <a:lnTo>
                    <a:pt x="1777" y="49"/>
                  </a:lnTo>
                  <a:lnTo>
                    <a:pt x="14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45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extrusionOk="0">
                  <a:moveTo>
                    <a:pt x="6195" y="0"/>
                  </a:move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45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fill="none" extrusionOk="0">
                  <a:moveTo>
                    <a:pt x="21227" y="4947"/>
                  </a:move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lnTo>
                    <a:pt x="7108" y="0"/>
                  </a:lnTo>
                  <a:lnTo>
                    <a:pt x="6195" y="0"/>
                  </a:ln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275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45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extrusionOk="0">
                  <a:moveTo>
                    <a:pt x="6195" y="0"/>
                  </a:move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45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fill="none" extrusionOk="0">
                  <a:moveTo>
                    <a:pt x="21227" y="4947"/>
                  </a:move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lnTo>
                    <a:pt x="7108" y="0"/>
                  </a:lnTo>
                  <a:lnTo>
                    <a:pt x="6195" y="0"/>
                  </a:ln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275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45"/>
            <p:cNvSpPr/>
            <p:nvPr/>
          </p:nvSpPr>
          <p:spPr>
            <a:xfrm>
              <a:off x="5662550" y="3600675"/>
              <a:ext cx="70875" cy="55250"/>
            </a:xfrm>
            <a:custGeom>
              <a:avLst/>
              <a:gdLst/>
              <a:ahLst/>
              <a:cxnLst/>
              <a:rect l="l" t="t" r="r" b="b"/>
              <a:pathLst>
                <a:path w="2835" h="2210" extrusionOk="0">
                  <a:moveTo>
                    <a:pt x="193" y="0"/>
                  </a:moveTo>
                  <a:lnTo>
                    <a:pt x="97" y="48"/>
                  </a:lnTo>
                  <a:lnTo>
                    <a:pt x="49" y="144"/>
                  </a:lnTo>
                  <a:lnTo>
                    <a:pt x="1" y="288"/>
                  </a:lnTo>
                  <a:lnTo>
                    <a:pt x="49" y="384"/>
                  </a:lnTo>
                  <a:lnTo>
                    <a:pt x="97" y="576"/>
                  </a:lnTo>
                  <a:lnTo>
                    <a:pt x="289" y="913"/>
                  </a:lnTo>
                  <a:lnTo>
                    <a:pt x="625" y="1297"/>
                  </a:lnTo>
                  <a:lnTo>
                    <a:pt x="1009" y="1633"/>
                  </a:lnTo>
                  <a:lnTo>
                    <a:pt x="1442" y="1921"/>
                  </a:lnTo>
                  <a:lnTo>
                    <a:pt x="1922" y="2113"/>
                  </a:lnTo>
                  <a:lnTo>
                    <a:pt x="2114" y="2161"/>
                  </a:lnTo>
                  <a:lnTo>
                    <a:pt x="2306" y="2209"/>
                  </a:lnTo>
                  <a:lnTo>
                    <a:pt x="2498" y="2161"/>
                  </a:lnTo>
                  <a:lnTo>
                    <a:pt x="2642" y="2113"/>
                  </a:lnTo>
                  <a:lnTo>
                    <a:pt x="2786" y="2017"/>
                  </a:lnTo>
                  <a:lnTo>
                    <a:pt x="2834" y="1921"/>
                  </a:lnTo>
                  <a:lnTo>
                    <a:pt x="2834" y="1777"/>
                  </a:lnTo>
                  <a:lnTo>
                    <a:pt x="2786" y="1633"/>
                  </a:lnTo>
                  <a:lnTo>
                    <a:pt x="2690" y="1441"/>
                  </a:lnTo>
                  <a:lnTo>
                    <a:pt x="2546" y="1297"/>
                  </a:lnTo>
                  <a:lnTo>
                    <a:pt x="2162" y="913"/>
                  </a:lnTo>
                  <a:lnTo>
                    <a:pt x="1682" y="576"/>
                  </a:lnTo>
                  <a:lnTo>
                    <a:pt x="1202" y="288"/>
                  </a:lnTo>
                  <a:lnTo>
                    <a:pt x="721" y="48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45"/>
            <p:cNvSpPr/>
            <p:nvPr/>
          </p:nvSpPr>
          <p:spPr>
            <a:xfrm>
              <a:off x="5662550" y="3600675"/>
              <a:ext cx="70875" cy="55250"/>
            </a:xfrm>
            <a:custGeom>
              <a:avLst/>
              <a:gdLst/>
              <a:ahLst/>
              <a:cxnLst/>
              <a:rect l="l" t="t" r="r" b="b"/>
              <a:pathLst>
                <a:path w="2835" h="2210" fill="none" extrusionOk="0">
                  <a:moveTo>
                    <a:pt x="337" y="0"/>
                  </a:moveTo>
                  <a:lnTo>
                    <a:pt x="337" y="0"/>
                  </a:lnTo>
                  <a:lnTo>
                    <a:pt x="193" y="0"/>
                  </a:lnTo>
                  <a:lnTo>
                    <a:pt x="97" y="48"/>
                  </a:lnTo>
                  <a:lnTo>
                    <a:pt x="97" y="48"/>
                  </a:lnTo>
                  <a:lnTo>
                    <a:pt x="49" y="144"/>
                  </a:lnTo>
                  <a:lnTo>
                    <a:pt x="1" y="288"/>
                  </a:lnTo>
                  <a:lnTo>
                    <a:pt x="49" y="384"/>
                  </a:lnTo>
                  <a:lnTo>
                    <a:pt x="97" y="576"/>
                  </a:lnTo>
                  <a:lnTo>
                    <a:pt x="289" y="913"/>
                  </a:lnTo>
                  <a:lnTo>
                    <a:pt x="625" y="1297"/>
                  </a:lnTo>
                  <a:lnTo>
                    <a:pt x="1009" y="1633"/>
                  </a:lnTo>
                  <a:lnTo>
                    <a:pt x="1442" y="1921"/>
                  </a:lnTo>
                  <a:lnTo>
                    <a:pt x="1922" y="2113"/>
                  </a:lnTo>
                  <a:lnTo>
                    <a:pt x="2114" y="2161"/>
                  </a:lnTo>
                  <a:lnTo>
                    <a:pt x="2306" y="2209"/>
                  </a:lnTo>
                  <a:lnTo>
                    <a:pt x="2306" y="2209"/>
                  </a:lnTo>
                  <a:lnTo>
                    <a:pt x="2498" y="2161"/>
                  </a:lnTo>
                  <a:lnTo>
                    <a:pt x="2642" y="2113"/>
                  </a:lnTo>
                  <a:lnTo>
                    <a:pt x="2642" y="2113"/>
                  </a:lnTo>
                  <a:lnTo>
                    <a:pt x="2786" y="2017"/>
                  </a:lnTo>
                  <a:lnTo>
                    <a:pt x="2834" y="1921"/>
                  </a:lnTo>
                  <a:lnTo>
                    <a:pt x="2834" y="1777"/>
                  </a:lnTo>
                  <a:lnTo>
                    <a:pt x="2786" y="1633"/>
                  </a:lnTo>
                  <a:lnTo>
                    <a:pt x="2690" y="1441"/>
                  </a:lnTo>
                  <a:lnTo>
                    <a:pt x="2546" y="1297"/>
                  </a:lnTo>
                  <a:lnTo>
                    <a:pt x="2162" y="913"/>
                  </a:lnTo>
                  <a:lnTo>
                    <a:pt x="1682" y="576"/>
                  </a:lnTo>
                  <a:lnTo>
                    <a:pt x="1202" y="288"/>
                  </a:lnTo>
                  <a:lnTo>
                    <a:pt x="721" y="48"/>
                  </a:lnTo>
                  <a:lnTo>
                    <a:pt x="529" y="0"/>
                  </a:lnTo>
                  <a:lnTo>
                    <a:pt x="3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45"/>
            <p:cNvSpPr/>
            <p:nvPr/>
          </p:nvSpPr>
          <p:spPr>
            <a:xfrm>
              <a:off x="5649350" y="3648700"/>
              <a:ext cx="43250" cy="33625"/>
            </a:xfrm>
            <a:custGeom>
              <a:avLst/>
              <a:gdLst/>
              <a:ahLst/>
              <a:cxnLst/>
              <a:rect l="l" t="t" r="r" b="b"/>
              <a:pathLst>
                <a:path w="1730" h="1345" extrusionOk="0">
                  <a:moveTo>
                    <a:pt x="241" y="0"/>
                  </a:moveTo>
                  <a:lnTo>
                    <a:pt x="145" y="48"/>
                  </a:lnTo>
                  <a:lnTo>
                    <a:pt x="49" y="144"/>
                  </a:lnTo>
                  <a:lnTo>
                    <a:pt x="1" y="192"/>
                  </a:lnTo>
                  <a:lnTo>
                    <a:pt x="1" y="384"/>
                  </a:lnTo>
                  <a:lnTo>
                    <a:pt x="97" y="624"/>
                  </a:lnTo>
                  <a:lnTo>
                    <a:pt x="241" y="817"/>
                  </a:lnTo>
                  <a:lnTo>
                    <a:pt x="481" y="1057"/>
                  </a:lnTo>
                  <a:lnTo>
                    <a:pt x="721" y="1201"/>
                  </a:lnTo>
                  <a:lnTo>
                    <a:pt x="1009" y="1297"/>
                  </a:lnTo>
                  <a:lnTo>
                    <a:pt x="1297" y="1345"/>
                  </a:lnTo>
                  <a:lnTo>
                    <a:pt x="1489" y="1345"/>
                  </a:lnTo>
                  <a:lnTo>
                    <a:pt x="1585" y="1297"/>
                  </a:lnTo>
                  <a:lnTo>
                    <a:pt x="1682" y="1201"/>
                  </a:lnTo>
                  <a:lnTo>
                    <a:pt x="1730" y="1153"/>
                  </a:lnTo>
                  <a:lnTo>
                    <a:pt x="1730" y="1057"/>
                  </a:lnTo>
                  <a:lnTo>
                    <a:pt x="1633" y="817"/>
                  </a:lnTo>
                  <a:lnTo>
                    <a:pt x="1441" y="576"/>
                  </a:lnTo>
                  <a:lnTo>
                    <a:pt x="1201" y="384"/>
                  </a:lnTo>
                  <a:lnTo>
                    <a:pt x="913" y="144"/>
                  </a:lnTo>
                  <a:lnTo>
                    <a:pt x="625" y="48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45"/>
            <p:cNvSpPr/>
            <p:nvPr/>
          </p:nvSpPr>
          <p:spPr>
            <a:xfrm>
              <a:off x="5649350" y="3648700"/>
              <a:ext cx="43250" cy="33625"/>
            </a:xfrm>
            <a:custGeom>
              <a:avLst/>
              <a:gdLst/>
              <a:ahLst/>
              <a:cxnLst/>
              <a:rect l="l" t="t" r="r" b="b"/>
              <a:pathLst>
                <a:path w="1730" h="1345" fill="none" extrusionOk="0">
                  <a:moveTo>
                    <a:pt x="385" y="0"/>
                  </a:moveTo>
                  <a:lnTo>
                    <a:pt x="385" y="0"/>
                  </a:lnTo>
                  <a:lnTo>
                    <a:pt x="241" y="0"/>
                  </a:lnTo>
                  <a:lnTo>
                    <a:pt x="145" y="48"/>
                  </a:lnTo>
                  <a:lnTo>
                    <a:pt x="145" y="48"/>
                  </a:lnTo>
                  <a:lnTo>
                    <a:pt x="49" y="144"/>
                  </a:lnTo>
                  <a:lnTo>
                    <a:pt x="1" y="192"/>
                  </a:lnTo>
                  <a:lnTo>
                    <a:pt x="1" y="384"/>
                  </a:lnTo>
                  <a:lnTo>
                    <a:pt x="97" y="624"/>
                  </a:lnTo>
                  <a:lnTo>
                    <a:pt x="241" y="817"/>
                  </a:lnTo>
                  <a:lnTo>
                    <a:pt x="481" y="1057"/>
                  </a:lnTo>
                  <a:lnTo>
                    <a:pt x="721" y="1201"/>
                  </a:lnTo>
                  <a:lnTo>
                    <a:pt x="1009" y="1297"/>
                  </a:lnTo>
                  <a:lnTo>
                    <a:pt x="1297" y="1345"/>
                  </a:lnTo>
                  <a:lnTo>
                    <a:pt x="1297" y="1345"/>
                  </a:lnTo>
                  <a:lnTo>
                    <a:pt x="1489" y="1345"/>
                  </a:lnTo>
                  <a:lnTo>
                    <a:pt x="1489" y="1345"/>
                  </a:lnTo>
                  <a:lnTo>
                    <a:pt x="1585" y="1297"/>
                  </a:lnTo>
                  <a:lnTo>
                    <a:pt x="1682" y="1201"/>
                  </a:lnTo>
                  <a:lnTo>
                    <a:pt x="1730" y="1153"/>
                  </a:lnTo>
                  <a:lnTo>
                    <a:pt x="1730" y="1057"/>
                  </a:lnTo>
                  <a:lnTo>
                    <a:pt x="1633" y="817"/>
                  </a:lnTo>
                  <a:lnTo>
                    <a:pt x="1441" y="576"/>
                  </a:lnTo>
                  <a:lnTo>
                    <a:pt x="1201" y="384"/>
                  </a:lnTo>
                  <a:lnTo>
                    <a:pt x="913" y="144"/>
                  </a:lnTo>
                  <a:lnTo>
                    <a:pt x="625" y="48"/>
                  </a:lnTo>
                  <a:lnTo>
                    <a:pt x="3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45"/>
            <p:cNvSpPr/>
            <p:nvPr/>
          </p:nvSpPr>
          <p:spPr>
            <a:xfrm>
              <a:off x="5342000" y="3689500"/>
              <a:ext cx="38425" cy="50475"/>
            </a:xfrm>
            <a:custGeom>
              <a:avLst/>
              <a:gdLst/>
              <a:ahLst/>
              <a:cxnLst/>
              <a:rect l="l" t="t" r="r" b="b"/>
              <a:pathLst>
                <a:path w="1537" h="2019" extrusionOk="0">
                  <a:moveTo>
                    <a:pt x="1153" y="1"/>
                  </a:moveTo>
                  <a:lnTo>
                    <a:pt x="1009" y="49"/>
                  </a:lnTo>
                  <a:lnTo>
                    <a:pt x="865" y="97"/>
                  </a:lnTo>
                  <a:lnTo>
                    <a:pt x="576" y="337"/>
                  </a:lnTo>
                  <a:lnTo>
                    <a:pt x="288" y="625"/>
                  </a:lnTo>
                  <a:lnTo>
                    <a:pt x="96" y="961"/>
                  </a:lnTo>
                  <a:lnTo>
                    <a:pt x="0" y="1298"/>
                  </a:lnTo>
                  <a:lnTo>
                    <a:pt x="0" y="1442"/>
                  </a:lnTo>
                  <a:lnTo>
                    <a:pt x="0" y="1586"/>
                  </a:lnTo>
                  <a:lnTo>
                    <a:pt x="48" y="1730"/>
                  </a:lnTo>
                  <a:lnTo>
                    <a:pt x="96" y="1874"/>
                  </a:lnTo>
                  <a:lnTo>
                    <a:pt x="192" y="1970"/>
                  </a:lnTo>
                  <a:lnTo>
                    <a:pt x="384" y="2018"/>
                  </a:lnTo>
                  <a:lnTo>
                    <a:pt x="673" y="2018"/>
                  </a:lnTo>
                  <a:lnTo>
                    <a:pt x="817" y="1922"/>
                  </a:lnTo>
                  <a:lnTo>
                    <a:pt x="913" y="1826"/>
                  </a:lnTo>
                  <a:lnTo>
                    <a:pt x="1057" y="1730"/>
                  </a:lnTo>
                  <a:lnTo>
                    <a:pt x="1297" y="1394"/>
                  </a:lnTo>
                  <a:lnTo>
                    <a:pt x="1441" y="1009"/>
                  </a:lnTo>
                  <a:lnTo>
                    <a:pt x="1537" y="625"/>
                  </a:lnTo>
                  <a:lnTo>
                    <a:pt x="1537" y="289"/>
                  </a:lnTo>
                  <a:lnTo>
                    <a:pt x="1489" y="145"/>
                  </a:lnTo>
                  <a:lnTo>
                    <a:pt x="1441" y="49"/>
                  </a:lnTo>
                  <a:lnTo>
                    <a:pt x="1345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45"/>
            <p:cNvSpPr/>
            <p:nvPr/>
          </p:nvSpPr>
          <p:spPr>
            <a:xfrm>
              <a:off x="5342000" y="3689500"/>
              <a:ext cx="38425" cy="50475"/>
            </a:xfrm>
            <a:custGeom>
              <a:avLst/>
              <a:gdLst/>
              <a:ahLst/>
              <a:cxnLst/>
              <a:rect l="l" t="t" r="r" b="b"/>
              <a:pathLst>
                <a:path w="1537" h="2019" fill="none" extrusionOk="0">
                  <a:moveTo>
                    <a:pt x="1249" y="1"/>
                  </a:moveTo>
                  <a:lnTo>
                    <a:pt x="1249" y="1"/>
                  </a:lnTo>
                  <a:lnTo>
                    <a:pt x="1153" y="1"/>
                  </a:lnTo>
                  <a:lnTo>
                    <a:pt x="1153" y="1"/>
                  </a:lnTo>
                  <a:lnTo>
                    <a:pt x="1009" y="49"/>
                  </a:lnTo>
                  <a:lnTo>
                    <a:pt x="865" y="97"/>
                  </a:lnTo>
                  <a:lnTo>
                    <a:pt x="576" y="337"/>
                  </a:lnTo>
                  <a:lnTo>
                    <a:pt x="288" y="625"/>
                  </a:lnTo>
                  <a:lnTo>
                    <a:pt x="96" y="961"/>
                  </a:lnTo>
                  <a:lnTo>
                    <a:pt x="0" y="1298"/>
                  </a:lnTo>
                  <a:lnTo>
                    <a:pt x="0" y="1442"/>
                  </a:lnTo>
                  <a:lnTo>
                    <a:pt x="0" y="1586"/>
                  </a:lnTo>
                  <a:lnTo>
                    <a:pt x="48" y="1730"/>
                  </a:lnTo>
                  <a:lnTo>
                    <a:pt x="96" y="1874"/>
                  </a:lnTo>
                  <a:lnTo>
                    <a:pt x="192" y="1970"/>
                  </a:lnTo>
                  <a:lnTo>
                    <a:pt x="384" y="2018"/>
                  </a:lnTo>
                  <a:lnTo>
                    <a:pt x="384" y="2018"/>
                  </a:lnTo>
                  <a:lnTo>
                    <a:pt x="480" y="2018"/>
                  </a:lnTo>
                  <a:lnTo>
                    <a:pt x="480" y="2018"/>
                  </a:lnTo>
                  <a:lnTo>
                    <a:pt x="673" y="2018"/>
                  </a:lnTo>
                  <a:lnTo>
                    <a:pt x="817" y="1922"/>
                  </a:lnTo>
                  <a:lnTo>
                    <a:pt x="913" y="1826"/>
                  </a:lnTo>
                  <a:lnTo>
                    <a:pt x="1057" y="1730"/>
                  </a:lnTo>
                  <a:lnTo>
                    <a:pt x="1297" y="1394"/>
                  </a:lnTo>
                  <a:lnTo>
                    <a:pt x="1441" y="1009"/>
                  </a:lnTo>
                  <a:lnTo>
                    <a:pt x="1441" y="1009"/>
                  </a:lnTo>
                  <a:lnTo>
                    <a:pt x="1537" y="625"/>
                  </a:lnTo>
                  <a:lnTo>
                    <a:pt x="1537" y="289"/>
                  </a:lnTo>
                  <a:lnTo>
                    <a:pt x="1489" y="145"/>
                  </a:lnTo>
                  <a:lnTo>
                    <a:pt x="1441" y="49"/>
                  </a:lnTo>
                  <a:lnTo>
                    <a:pt x="1345" y="1"/>
                  </a:lnTo>
                  <a:lnTo>
                    <a:pt x="1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45"/>
            <p:cNvSpPr/>
            <p:nvPr/>
          </p:nvSpPr>
          <p:spPr>
            <a:xfrm>
              <a:off x="5384025" y="3711125"/>
              <a:ext cx="26425" cy="36050"/>
            </a:xfrm>
            <a:custGeom>
              <a:avLst/>
              <a:gdLst/>
              <a:ahLst/>
              <a:cxnLst/>
              <a:rect l="l" t="t" r="r" b="b"/>
              <a:pathLst>
                <a:path w="1057" h="1442" extrusionOk="0">
                  <a:moveTo>
                    <a:pt x="816" y="0"/>
                  </a:moveTo>
                  <a:lnTo>
                    <a:pt x="576" y="96"/>
                  </a:lnTo>
                  <a:lnTo>
                    <a:pt x="384" y="241"/>
                  </a:lnTo>
                  <a:lnTo>
                    <a:pt x="192" y="433"/>
                  </a:lnTo>
                  <a:lnTo>
                    <a:pt x="48" y="673"/>
                  </a:lnTo>
                  <a:lnTo>
                    <a:pt x="0" y="913"/>
                  </a:lnTo>
                  <a:lnTo>
                    <a:pt x="0" y="1153"/>
                  </a:lnTo>
                  <a:lnTo>
                    <a:pt x="48" y="1297"/>
                  </a:lnTo>
                  <a:lnTo>
                    <a:pt x="144" y="1393"/>
                  </a:lnTo>
                  <a:lnTo>
                    <a:pt x="240" y="1441"/>
                  </a:lnTo>
                  <a:lnTo>
                    <a:pt x="432" y="1441"/>
                  </a:lnTo>
                  <a:lnTo>
                    <a:pt x="528" y="1393"/>
                  </a:lnTo>
                  <a:lnTo>
                    <a:pt x="720" y="1201"/>
                  </a:lnTo>
                  <a:lnTo>
                    <a:pt x="865" y="1009"/>
                  </a:lnTo>
                  <a:lnTo>
                    <a:pt x="1009" y="721"/>
                  </a:lnTo>
                  <a:lnTo>
                    <a:pt x="1057" y="481"/>
                  </a:lnTo>
                  <a:lnTo>
                    <a:pt x="1057" y="241"/>
                  </a:lnTo>
                  <a:lnTo>
                    <a:pt x="1009" y="48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45"/>
            <p:cNvSpPr/>
            <p:nvPr/>
          </p:nvSpPr>
          <p:spPr>
            <a:xfrm>
              <a:off x="5384025" y="3711125"/>
              <a:ext cx="26425" cy="36050"/>
            </a:xfrm>
            <a:custGeom>
              <a:avLst/>
              <a:gdLst/>
              <a:ahLst/>
              <a:cxnLst/>
              <a:rect l="l" t="t" r="r" b="b"/>
              <a:pathLst>
                <a:path w="1057" h="1442" fill="none" extrusionOk="0">
                  <a:moveTo>
                    <a:pt x="865" y="0"/>
                  </a:moveTo>
                  <a:lnTo>
                    <a:pt x="865" y="0"/>
                  </a:lnTo>
                  <a:lnTo>
                    <a:pt x="816" y="0"/>
                  </a:lnTo>
                  <a:lnTo>
                    <a:pt x="816" y="0"/>
                  </a:lnTo>
                  <a:lnTo>
                    <a:pt x="576" y="96"/>
                  </a:lnTo>
                  <a:lnTo>
                    <a:pt x="384" y="241"/>
                  </a:lnTo>
                  <a:lnTo>
                    <a:pt x="192" y="433"/>
                  </a:lnTo>
                  <a:lnTo>
                    <a:pt x="48" y="673"/>
                  </a:lnTo>
                  <a:lnTo>
                    <a:pt x="0" y="913"/>
                  </a:lnTo>
                  <a:lnTo>
                    <a:pt x="0" y="1153"/>
                  </a:lnTo>
                  <a:lnTo>
                    <a:pt x="48" y="1297"/>
                  </a:lnTo>
                  <a:lnTo>
                    <a:pt x="144" y="1393"/>
                  </a:lnTo>
                  <a:lnTo>
                    <a:pt x="240" y="1441"/>
                  </a:lnTo>
                  <a:lnTo>
                    <a:pt x="240" y="1441"/>
                  </a:lnTo>
                  <a:lnTo>
                    <a:pt x="336" y="1441"/>
                  </a:lnTo>
                  <a:lnTo>
                    <a:pt x="336" y="1441"/>
                  </a:lnTo>
                  <a:lnTo>
                    <a:pt x="432" y="1441"/>
                  </a:lnTo>
                  <a:lnTo>
                    <a:pt x="528" y="1393"/>
                  </a:lnTo>
                  <a:lnTo>
                    <a:pt x="720" y="1201"/>
                  </a:lnTo>
                  <a:lnTo>
                    <a:pt x="865" y="1009"/>
                  </a:lnTo>
                  <a:lnTo>
                    <a:pt x="1009" y="721"/>
                  </a:lnTo>
                  <a:lnTo>
                    <a:pt x="1009" y="721"/>
                  </a:lnTo>
                  <a:lnTo>
                    <a:pt x="1057" y="481"/>
                  </a:lnTo>
                  <a:lnTo>
                    <a:pt x="1057" y="241"/>
                  </a:lnTo>
                  <a:lnTo>
                    <a:pt x="1009" y="48"/>
                  </a:lnTo>
                  <a:lnTo>
                    <a:pt x="913" y="0"/>
                  </a:lnTo>
                  <a:lnTo>
                    <a:pt x="8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45"/>
            <p:cNvSpPr/>
            <p:nvPr/>
          </p:nvSpPr>
          <p:spPr>
            <a:xfrm>
              <a:off x="5329975" y="3947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45"/>
            <p:cNvSpPr/>
            <p:nvPr/>
          </p:nvSpPr>
          <p:spPr>
            <a:xfrm>
              <a:off x="5322775" y="39380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48"/>
                  </a:moveTo>
                  <a:lnTo>
                    <a:pt x="1" y="0"/>
                  </a:lnTo>
                  <a:lnTo>
                    <a:pt x="1" y="48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45"/>
            <p:cNvSpPr/>
            <p:nvPr/>
          </p:nvSpPr>
          <p:spPr>
            <a:xfrm>
              <a:off x="5441650" y="3988475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extrusionOk="0">
                  <a:moveTo>
                    <a:pt x="1441" y="0"/>
                  </a:moveTo>
                  <a:lnTo>
                    <a:pt x="1105" y="48"/>
                  </a:lnTo>
                  <a:lnTo>
                    <a:pt x="817" y="144"/>
                  </a:lnTo>
                  <a:lnTo>
                    <a:pt x="577" y="288"/>
                  </a:lnTo>
                  <a:lnTo>
                    <a:pt x="384" y="432"/>
                  </a:lnTo>
                  <a:lnTo>
                    <a:pt x="192" y="625"/>
                  </a:lnTo>
                  <a:lnTo>
                    <a:pt x="96" y="865"/>
                  </a:lnTo>
                  <a:lnTo>
                    <a:pt x="0" y="1057"/>
                  </a:lnTo>
                  <a:lnTo>
                    <a:pt x="0" y="1297"/>
                  </a:lnTo>
                  <a:lnTo>
                    <a:pt x="48" y="1537"/>
                  </a:lnTo>
                  <a:lnTo>
                    <a:pt x="144" y="1729"/>
                  </a:lnTo>
                  <a:lnTo>
                    <a:pt x="288" y="1921"/>
                  </a:lnTo>
                  <a:lnTo>
                    <a:pt x="481" y="2065"/>
                  </a:lnTo>
                  <a:lnTo>
                    <a:pt x="673" y="2209"/>
                  </a:lnTo>
                  <a:lnTo>
                    <a:pt x="913" y="2257"/>
                  </a:lnTo>
                  <a:lnTo>
                    <a:pt x="1153" y="2353"/>
                  </a:lnTo>
                  <a:lnTo>
                    <a:pt x="1633" y="2353"/>
                  </a:lnTo>
                  <a:lnTo>
                    <a:pt x="1969" y="2305"/>
                  </a:lnTo>
                  <a:lnTo>
                    <a:pt x="2209" y="2209"/>
                  </a:lnTo>
                  <a:lnTo>
                    <a:pt x="2498" y="2065"/>
                  </a:lnTo>
                  <a:lnTo>
                    <a:pt x="2690" y="1921"/>
                  </a:lnTo>
                  <a:lnTo>
                    <a:pt x="2882" y="1729"/>
                  </a:lnTo>
                  <a:lnTo>
                    <a:pt x="2978" y="1489"/>
                  </a:lnTo>
                  <a:lnTo>
                    <a:pt x="3074" y="1297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786" y="432"/>
                  </a:lnTo>
                  <a:lnTo>
                    <a:pt x="2594" y="288"/>
                  </a:lnTo>
                  <a:lnTo>
                    <a:pt x="2402" y="192"/>
                  </a:lnTo>
                  <a:lnTo>
                    <a:pt x="2161" y="96"/>
                  </a:lnTo>
                  <a:lnTo>
                    <a:pt x="1873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45"/>
            <p:cNvSpPr/>
            <p:nvPr/>
          </p:nvSpPr>
          <p:spPr>
            <a:xfrm>
              <a:off x="5441650" y="3988475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fill="none" extrusionOk="0">
                  <a:moveTo>
                    <a:pt x="1633" y="0"/>
                  </a:moveTo>
                  <a:lnTo>
                    <a:pt x="1633" y="0"/>
                  </a:lnTo>
                  <a:lnTo>
                    <a:pt x="1441" y="0"/>
                  </a:lnTo>
                  <a:lnTo>
                    <a:pt x="1441" y="0"/>
                  </a:lnTo>
                  <a:lnTo>
                    <a:pt x="1105" y="48"/>
                  </a:lnTo>
                  <a:lnTo>
                    <a:pt x="817" y="144"/>
                  </a:lnTo>
                  <a:lnTo>
                    <a:pt x="577" y="288"/>
                  </a:lnTo>
                  <a:lnTo>
                    <a:pt x="384" y="432"/>
                  </a:lnTo>
                  <a:lnTo>
                    <a:pt x="192" y="625"/>
                  </a:lnTo>
                  <a:lnTo>
                    <a:pt x="96" y="865"/>
                  </a:lnTo>
                  <a:lnTo>
                    <a:pt x="0" y="1057"/>
                  </a:lnTo>
                  <a:lnTo>
                    <a:pt x="0" y="1297"/>
                  </a:lnTo>
                  <a:lnTo>
                    <a:pt x="0" y="1297"/>
                  </a:lnTo>
                  <a:lnTo>
                    <a:pt x="48" y="1537"/>
                  </a:lnTo>
                  <a:lnTo>
                    <a:pt x="144" y="1729"/>
                  </a:lnTo>
                  <a:lnTo>
                    <a:pt x="288" y="1921"/>
                  </a:lnTo>
                  <a:lnTo>
                    <a:pt x="481" y="2065"/>
                  </a:lnTo>
                  <a:lnTo>
                    <a:pt x="673" y="2209"/>
                  </a:lnTo>
                  <a:lnTo>
                    <a:pt x="913" y="2257"/>
                  </a:lnTo>
                  <a:lnTo>
                    <a:pt x="1153" y="2353"/>
                  </a:lnTo>
                  <a:lnTo>
                    <a:pt x="1441" y="2353"/>
                  </a:lnTo>
                  <a:lnTo>
                    <a:pt x="1441" y="2353"/>
                  </a:lnTo>
                  <a:lnTo>
                    <a:pt x="1633" y="2353"/>
                  </a:lnTo>
                  <a:lnTo>
                    <a:pt x="1633" y="2353"/>
                  </a:lnTo>
                  <a:lnTo>
                    <a:pt x="1969" y="2305"/>
                  </a:lnTo>
                  <a:lnTo>
                    <a:pt x="2209" y="2209"/>
                  </a:lnTo>
                  <a:lnTo>
                    <a:pt x="2498" y="2065"/>
                  </a:lnTo>
                  <a:lnTo>
                    <a:pt x="2690" y="1921"/>
                  </a:lnTo>
                  <a:lnTo>
                    <a:pt x="2882" y="1729"/>
                  </a:lnTo>
                  <a:lnTo>
                    <a:pt x="2978" y="1489"/>
                  </a:lnTo>
                  <a:lnTo>
                    <a:pt x="3074" y="1297"/>
                  </a:lnTo>
                  <a:lnTo>
                    <a:pt x="3074" y="1057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786" y="432"/>
                  </a:lnTo>
                  <a:lnTo>
                    <a:pt x="2594" y="288"/>
                  </a:lnTo>
                  <a:lnTo>
                    <a:pt x="2402" y="192"/>
                  </a:lnTo>
                  <a:lnTo>
                    <a:pt x="2161" y="96"/>
                  </a:lnTo>
                  <a:lnTo>
                    <a:pt x="1873" y="0"/>
                  </a:lnTo>
                  <a:lnTo>
                    <a:pt x="1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45"/>
            <p:cNvSpPr/>
            <p:nvPr/>
          </p:nvSpPr>
          <p:spPr>
            <a:xfrm>
              <a:off x="5648150" y="3825175"/>
              <a:ext cx="72075" cy="37250"/>
            </a:xfrm>
            <a:custGeom>
              <a:avLst/>
              <a:gdLst/>
              <a:ahLst/>
              <a:cxnLst/>
              <a:rect l="l" t="t" r="r" b="b"/>
              <a:pathLst>
                <a:path w="2883" h="1490" extrusionOk="0">
                  <a:moveTo>
                    <a:pt x="1249" y="1"/>
                  </a:moveTo>
                  <a:lnTo>
                    <a:pt x="1057" y="49"/>
                  </a:lnTo>
                  <a:lnTo>
                    <a:pt x="817" y="97"/>
                  </a:lnTo>
                  <a:lnTo>
                    <a:pt x="577" y="193"/>
                  </a:lnTo>
                  <a:lnTo>
                    <a:pt x="385" y="337"/>
                  </a:lnTo>
                  <a:lnTo>
                    <a:pt x="193" y="481"/>
                  </a:lnTo>
                  <a:lnTo>
                    <a:pt x="49" y="721"/>
                  </a:lnTo>
                  <a:lnTo>
                    <a:pt x="1" y="769"/>
                  </a:lnTo>
                  <a:lnTo>
                    <a:pt x="49" y="817"/>
                  </a:lnTo>
                  <a:lnTo>
                    <a:pt x="145" y="865"/>
                  </a:lnTo>
                  <a:lnTo>
                    <a:pt x="241" y="817"/>
                  </a:lnTo>
                  <a:lnTo>
                    <a:pt x="385" y="625"/>
                  </a:lnTo>
                  <a:lnTo>
                    <a:pt x="529" y="481"/>
                  </a:lnTo>
                  <a:lnTo>
                    <a:pt x="721" y="385"/>
                  </a:lnTo>
                  <a:lnTo>
                    <a:pt x="913" y="289"/>
                  </a:lnTo>
                  <a:lnTo>
                    <a:pt x="1105" y="241"/>
                  </a:lnTo>
                  <a:lnTo>
                    <a:pt x="1297" y="241"/>
                  </a:lnTo>
                  <a:lnTo>
                    <a:pt x="1633" y="337"/>
                  </a:lnTo>
                  <a:lnTo>
                    <a:pt x="2018" y="481"/>
                  </a:lnTo>
                  <a:lnTo>
                    <a:pt x="2306" y="721"/>
                  </a:lnTo>
                  <a:lnTo>
                    <a:pt x="2546" y="1057"/>
                  </a:lnTo>
                  <a:lnTo>
                    <a:pt x="2690" y="1442"/>
                  </a:lnTo>
                  <a:lnTo>
                    <a:pt x="2738" y="1490"/>
                  </a:lnTo>
                  <a:lnTo>
                    <a:pt x="2834" y="1490"/>
                  </a:lnTo>
                  <a:lnTo>
                    <a:pt x="2882" y="1442"/>
                  </a:lnTo>
                  <a:lnTo>
                    <a:pt x="2882" y="1346"/>
                  </a:lnTo>
                  <a:lnTo>
                    <a:pt x="2834" y="1153"/>
                  </a:lnTo>
                  <a:lnTo>
                    <a:pt x="2738" y="913"/>
                  </a:lnTo>
                  <a:lnTo>
                    <a:pt x="2594" y="721"/>
                  </a:lnTo>
                  <a:lnTo>
                    <a:pt x="2450" y="529"/>
                  </a:lnTo>
                  <a:lnTo>
                    <a:pt x="2306" y="385"/>
                  </a:lnTo>
                  <a:lnTo>
                    <a:pt x="2114" y="241"/>
                  </a:lnTo>
                  <a:lnTo>
                    <a:pt x="1922" y="145"/>
                  </a:lnTo>
                  <a:lnTo>
                    <a:pt x="1681" y="49"/>
                  </a:lnTo>
                  <a:lnTo>
                    <a:pt x="1489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45"/>
            <p:cNvSpPr/>
            <p:nvPr/>
          </p:nvSpPr>
          <p:spPr>
            <a:xfrm>
              <a:off x="5466850" y="3820375"/>
              <a:ext cx="72075" cy="31250"/>
            </a:xfrm>
            <a:custGeom>
              <a:avLst/>
              <a:gdLst/>
              <a:ahLst/>
              <a:cxnLst/>
              <a:rect l="l" t="t" r="r" b="b"/>
              <a:pathLst>
                <a:path w="2883" h="1250" extrusionOk="0">
                  <a:moveTo>
                    <a:pt x="1249" y="1"/>
                  </a:moveTo>
                  <a:lnTo>
                    <a:pt x="817" y="193"/>
                  </a:lnTo>
                  <a:lnTo>
                    <a:pt x="481" y="433"/>
                  </a:lnTo>
                  <a:lnTo>
                    <a:pt x="337" y="577"/>
                  </a:lnTo>
                  <a:lnTo>
                    <a:pt x="193" y="721"/>
                  </a:lnTo>
                  <a:lnTo>
                    <a:pt x="97" y="913"/>
                  </a:lnTo>
                  <a:lnTo>
                    <a:pt x="1" y="1153"/>
                  </a:lnTo>
                  <a:lnTo>
                    <a:pt x="1" y="1201"/>
                  </a:lnTo>
                  <a:lnTo>
                    <a:pt x="49" y="1249"/>
                  </a:lnTo>
                  <a:lnTo>
                    <a:pt x="145" y="1249"/>
                  </a:lnTo>
                  <a:lnTo>
                    <a:pt x="193" y="1201"/>
                  </a:lnTo>
                  <a:lnTo>
                    <a:pt x="241" y="1009"/>
                  </a:lnTo>
                  <a:lnTo>
                    <a:pt x="337" y="865"/>
                  </a:lnTo>
                  <a:lnTo>
                    <a:pt x="625" y="625"/>
                  </a:lnTo>
                  <a:lnTo>
                    <a:pt x="961" y="433"/>
                  </a:lnTo>
                  <a:lnTo>
                    <a:pt x="1297" y="289"/>
                  </a:lnTo>
                  <a:lnTo>
                    <a:pt x="1634" y="241"/>
                  </a:lnTo>
                  <a:lnTo>
                    <a:pt x="2018" y="241"/>
                  </a:lnTo>
                  <a:lnTo>
                    <a:pt x="2210" y="289"/>
                  </a:lnTo>
                  <a:lnTo>
                    <a:pt x="2402" y="385"/>
                  </a:lnTo>
                  <a:lnTo>
                    <a:pt x="2546" y="529"/>
                  </a:lnTo>
                  <a:lnTo>
                    <a:pt x="2690" y="673"/>
                  </a:lnTo>
                  <a:lnTo>
                    <a:pt x="2738" y="721"/>
                  </a:lnTo>
                  <a:lnTo>
                    <a:pt x="2834" y="721"/>
                  </a:lnTo>
                  <a:lnTo>
                    <a:pt x="2882" y="673"/>
                  </a:lnTo>
                  <a:lnTo>
                    <a:pt x="2882" y="577"/>
                  </a:lnTo>
                  <a:lnTo>
                    <a:pt x="2738" y="385"/>
                  </a:lnTo>
                  <a:lnTo>
                    <a:pt x="2546" y="241"/>
                  </a:lnTo>
                  <a:lnTo>
                    <a:pt x="2354" y="145"/>
                  </a:lnTo>
                  <a:lnTo>
                    <a:pt x="2114" y="49"/>
                  </a:lnTo>
                  <a:lnTo>
                    <a:pt x="1682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45"/>
            <p:cNvSpPr/>
            <p:nvPr/>
          </p:nvSpPr>
          <p:spPr>
            <a:xfrm>
              <a:off x="5679375" y="3966850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extrusionOk="0">
                  <a:moveTo>
                    <a:pt x="1441" y="1"/>
                  </a:moveTo>
                  <a:lnTo>
                    <a:pt x="1153" y="49"/>
                  </a:lnTo>
                  <a:lnTo>
                    <a:pt x="865" y="145"/>
                  </a:lnTo>
                  <a:lnTo>
                    <a:pt x="625" y="289"/>
                  </a:lnTo>
                  <a:lnTo>
                    <a:pt x="384" y="433"/>
                  </a:lnTo>
                  <a:lnTo>
                    <a:pt x="240" y="625"/>
                  </a:lnTo>
                  <a:lnTo>
                    <a:pt x="96" y="865"/>
                  </a:lnTo>
                  <a:lnTo>
                    <a:pt x="48" y="1057"/>
                  </a:lnTo>
                  <a:lnTo>
                    <a:pt x="0" y="1297"/>
                  </a:lnTo>
                  <a:lnTo>
                    <a:pt x="48" y="1538"/>
                  </a:lnTo>
                  <a:lnTo>
                    <a:pt x="144" y="1730"/>
                  </a:lnTo>
                  <a:lnTo>
                    <a:pt x="288" y="1922"/>
                  </a:lnTo>
                  <a:lnTo>
                    <a:pt x="481" y="2066"/>
                  </a:lnTo>
                  <a:lnTo>
                    <a:pt x="673" y="2162"/>
                  </a:lnTo>
                  <a:lnTo>
                    <a:pt x="913" y="2258"/>
                  </a:lnTo>
                  <a:lnTo>
                    <a:pt x="1201" y="2306"/>
                  </a:lnTo>
                  <a:lnTo>
                    <a:pt x="1489" y="2354"/>
                  </a:lnTo>
                  <a:lnTo>
                    <a:pt x="1681" y="2354"/>
                  </a:lnTo>
                  <a:lnTo>
                    <a:pt x="1969" y="2306"/>
                  </a:lnTo>
                  <a:lnTo>
                    <a:pt x="2257" y="2210"/>
                  </a:lnTo>
                  <a:lnTo>
                    <a:pt x="2498" y="2066"/>
                  </a:lnTo>
                  <a:lnTo>
                    <a:pt x="2738" y="1922"/>
                  </a:lnTo>
                  <a:lnTo>
                    <a:pt x="2882" y="1730"/>
                  </a:lnTo>
                  <a:lnTo>
                    <a:pt x="3026" y="1490"/>
                  </a:lnTo>
                  <a:lnTo>
                    <a:pt x="3074" y="1249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834" y="433"/>
                  </a:lnTo>
                  <a:lnTo>
                    <a:pt x="2642" y="289"/>
                  </a:lnTo>
                  <a:lnTo>
                    <a:pt x="2402" y="145"/>
                  </a:lnTo>
                  <a:lnTo>
                    <a:pt x="2161" y="97"/>
                  </a:lnTo>
                  <a:lnTo>
                    <a:pt x="1921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45"/>
            <p:cNvSpPr/>
            <p:nvPr/>
          </p:nvSpPr>
          <p:spPr>
            <a:xfrm>
              <a:off x="5679375" y="3966850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fill="none" extrusionOk="0">
                  <a:moveTo>
                    <a:pt x="1633" y="1"/>
                  </a:moveTo>
                  <a:lnTo>
                    <a:pt x="1633" y="1"/>
                  </a:lnTo>
                  <a:lnTo>
                    <a:pt x="1441" y="1"/>
                  </a:lnTo>
                  <a:lnTo>
                    <a:pt x="1441" y="1"/>
                  </a:lnTo>
                  <a:lnTo>
                    <a:pt x="1153" y="49"/>
                  </a:lnTo>
                  <a:lnTo>
                    <a:pt x="865" y="145"/>
                  </a:lnTo>
                  <a:lnTo>
                    <a:pt x="625" y="289"/>
                  </a:lnTo>
                  <a:lnTo>
                    <a:pt x="384" y="433"/>
                  </a:lnTo>
                  <a:lnTo>
                    <a:pt x="240" y="625"/>
                  </a:lnTo>
                  <a:lnTo>
                    <a:pt x="96" y="865"/>
                  </a:lnTo>
                  <a:lnTo>
                    <a:pt x="48" y="1057"/>
                  </a:lnTo>
                  <a:lnTo>
                    <a:pt x="0" y="1297"/>
                  </a:lnTo>
                  <a:lnTo>
                    <a:pt x="0" y="1297"/>
                  </a:lnTo>
                  <a:lnTo>
                    <a:pt x="48" y="1538"/>
                  </a:lnTo>
                  <a:lnTo>
                    <a:pt x="144" y="1730"/>
                  </a:lnTo>
                  <a:lnTo>
                    <a:pt x="288" y="1922"/>
                  </a:lnTo>
                  <a:lnTo>
                    <a:pt x="481" y="2066"/>
                  </a:lnTo>
                  <a:lnTo>
                    <a:pt x="673" y="2162"/>
                  </a:lnTo>
                  <a:lnTo>
                    <a:pt x="913" y="2258"/>
                  </a:lnTo>
                  <a:lnTo>
                    <a:pt x="1201" y="2306"/>
                  </a:lnTo>
                  <a:lnTo>
                    <a:pt x="1489" y="2354"/>
                  </a:lnTo>
                  <a:lnTo>
                    <a:pt x="1489" y="2354"/>
                  </a:lnTo>
                  <a:lnTo>
                    <a:pt x="1681" y="2354"/>
                  </a:lnTo>
                  <a:lnTo>
                    <a:pt x="1681" y="2354"/>
                  </a:lnTo>
                  <a:lnTo>
                    <a:pt x="1969" y="2306"/>
                  </a:lnTo>
                  <a:lnTo>
                    <a:pt x="2257" y="2210"/>
                  </a:lnTo>
                  <a:lnTo>
                    <a:pt x="2498" y="2066"/>
                  </a:lnTo>
                  <a:lnTo>
                    <a:pt x="2738" y="1922"/>
                  </a:lnTo>
                  <a:lnTo>
                    <a:pt x="2882" y="1730"/>
                  </a:lnTo>
                  <a:lnTo>
                    <a:pt x="3026" y="1490"/>
                  </a:lnTo>
                  <a:lnTo>
                    <a:pt x="3074" y="1249"/>
                  </a:lnTo>
                  <a:lnTo>
                    <a:pt x="3074" y="1057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834" y="433"/>
                  </a:lnTo>
                  <a:lnTo>
                    <a:pt x="2642" y="289"/>
                  </a:lnTo>
                  <a:lnTo>
                    <a:pt x="2402" y="145"/>
                  </a:lnTo>
                  <a:lnTo>
                    <a:pt x="2161" y="97"/>
                  </a:lnTo>
                  <a:lnTo>
                    <a:pt x="1921" y="1"/>
                  </a:lnTo>
                  <a:lnTo>
                    <a:pt x="16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45"/>
            <p:cNvSpPr/>
            <p:nvPr/>
          </p:nvSpPr>
          <p:spPr>
            <a:xfrm>
              <a:off x="5591725" y="3923625"/>
              <a:ext cx="19225" cy="20450"/>
            </a:xfrm>
            <a:custGeom>
              <a:avLst/>
              <a:gdLst/>
              <a:ahLst/>
              <a:cxnLst/>
              <a:rect l="l" t="t" r="r" b="b"/>
              <a:pathLst>
                <a:path w="769" h="818" extrusionOk="0">
                  <a:moveTo>
                    <a:pt x="48" y="1"/>
                  </a:moveTo>
                  <a:lnTo>
                    <a:pt x="0" y="49"/>
                  </a:lnTo>
                  <a:lnTo>
                    <a:pt x="0" y="145"/>
                  </a:lnTo>
                  <a:lnTo>
                    <a:pt x="144" y="577"/>
                  </a:lnTo>
                  <a:lnTo>
                    <a:pt x="241" y="625"/>
                  </a:lnTo>
                  <a:lnTo>
                    <a:pt x="337" y="577"/>
                  </a:lnTo>
                  <a:lnTo>
                    <a:pt x="481" y="385"/>
                  </a:lnTo>
                  <a:lnTo>
                    <a:pt x="577" y="241"/>
                  </a:lnTo>
                  <a:lnTo>
                    <a:pt x="577" y="289"/>
                  </a:lnTo>
                  <a:lnTo>
                    <a:pt x="577" y="433"/>
                  </a:lnTo>
                  <a:lnTo>
                    <a:pt x="577" y="577"/>
                  </a:lnTo>
                  <a:lnTo>
                    <a:pt x="529" y="673"/>
                  </a:lnTo>
                  <a:lnTo>
                    <a:pt x="577" y="769"/>
                  </a:lnTo>
                  <a:lnTo>
                    <a:pt x="625" y="817"/>
                  </a:lnTo>
                  <a:lnTo>
                    <a:pt x="721" y="769"/>
                  </a:lnTo>
                  <a:lnTo>
                    <a:pt x="721" y="673"/>
                  </a:lnTo>
                  <a:lnTo>
                    <a:pt x="721" y="577"/>
                  </a:lnTo>
                  <a:lnTo>
                    <a:pt x="769" y="433"/>
                  </a:lnTo>
                  <a:lnTo>
                    <a:pt x="721" y="97"/>
                  </a:lnTo>
                  <a:lnTo>
                    <a:pt x="721" y="49"/>
                  </a:lnTo>
                  <a:lnTo>
                    <a:pt x="625" y="49"/>
                  </a:lnTo>
                  <a:lnTo>
                    <a:pt x="529" y="145"/>
                  </a:lnTo>
                  <a:lnTo>
                    <a:pt x="385" y="241"/>
                  </a:lnTo>
                  <a:lnTo>
                    <a:pt x="281" y="370"/>
                  </a:lnTo>
                  <a:lnTo>
                    <a:pt x="144" y="97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45"/>
            <p:cNvSpPr/>
            <p:nvPr/>
          </p:nvSpPr>
          <p:spPr>
            <a:xfrm>
              <a:off x="5452450" y="4203375"/>
              <a:ext cx="374625" cy="195725"/>
            </a:xfrm>
            <a:custGeom>
              <a:avLst/>
              <a:gdLst/>
              <a:ahLst/>
              <a:cxnLst/>
              <a:rect l="l" t="t" r="r" b="b"/>
              <a:pathLst>
                <a:path w="14985" h="7829" extrusionOk="0">
                  <a:moveTo>
                    <a:pt x="3602" y="1"/>
                  </a:moveTo>
                  <a:lnTo>
                    <a:pt x="0" y="1009"/>
                  </a:lnTo>
                  <a:lnTo>
                    <a:pt x="385" y="1826"/>
                  </a:lnTo>
                  <a:lnTo>
                    <a:pt x="817" y="2546"/>
                  </a:lnTo>
                  <a:lnTo>
                    <a:pt x="1249" y="3170"/>
                  </a:lnTo>
                  <a:lnTo>
                    <a:pt x="1729" y="3795"/>
                  </a:lnTo>
                  <a:lnTo>
                    <a:pt x="2210" y="4371"/>
                  </a:lnTo>
                  <a:lnTo>
                    <a:pt x="2786" y="4851"/>
                  </a:lnTo>
                  <a:lnTo>
                    <a:pt x="3314" y="5284"/>
                  </a:lnTo>
                  <a:lnTo>
                    <a:pt x="3891" y="5716"/>
                  </a:lnTo>
                  <a:lnTo>
                    <a:pt x="4467" y="6052"/>
                  </a:lnTo>
                  <a:lnTo>
                    <a:pt x="5091" y="6388"/>
                  </a:lnTo>
                  <a:lnTo>
                    <a:pt x="5715" y="6676"/>
                  </a:lnTo>
                  <a:lnTo>
                    <a:pt x="6340" y="6916"/>
                  </a:lnTo>
                  <a:lnTo>
                    <a:pt x="6964" y="7108"/>
                  </a:lnTo>
                  <a:lnTo>
                    <a:pt x="7588" y="7301"/>
                  </a:lnTo>
                  <a:lnTo>
                    <a:pt x="8789" y="7589"/>
                  </a:lnTo>
                  <a:lnTo>
                    <a:pt x="9990" y="7733"/>
                  </a:lnTo>
                  <a:lnTo>
                    <a:pt x="11094" y="7829"/>
                  </a:lnTo>
                  <a:lnTo>
                    <a:pt x="12103" y="7829"/>
                  </a:lnTo>
                  <a:lnTo>
                    <a:pt x="13015" y="7781"/>
                  </a:lnTo>
                  <a:lnTo>
                    <a:pt x="13736" y="7733"/>
                  </a:lnTo>
                  <a:lnTo>
                    <a:pt x="14312" y="7685"/>
                  </a:lnTo>
                  <a:lnTo>
                    <a:pt x="14792" y="7589"/>
                  </a:lnTo>
                  <a:lnTo>
                    <a:pt x="14984" y="5476"/>
                  </a:lnTo>
                  <a:lnTo>
                    <a:pt x="12871" y="5091"/>
                  </a:lnTo>
                  <a:lnTo>
                    <a:pt x="11046" y="4707"/>
                  </a:lnTo>
                  <a:lnTo>
                    <a:pt x="9461" y="4275"/>
                  </a:lnTo>
                  <a:lnTo>
                    <a:pt x="8117" y="3795"/>
                  </a:lnTo>
                  <a:lnTo>
                    <a:pt x="7012" y="3363"/>
                  </a:lnTo>
                  <a:lnTo>
                    <a:pt x="6100" y="2882"/>
                  </a:lnTo>
                  <a:lnTo>
                    <a:pt x="5331" y="2450"/>
                  </a:lnTo>
                  <a:lnTo>
                    <a:pt x="4755" y="2018"/>
                  </a:lnTo>
                  <a:lnTo>
                    <a:pt x="4323" y="1634"/>
                  </a:lnTo>
                  <a:lnTo>
                    <a:pt x="4035" y="1249"/>
                  </a:lnTo>
                  <a:lnTo>
                    <a:pt x="3843" y="913"/>
                  </a:lnTo>
                  <a:lnTo>
                    <a:pt x="3698" y="577"/>
                  </a:lnTo>
                  <a:lnTo>
                    <a:pt x="3650" y="337"/>
                  </a:lnTo>
                  <a:lnTo>
                    <a:pt x="3602" y="193"/>
                  </a:lnTo>
                  <a:lnTo>
                    <a:pt x="3602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45"/>
            <p:cNvSpPr/>
            <p:nvPr/>
          </p:nvSpPr>
          <p:spPr>
            <a:xfrm>
              <a:off x="5452450" y="4203375"/>
              <a:ext cx="374625" cy="195725"/>
            </a:xfrm>
            <a:custGeom>
              <a:avLst/>
              <a:gdLst/>
              <a:ahLst/>
              <a:cxnLst/>
              <a:rect l="l" t="t" r="r" b="b"/>
              <a:pathLst>
                <a:path w="14985" h="7829" fill="none" extrusionOk="0">
                  <a:moveTo>
                    <a:pt x="3602" y="1"/>
                  </a:moveTo>
                  <a:lnTo>
                    <a:pt x="3602" y="1"/>
                  </a:lnTo>
                  <a:lnTo>
                    <a:pt x="3602" y="193"/>
                  </a:lnTo>
                  <a:lnTo>
                    <a:pt x="3650" y="337"/>
                  </a:lnTo>
                  <a:lnTo>
                    <a:pt x="3698" y="577"/>
                  </a:lnTo>
                  <a:lnTo>
                    <a:pt x="3843" y="913"/>
                  </a:lnTo>
                  <a:lnTo>
                    <a:pt x="4035" y="1249"/>
                  </a:lnTo>
                  <a:lnTo>
                    <a:pt x="4323" y="1634"/>
                  </a:lnTo>
                  <a:lnTo>
                    <a:pt x="4755" y="2018"/>
                  </a:lnTo>
                  <a:lnTo>
                    <a:pt x="5331" y="2450"/>
                  </a:lnTo>
                  <a:lnTo>
                    <a:pt x="6100" y="2882"/>
                  </a:lnTo>
                  <a:lnTo>
                    <a:pt x="7012" y="3363"/>
                  </a:lnTo>
                  <a:lnTo>
                    <a:pt x="8117" y="3795"/>
                  </a:lnTo>
                  <a:lnTo>
                    <a:pt x="9461" y="4275"/>
                  </a:lnTo>
                  <a:lnTo>
                    <a:pt x="11046" y="4707"/>
                  </a:lnTo>
                  <a:lnTo>
                    <a:pt x="12871" y="5091"/>
                  </a:lnTo>
                  <a:lnTo>
                    <a:pt x="14984" y="5476"/>
                  </a:lnTo>
                  <a:lnTo>
                    <a:pt x="14792" y="7589"/>
                  </a:lnTo>
                  <a:lnTo>
                    <a:pt x="14792" y="7589"/>
                  </a:lnTo>
                  <a:lnTo>
                    <a:pt x="14312" y="7685"/>
                  </a:lnTo>
                  <a:lnTo>
                    <a:pt x="13736" y="7733"/>
                  </a:lnTo>
                  <a:lnTo>
                    <a:pt x="13015" y="7781"/>
                  </a:lnTo>
                  <a:lnTo>
                    <a:pt x="12103" y="7829"/>
                  </a:lnTo>
                  <a:lnTo>
                    <a:pt x="11094" y="7829"/>
                  </a:lnTo>
                  <a:lnTo>
                    <a:pt x="9990" y="7733"/>
                  </a:lnTo>
                  <a:lnTo>
                    <a:pt x="8789" y="7589"/>
                  </a:lnTo>
                  <a:lnTo>
                    <a:pt x="7588" y="7301"/>
                  </a:lnTo>
                  <a:lnTo>
                    <a:pt x="6964" y="7108"/>
                  </a:lnTo>
                  <a:lnTo>
                    <a:pt x="6340" y="6916"/>
                  </a:lnTo>
                  <a:lnTo>
                    <a:pt x="5715" y="6676"/>
                  </a:lnTo>
                  <a:lnTo>
                    <a:pt x="5091" y="6388"/>
                  </a:lnTo>
                  <a:lnTo>
                    <a:pt x="4467" y="6052"/>
                  </a:lnTo>
                  <a:lnTo>
                    <a:pt x="3891" y="5716"/>
                  </a:lnTo>
                  <a:lnTo>
                    <a:pt x="3314" y="5284"/>
                  </a:lnTo>
                  <a:lnTo>
                    <a:pt x="2786" y="4851"/>
                  </a:lnTo>
                  <a:lnTo>
                    <a:pt x="2210" y="4371"/>
                  </a:lnTo>
                  <a:lnTo>
                    <a:pt x="1729" y="3795"/>
                  </a:lnTo>
                  <a:lnTo>
                    <a:pt x="1249" y="3170"/>
                  </a:lnTo>
                  <a:lnTo>
                    <a:pt x="817" y="2546"/>
                  </a:lnTo>
                  <a:lnTo>
                    <a:pt x="385" y="1826"/>
                  </a:lnTo>
                  <a:lnTo>
                    <a:pt x="0" y="1009"/>
                  </a:lnTo>
                  <a:lnTo>
                    <a:pt x="360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45"/>
            <p:cNvSpPr/>
            <p:nvPr/>
          </p:nvSpPr>
          <p:spPr>
            <a:xfrm>
              <a:off x="5546100" y="4221400"/>
              <a:ext cx="42050" cy="44450"/>
            </a:xfrm>
            <a:custGeom>
              <a:avLst/>
              <a:gdLst/>
              <a:ahLst/>
              <a:cxnLst/>
              <a:rect l="l" t="t" r="r" b="b"/>
              <a:pathLst>
                <a:path w="1682" h="1778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93" y="384"/>
                  </a:lnTo>
                  <a:lnTo>
                    <a:pt x="529" y="817"/>
                  </a:lnTo>
                  <a:lnTo>
                    <a:pt x="1009" y="129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009" y="1297"/>
                  </a:lnTo>
                  <a:lnTo>
                    <a:pt x="529" y="817"/>
                  </a:lnTo>
                  <a:lnTo>
                    <a:pt x="193" y="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45"/>
            <p:cNvSpPr/>
            <p:nvPr/>
          </p:nvSpPr>
          <p:spPr>
            <a:xfrm>
              <a:off x="5546100" y="4221400"/>
              <a:ext cx="42050" cy="44450"/>
            </a:xfrm>
            <a:custGeom>
              <a:avLst/>
              <a:gdLst/>
              <a:ahLst/>
              <a:cxnLst/>
              <a:rect l="l" t="t" r="r" b="b"/>
              <a:pathLst>
                <a:path w="1682" h="177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93" y="384"/>
                  </a:lnTo>
                  <a:lnTo>
                    <a:pt x="529" y="817"/>
                  </a:lnTo>
                  <a:lnTo>
                    <a:pt x="1009" y="129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009" y="1297"/>
                  </a:lnTo>
                  <a:lnTo>
                    <a:pt x="529" y="817"/>
                  </a:lnTo>
                  <a:lnTo>
                    <a:pt x="193" y="38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45"/>
            <p:cNvSpPr/>
            <p:nvPr/>
          </p:nvSpPr>
          <p:spPr>
            <a:xfrm>
              <a:off x="5470450" y="4221400"/>
              <a:ext cx="117700" cy="105675"/>
            </a:xfrm>
            <a:custGeom>
              <a:avLst/>
              <a:gdLst/>
              <a:ahLst/>
              <a:cxnLst/>
              <a:rect l="l" t="t" r="r" b="b"/>
              <a:pathLst>
                <a:path w="4708" h="4227" extrusionOk="0">
                  <a:moveTo>
                    <a:pt x="3026" y="0"/>
                  </a:moveTo>
                  <a:lnTo>
                    <a:pt x="1" y="1681"/>
                  </a:lnTo>
                  <a:lnTo>
                    <a:pt x="481" y="2449"/>
                  </a:lnTo>
                  <a:lnTo>
                    <a:pt x="1009" y="3122"/>
                  </a:lnTo>
                  <a:lnTo>
                    <a:pt x="1586" y="3698"/>
                  </a:lnTo>
                  <a:lnTo>
                    <a:pt x="2162" y="4226"/>
                  </a:lnTo>
                  <a:lnTo>
                    <a:pt x="4707" y="1777"/>
                  </a:lnTo>
                  <a:lnTo>
                    <a:pt x="4035" y="1297"/>
                  </a:lnTo>
                  <a:lnTo>
                    <a:pt x="3555" y="817"/>
                  </a:lnTo>
                  <a:lnTo>
                    <a:pt x="3219" y="384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45"/>
            <p:cNvSpPr/>
            <p:nvPr/>
          </p:nvSpPr>
          <p:spPr>
            <a:xfrm>
              <a:off x="5470450" y="4221400"/>
              <a:ext cx="117700" cy="105675"/>
            </a:xfrm>
            <a:custGeom>
              <a:avLst/>
              <a:gdLst/>
              <a:ahLst/>
              <a:cxnLst/>
              <a:rect l="l" t="t" r="r" b="b"/>
              <a:pathLst>
                <a:path w="4708" h="4227" fill="none" extrusionOk="0">
                  <a:moveTo>
                    <a:pt x="3026" y="0"/>
                  </a:moveTo>
                  <a:lnTo>
                    <a:pt x="1" y="1681"/>
                  </a:lnTo>
                  <a:lnTo>
                    <a:pt x="1" y="1681"/>
                  </a:lnTo>
                  <a:lnTo>
                    <a:pt x="1" y="1681"/>
                  </a:lnTo>
                  <a:lnTo>
                    <a:pt x="481" y="2449"/>
                  </a:lnTo>
                  <a:lnTo>
                    <a:pt x="1009" y="3122"/>
                  </a:lnTo>
                  <a:lnTo>
                    <a:pt x="1586" y="3698"/>
                  </a:lnTo>
                  <a:lnTo>
                    <a:pt x="2162" y="4226"/>
                  </a:lnTo>
                  <a:lnTo>
                    <a:pt x="4707" y="1777"/>
                  </a:lnTo>
                  <a:lnTo>
                    <a:pt x="4707" y="1777"/>
                  </a:lnTo>
                  <a:lnTo>
                    <a:pt x="4035" y="1297"/>
                  </a:lnTo>
                  <a:lnTo>
                    <a:pt x="3555" y="817"/>
                  </a:lnTo>
                  <a:lnTo>
                    <a:pt x="3219" y="384"/>
                  </a:lnTo>
                  <a:lnTo>
                    <a:pt x="30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45"/>
            <p:cNvSpPr/>
            <p:nvPr/>
          </p:nvSpPr>
          <p:spPr>
            <a:xfrm>
              <a:off x="5792225" y="4297025"/>
              <a:ext cx="133300" cy="121300"/>
            </a:xfrm>
            <a:custGeom>
              <a:avLst/>
              <a:gdLst/>
              <a:ahLst/>
              <a:cxnLst/>
              <a:rect l="l" t="t" r="r" b="b"/>
              <a:pathLst>
                <a:path w="5332" h="4852" extrusionOk="0">
                  <a:moveTo>
                    <a:pt x="2738" y="1"/>
                  </a:moveTo>
                  <a:lnTo>
                    <a:pt x="2498" y="49"/>
                  </a:lnTo>
                  <a:lnTo>
                    <a:pt x="2210" y="193"/>
                  </a:lnTo>
                  <a:lnTo>
                    <a:pt x="1682" y="529"/>
                  </a:lnTo>
                  <a:lnTo>
                    <a:pt x="1249" y="817"/>
                  </a:lnTo>
                  <a:lnTo>
                    <a:pt x="1009" y="913"/>
                  </a:lnTo>
                  <a:lnTo>
                    <a:pt x="769" y="1009"/>
                  </a:lnTo>
                  <a:lnTo>
                    <a:pt x="529" y="1153"/>
                  </a:lnTo>
                  <a:lnTo>
                    <a:pt x="385" y="1345"/>
                  </a:lnTo>
                  <a:lnTo>
                    <a:pt x="193" y="1586"/>
                  </a:lnTo>
                  <a:lnTo>
                    <a:pt x="97" y="1826"/>
                  </a:lnTo>
                  <a:lnTo>
                    <a:pt x="49" y="2066"/>
                  </a:lnTo>
                  <a:lnTo>
                    <a:pt x="1" y="2354"/>
                  </a:lnTo>
                  <a:lnTo>
                    <a:pt x="1" y="3122"/>
                  </a:lnTo>
                  <a:lnTo>
                    <a:pt x="49" y="3410"/>
                  </a:lnTo>
                  <a:lnTo>
                    <a:pt x="145" y="3699"/>
                  </a:lnTo>
                  <a:lnTo>
                    <a:pt x="289" y="3987"/>
                  </a:lnTo>
                  <a:lnTo>
                    <a:pt x="481" y="4227"/>
                  </a:lnTo>
                  <a:lnTo>
                    <a:pt x="721" y="4419"/>
                  </a:lnTo>
                  <a:lnTo>
                    <a:pt x="961" y="4515"/>
                  </a:lnTo>
                  <a:lnTo>
                    <a:pt x="1249" y="4611"/>
                  </a:lnTo>
                  <a:lnTo>
                    <a:pt x="1585" y="4659"/>
                  </a:lnTo>
                  <a:lnTo>
                    <a:pt x="1826" y="4659"/>
                  </a:lnTo>
                  <a:lnTo>
                    <a:pt x="2066" y="4563"/>
                  </a:lnTo>
                  <a:lnTo>
                    <a:pt x="2258" y="4515"/>
                  </a:lnTo>
                  <a:lnTo>
                    <a:pt x="2450" y="4371"/>
                  </a:lnTo>
                  <a:lnTo>
                    <a:pt x="2930" y="4563"/>
                  </a:lnTo>
                  <a:lnTo>
                    <a:pt x="3410" y="4755"/>
                  </a:lnTo>
                  <a:lnTo>
                    <a:pt x="3843" y="4851"/>
                  </a:lnTo>
                  <a:lnTo>
                    <a:pt x="3987" y="4851"/>
                  </a:lnTo>
                  <a:lnTo>
                    <a:pt x="4035" y="4803"/>
                  </a:lnTo>
                  <a:lnTo>
                    <a:pt x="4083" y="4755"/>
                  </a:lnTo>
                  <a:lnTo>
                    <a:pt x="4083" y="4707"/>
                  </a:lnTo>
                  <a:lnTo>
                    <a:pt x="3987" y="4563"/>
                  </a:lnTo>
                  <a:lnTo>
                    <a:pt x="3843" y="4371"/>
                  </a:lnTo>
                  <a:lnTo>
                    <a:pt x="3651" y="4227"/>
                  </a:lnTo>
                  <a:lnTo>
                    <a:pt x="3266" y="3939"/>
                  </a:lnTo>
                  <a:lnTo>
                    <a:pt x="2978" y="3747"/>
                  </a:lnTo>
                  <a:lnTo>
                    <a:pt x="3362" y="3843"/>
                  </a:lnTo>
                  <a:lnTo>
                    <a:pt x="3939" y="3939"/>
                  </a:lnTo>
                  <a:lnTo>
                    <a:pt x="4227" y="3987"/>
                  </a:lnTo>
                  <a:lnTo>
                    <a:pt x="4515" y="3987"/>
                  </a:lnTo>
                  <a:lnTo>
                    <a:pt x="4755" y="3939"/>
                  </a:lnTo>
                  <a:lnTo>
                    <a:pt x="4899" y="3843"/>
                  </a:lnTo>
                  <a:lnTo>
                    <a:pt x="4899" y="3795"/>
                  </a:lnTo>
                  <a:lnTo>
                    <a:pt x="4899" y="3747"/>
                  </a:lnTo>
                  <a:lnTo>
                    <a:pt x="4707" y="3603"/>
                  </a:lnTo>
                  <a:lnTo>
                    <a:pt x="4419" y="3459"/>
                  </a:lnTo>
                  <a:lnTo>
                    <a:pt x="4083" y="3362"/>
                  </a:lnTo>
                  <a:lnTo>
                    <a:pt x="3410" y="3170"/>
                  </a:lnTo>
                  <a:lnTo>
                    <a:pt x="3122" y="3074"/>
                  </a:lnTo>
                  <a:lnTo>
                    <a:pt x="4131" y="3074"/>
                  </a:lnTo>
                  <a:lnTo>
                    <a:pt x="4563" y="3026"/>
                  </a:lnTo>
                  <a:lnTo>
                    <a:pt x="4899" y="2930"/>
                  </a:lnTo>
                  <a:lnTo>
                    <a:pt x="5187" y="2834"/>
                  </a:lnTo>
                  <a:lnTo>
                    <a:pt x="5283" y="2786"/>
                  </a:lnTo>
                  <a:lnTo>
                    <a:pt x="5331" y="2690"/>
                  </a:lnTo>
                  <a:lnTo>
                    <a:pt x="5331" y="2642"/>
                  </a:lnTo>
                  <a:lnTo>
                    <a:pt x="5331" y="2546"/>
                  </a:lnTo>
                  <a:lnTo>
                    <a:pt x="5139" y="2450"/>
                  </a:lnTo>
                  <a:lnTo>
                    <a:pt x="4803" y="2306"/>
                  </a:lnTo>
                  <a:lnTo>
                    <a:pt x="4419" y="2210"/>
                  </a:lnTo>
                  <a:lnTo>
                    <a:pt x="3603" y="2114"/>
                  </a:lnTo>
                  <a:lnTo>
                    <a:pt x="3074" y="2066"/>
                  </a:lnTo>
                  <a:lnTo>
                    <a:pt x="3074" y="2018"/>
                  </a:lnTo>
                  <a:lnTo>
                    <a:pt x="3506" y="1970"/>
                  </a:lnTo>
                  <a:lnTo>
                    <a:pt x="4131" y="1826"/>
                  </a:lnTo>
                  <a:lnTo>
                    <a:pt x="4707" y="1634"/>
                  </a:lnTo>
                  <a:lnTo>
                    <a:pt x="4947" y="1489"/>
                  </a:lnTo>
                  <a:lnTo>
                    <a:pt x="5091" y="1393"/>
                  </a:lnTo>
                  <a:lnTo>
                    <a:pt x="5091" y="1345"/>
                  </a:lnTo>
                  <a:lnTo>
                    <a:pt x="5043" y="1297"/>
                  </a:lnTo>
                  <a:lnTo>
                    <a:pt x="4851" y="1201"/>
                  </a:lnTo>
                  <a:lnTo>
                    <a:pt x="4179" y="1201"/>
                  </a:lnTo>
                  <a:lnTo>
                    <a:pt x="3362" y="1249"/>
                  </a:lnTo>
                  <a:lnTo>
                    <a:pt x="2738" y="1297"/>
                  </a:lnTo>
                  <a:lnTo>
                    <a:pt x="2402" y="1057"/>
                  </a:lnTo>
                  <a:lnTo>
                    <a:pt x="2690" y="817"/>
                  </a:lnTo>
                  <a:lnTo>
                    <a:pt x="2930" y="577"/>
                  </a:lnTo>
                  <a:lnTo>
                    <a:pt x="3026" y="433"/>
                  </a:lnTo>
                  <a:lnTo>
                    <a:pt x="3074" y="337"/>
                  </a:lnTo>
                  <a:lnTo>
                    <a:pt x="3074" y="193"/>
                  </a:lnTo>
                  <a:lnTo>
                    <a:pt x="3074" y="97"/>
                  </a:lnTo>
                  <a:lnTo>
                    <a:pt x="302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45"/>
            <p:cNvSpPr/>
            <p:nvPr/>
          </p:nvSpPr>
          <p:spPr>
            <a:xfrm>
              <a:off x="5429650" y="4152950"/>
              <a:ext cx="153700" cy="176525"/>
            </a:xfrm>
            <a:custGeom>
              <a:avLst/>
              <a:gdLst/>
              <a:ahLst/>
              <a:cxnLst/>
              <a:rect l="l" t="t" r="r" b="b"/>
              <a:pathLst>
                <a:path w="6148" h="7061" extrusionOk="0">
                  <a:moveTo>
                    <a:pt x="1489" y="1"/>
                  </a:moveTo>
                  <a:lnTo>
                    <a:pt x="1153" y="97"/>
                  </a:lnTo>
                  <a:lnTo>
                    <a:pt x="864" y="241"/>
                  </a:lnTo>
                  <a:lnTo>
                    <a:pt x="528" y="433"/>
                  </a:lnTo>
                  <a:lnTo>
                    <a:pt x="336" y="577"/>
                  </a:lnTo>
                  <a:lnTo>
                    <a:pt x="240" y="721"/>
                  </a:lnTo>
                  <a:lnTo>
                    <a:pt x="144" y="865"/>
                  </a:lnTo>
                  <a:lnTo>
                    <a:pt x="48" y="1057"/>
                  </a:lnTo>
                  <a:lnTo>
                    <a:pt x="0" y="1489"/>
                  </a:lnTo>
                  <a:lnTo>
                    <a:pt x="48" y="1970"/>
                  </a:lnTo>
                  <a:lnTo>
                    <a:pt x="144" y="2498"/>
                  </a:lnTo>
                  <a:lnTo>
                    <a:pt x="336" y="3074"/>
                  </a:lnTo>
                  <a:lnTo>
                    <a:pt x="576" y="3651"/>
                  </a:lnTo>
                  <a:lnTo>
                    <a:pt x="816" y="4179"/>
                  </a:lnTo>
                  <a:lnTo>
                    <a:pt x="1393" y="5283"/>
                  </a:lnTo>
                  <a:lnTo>
                    <a:pt x="1969" y="6196"/>
                  </a:lnTo>
                  <a:lnTo>
                    <a:pt x="2545" y="7060"/>
                  </a:lnTo>
                  <a:lnTo>
                    <a:pt x="6147" y="3362"/>
                  </a:lnTo>
                  <a:lnTo>
                    <a:pt x="5235" y="2354"/>
                  </a:lnTo>
                  <a:lnTo>
                    <a:pt x="4370" y="1489"/>
                  </a:lnTo>
                  <a:lnTo>
                    <a:pt x="3650" y="817"/>
                  </a:lnTo>
                  <a:lnTo>
                    <a:pt x="3314" y="577"/>
                  </a:lnTo>
                  <a:lnTo>
                    <a:pt x="2978" y="337"/>
                  </a:lnTo>
                  <a:lnTo>
                    <a:pt x="2689" y="193"/>
                  </a:lnTo>
                  <a:lnTo>
                    <a:pt x="2401" y="49"/>
                  </a:lnTo>
                  <a:lnTo>
                    <a:pt x="2065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45"/>
            <p:cNvSpPr/>
            <p:nvPr/>
          </p:nvSpPr>
          <p:spPr>
            <a:xfrm>
              <a:off x="5456050" y="4196175"/>
              <a:ext cx="100875" cy="93675"/>
            </a:xfrm>
            <a:custGeom>
              <a:avLst/>
              <a:gdLst/>
              <a:ahLst/>
              <a:cxnLst/>
              <a:rect l="l" t="t" r="r" b="b"/>
              <a:pathLst>
                <a:path w="4035" h="3747" extrusionOk="0">
                  <a:moveTo>
                    <a:pt x="3554" y="1"/>
                  </a:moveTo>
                  <a:lnTo>
                    <a:pt x="1" y="2930"/>
                  </a:lnTo>
                  <a:lnTo>
                    <a:pt x="481" y="3747"/>
                  </a:lnTo>
                  <a:lnTo>
                    <a:pt x="4035" y="481"/>
                  </a:lnTo>
                  <a:lnTo>
                    <a:pt x="3554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45"/>
            <p:cNvSpPr/>
            <p:nvPr/>
          </p:nvSpPr>
          <p:spPr>
            <a:xfrm>
              <a:off x="5475250" y="4215375"/>
              <a:ext cx="103300" cy="98500"/>
            </a:xfrm>
            <a:custGeom>
              <a:avLst/>
              <a:gdLst/>
              <a:ahLst/>
              <a:cxnLst/>
              <a:rect l="l" t="t" r="r" b="b"/>
              <a:pathLst>
                <a:path w="4132" h="3940" extrusionOk="0">
                  <a:moveTo>
                    <a:pt x="3507" y="1"/>
                  </a:moveTo>
                  <a:lnTo>
                    <a:pt x="1" y="3507"/>
                  </a:lnTo>
                  <a:lnTo>
                    <a:pt x="289" y="3939"/>
                  </a:lnTo>
                  <a:lnTo>
                    <a:pt x="4131" y="625"/>
                  </a:lnTo>
                  <a:lnTo>
                    <a:pt x="3507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2826;p44">
            <a:extLst>
              <a:ext uri="{FF2B5EF4-FFF2-40B4-BE49-F238E27FC236}">
                <a16:creationId xmlns:a16="http://schemas.microsoft.com/office/drawing/2014/main" id="{08E27B92-E4FF-5F33-4D0E-6676ADD51BE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-287209" y="3392341"/>
            <a:ext cx="50748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/>
              <a:t>Guessing game</a:t>
            </a:r>
            <a:endParaRPr sz="4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9" name="Google Shape;2889;p45"/>
          <p:cNvSpPr/>
          <p:nvPr/>
        </p:nvSpPr>
        <p:spPr>
          <a:xfrm>
            <a:off x="630648" y="750024"/>
            <a:ext cx="1235592" cy="1215350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0" name="Google Shape;2890;p45"/>
          <p:cNvSpPr txBox="1">
            <a:spLocks noGrp="1"/>
          </p:cNvSpPr>
          <p:nvPr>
            <p:ph type="title"/>
          </p:nvPr>
        </p:nvSpPr>
        <p:spPr>
          <a:xfrm>
            <a:off x="719999" y="2145750"/>
            <a:ext cx="4919901" cy="16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6000" dirty="0"/>
              <a:t>Activity 1</a:t>
            </a:r>
            <a:endParaRPr sz="6000" dirty="0"/>
          </a:p>
        </p:txBody>
      </p:sp>
      <p:sp>
        <p:nvSpPr>
          <p:cNvPr id="2891" name="Google Shape;2891;p45"/>
          <p:cNvSpPr txBox="1">
            <a:spLocks noGrp="1"/>
          </p:cNvSpPr>
          <p:nvPr>
            <p:ph type="title" idx="2"/>
          </p:nvPr>
        </p:nvSpPr>
        <p:spPr>
          <a:xfrm>
            <a:off x="568865" y="818942"/>
            <a:ext cx="1359157" cy="106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/>
              <a:t>02</a:t>
            </a:r>
            <a:endParaRPr sz="7500" dirty="0"/>
          </a:p>
        </p:txBody>
      </p:sp>
      <p:grpSp>
        <p:nvGrpSpPr>
          <p:cNvPr id="2893" name="Google Shape;2893;p45"/>
          <p:cNvGrpSpPr/>
          <p:nvPr/>
        </p:nvGrpSpPr>
        <p:grpSpPr>
          <a:xfrm>
            <a:off x="4194880" y="328742"/>
            <a:ext cx="1950496" cy="1407113"/>
            <a:chOff x="4194880" y="328742"/>
            <a:chExt cx="1950496" cy="1407113"/>
          </a:xfrm>
        </p:grpSpPr>
        <p:grpSp>
          <p:nvGrpSpPr>
            <p:cNvPr id="2894" name="Google Shape;2894;p45"/>
            <p:cNvGrpSpPr/>
            <p:nvPr/>
          </p:nvGrpSpPr>
          <p:grpSpPr>
            <a:xfrm>
              <a:off x="4535507" y="468428"/>
              <a:ext cx="1249308" cy="1267427"/>
              <a:chOff x="6966450" y="1476750"/>
              <a:chExt cx="415425" cy="421450"/>
            </a:xfrm>
          </p:grpSpPr>
          <p:sp>
            <p:nvSpPr>
              <p:cNvPr id="2895" name="Google Shape;2895;p45"/>
              <p:cNvSpPr/>
              <p:nvPr/>
            </p:nvSpPr>
            <p:spPr>
              <a:xfrm>
                <a:off x="6966450" y="1476750"/>
                <a:ext cx="41542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6617" h="16858" extrusionOk="0">
                    <a:moveTo>
                      <a:pt x="8021" y="1"/>
                    </a:moveTo>
                    <a:lnTo>
                      <a:pt x="7252" y="49"/>
                    </a:lnTo>
                    <a:lnTo>
                      <a:pt x="6532" y="193"/>
                    </a:lnTo>
                    <a:lnTo>
                      <a:pt x="5859" y="337"/>
                    </a:lnTo>
                    <a:lnTo>
                      <a:pt x="5235" y="481"/>
                    </a:lnTo>
                    <a:lnTo>
                      <a:pt x="4659" y="721"/>
                    </a:lnTo>
                    <a:lnTo>
                      <a:pt x="4130" y="961"/>
                    </a:lnTo>
                    <a:lnTo>
                      <a:pt x="3650" y="1249"/>
                    </a:lnTo>
                    <a:lnTo>
                      <a:pt x="3170" y="1537"/>
                    </a:lnTo>
                    <a:lnTo>
                      <a:pt x="2786" y="1874"/>
                    </a:lnTo>
                    <a:lnTo>
                      <a:pt x="2402" y="2210"/>
                    </a:lnTo>
                    <a:lnTo>
                      <a:pt x="2065" y="2594"/>
                    </a:lnTo>
                    <a:lnTo>
                      <a:pt x="1729" y="2930"/>
                    </a:lnTo>
                    <a:lnTo>
                      <a:pt x="1489" y="3314"/>
                    </a:lnTo>
                    <a:lnTo>
                      <a:pt x="1201" y="3747"/>
                    </a:lnTo>
                    <a:lnTo>
                      <a:pt x="817" y="4515"/>
                    </a:lnTo>
                    <a:lnTo>
                      <a:pt x="529" y="5331"/>
                    </a:lnTo>
                    <a:lnTo>
                      <a:pt x="288" y="6052"/>
                    </a:lnTo>
                    <a:lnTo>
                      <a:pt x="144" y="6772"/>
                    </a:lnTo>
                    <a:lnTo>
                      <a:pt x="48" y="7396"/>
                    </a:lnTo>
                    <a:lnTo>
                      <a:pt x="0" y="8357"/>
                    </a:lnTo>
                    <a:lnTo>
                      <a:pt x="0" y="8741"/>
                    </a:lnTo>
                    <a:lnTo>
                      <a:pt x="48" y="9654"/>
                    </a:lnTo>
                    <a:lnTo>
                      <a:pt x="192" y="10614"/>
                    </a:lnTo>
                    <a:lnTo>
                      <a:pt x="433" y="11479"/>
                    </a:lnTo>
                    <a:lnTo>
                      <a:pt x="769" y="12343"/>
                    </a:lnTo>
                    <a:lnTo>
                      <a:pt x="1201" y="13159"/>
                    </a:lnTo>
                    <a:lnTo>
                      <a:pt x="1681" y="13928"/>
                    </a:lnTo>
                    <a:lnTo>
                      <a:pt x="2306" y="14600"/>
                    </a:lnTo>
                    <a:lnTo>
                      <a:pt x="2978" y="15225"/>
                    </a:lnTo>
                    <a:lnTo>
                      <a:pt x="3314" y="15513"/>
                    </a:lnTo>
                    <a:lnTo>
                      <a:pt x="3698" y="15753"/>
                    </a:lnTo>
                    <a:lnTo>
                      <a:pt x="4130" y="15993"/>
                    </a:lnTo>
                    <a:lnTo>
                      <a:pt x="4563" y="16185"/>
                    </a:lnTo>
                    <a:lnTo>
                      <a:pt x="4995" y="16377"/>
                    </a:lnTo>
                    <a:lnTo>
                      <a:pt x="5475" y="16521"/>
                    </a:lnTo>
                    <a:lnTo>
                      <a:pt x="5955" y="16665"/>
                    </a:lnTo>
                    <a:lnTo>
                      <a:pt x="6436" y="16761"/>
                    </a:lnTo>
                    <a:lnTo>
                      <a:pt x="6964" y="16809"/>
                    </a:lnTo>
                    <a:lnTo>
                      <a:pt x="7540" y="16857"/>
                    </a:lnTo>
                    <a:lnTo>
                      <a:pt x="8069" y="16857"/>
                    </a:lnTo>
                    <a:lnTo>
                      <a:pt x="8645" y="16809"/>
                    </a:lnTo>
                    <a:lnTo>
                      <a:pt x="9269" y="16761"/>
                    </a:lnTo>
                    <a:lnTo>
                      <a:pt x="9893" y="16665"/>
                    </a:lnTo>
                    <a:lnTo>
                      <a:pt x="10518" y="16521"/>
                    </a:lnTo>
                    <a:lnTo>
                      <a:pt x="11142" y="16329"/>
                    </a:lnTo>
                    <a:lnTo>
                      <a:pt x="11959" y="16089"/>
                    </a:lnTo>
                    <a:lnTo>
                      <a:pt x="12679" y="15753"/>
                    </a:lnTo>
                    <a:lnTo>
                      <a:pt x="13303" y="15369"/>
                    </a:lnTo>
                    <a:lnTo>
                      <a:pt x="13928" y="14888"/>
                    </a:lnTo>
                    <a:lnTo>
                      <a:pt x="14456" y="14408"/>
                    </a:lnTo>
                    <a:lnTo>
                      <a:pt x="14936" y="13880"/>
                    </a:lnTo>
                    <a:lnTo>
                      <a:pt x="15320" y="13255"/>
                    </a:lnTo>
                    <a:lnTo>
                      <a:pt x="15705" y="12679"/>
                    </a:lnTo>
                    <a:lnTo>
                      <a:pt x="15993" y="12007"/>
                    </a:lnTo>
                    <a:lnTo>
                      <a:pt x="16233" y="11334"/>
                    </a:lnTo>
                    <a:lnTo>
                      <a:pt x="16425" y="10662"/>
                    </a:lnTo>
                    <a:lnTo>
                      <a:pt x="16521" y="9942"/>
                    </a:lnTo>
                    <a:lnTo>
                      <a:pt x="16569" y="9221"/>
                    </a:lnTo>
                    <a:lnTo>
                      <a:pt x="16617" y="8501"/>
                    </a:lnTo>
                    <a:lnTo>
                      <a:pt x="16569" y="7781"/>
                    </a:lnTo>
                    <a:lnTo>
                      <a:pt x="16473" y="7060"/>
                    </a:lnTo>
                    <a:lnTo>
                      <a:pt x="16281" y="6340"/>
                    </a:lnTo>
                    <a:lnTo>
                      <a:pt x="16089" y="5619"/>
                    </a:lnTo>
                    <a:lnTo>
                      <a:pt x="15849" y="4947"/>
                    </a:lnTo>
                    <a:lnTo>
                      <a:pt x="15512" y="4275"/>
                    </a:lnTo>
                    <a:lnTo>
                      <a:pt x="15176" y="3650"/>
                    </a:lnTo>
                    <a:lnTo>
                      <a:pt x="14744" y="3074"/>
                    </a:lnTo>
                    <a:lnTo>
                      <a:pt x="14312" y="2498"/>
                    </a:lnTo>
                    <a:lnTo>
                      <a:pt x="13784" y="2018"/>
                    </a:lnTo>
                    <a:lnTo>
                      <a:pt x="13207" y="1537"/>
                    </a:lnTo>
                    <a:lnTo>
                      <a:pt x="12631" y="1105"/>
                    </a:lnTo>
                    <a:lnTo>
                      <a:pt x="11959" y="769"/>
                    </a:lnTo>
                    <a:lnTo>
                      <a:pt x="11286" y="481"/>
                    </a:lnTo>
                    <a:lnTo>
                      <a:pt x="10518" y="241"/>
                    </a:lnTo>
                    <a:lnTo>
                      <a:pt x="9749" y="97"/>
                    </a:lnTo>
                    <a:lnTo>
                      <a:pt x="893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6" name="Google Shape;2896;p45"/>
              <p:cNvSpPr/>
              <p:nvPr/>
            </p:nvSpPr>
            <p:spPr>
              <a:xfrm>
                <a:off x="6966450" y="1476750"/>
                <a:ext cx="41542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6617" h="16858" fill="none" extrusionOk="0">
                    <a:moveTo>
                      <a:pt x="0" y="8741"/>
                    </a:moveTo>
                    <a:lnTo>
                      <a:pt x="0" y="8741"/>
                    </a:lnTo>
                    <a:lnTo>
                      <a:pt x="0" y="8357"/>
                    </a:lnTo>
                    <a:lnTo>
                      <a:pt x="48" y="7396"/>
                    </a:lnTo>
                    <a:lnTo>
                      <a:pt x="144" y="6772"/>
                    </a:lnTo>
                    <a:lnTo>
                      <a:pt x="288" y="6052"/>
                    </a:lnTo>
                    <a:lnTo>
                      <a:pt x="529" y="5331"/>
                    </a:lnTo>
                    <a:lnTo>
                      <a:pt x="817" y="4515"/>
                    </a:lnTo>
                    <a:lnTo>
                      <a:pt x="1201" y="3747"/>
                    </a:lnTo>
                    <a:lnTo>
                      <a:pt x="1489" y="3314"/>
                    </a:lnTo>
                    <a:lnTo>
                      <a:pt x="1729" y="2930"/>
                    </a:lnTo>
                    <a:lnTo>
                      <a:pt x="2065" y="2594"/>
                    </a:lnTo>
                    <a:lnTo>
                      <a:pt x="2402" y="2210"/>
                    </a:lnTo>
                    <a:lnTo>
                      <a:pt x="2786" y="1874"/>
                    </a:lnTo>
                    <a:lnTo>
                      <a:pt x="3170" y="1537"/>
                    </a:lnTo>
                    <a:lnTo>
                      <a:pt x="3650" y="1249"/>
                    </a:lnTo>
                    <a:lnTo>
                      <a:pt x="4130" y="961"/>
                    </a:lnTo>
                    <a:lnTo>
                      <a:pt x="4659" y="721"/>
                    </a:lnTo>
                    <a:lnTo>
                      <a:pt x="5235" y="481"/>
                    </a:lnTo>
                    <a:lnTo>
                      <a:pt x="5859" y="337"/>
                    </a:lnTo>
                    <a:lnTo>
                      <a:pt x="6532" y="193"/>
                    </a:lnTo>
                    <a:lnTo>
                      <a:pt x="7252" y="49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8933" y="1"/>
                    </a:lnTo>
                    <a:lnTo>
                      <a:pt x="9749" y="97"/>
                    </a:lnTo>
                    <a:lnTo>
                      <a:pt x="10518" y="241"/>
                    </a:lnTo>
                    <a:lnTo>
                      <a:pt x="11286" y="481"/>
                    </a:lnTo>
                    <a:lnTo>
                      <a:pt x="11959" y="769"/>
                    </a:lnTo>
                    <a:lnTo>
                      <a:pt x="12631" y="1105"/>
                    </a:lnTo>
                    <a:lnTo>
                      <a:pt x="13207" y="1537"/>
                    </a:lnTo>
                    <a:lnTo>
                      <a:pt x="13784" y="2018"/>
                    </a:lnTo>
                    <a:lnTo>
                      <a:pt x="14312" y="2498"/>
                    </a:lnTo>
                    <a:lnTo>
                      <a:pt x="14744" y="3074"/>
                    </a:lnTo>
                    <a:lnTo>
                      <a:pt x="15176" y="3650"/>
                    </a:lnTo>
                    <a:lnTo>
                      <a:pt x="15512" y="4275"/>
                    </a:lnTo>
                    <a:lnTo>
                      <a:pt x="15849" y="4947"/>
                    </a:lnTo>
                    <a:lnTo>
                      <a:pt x="16089" y="5619"/>
                    </a:lnTo>
                    <a:lnTo>
                      <a:pt x="16281" y="6340"/>
                    </a:lnTo>
                    <a:lnTo>
                      <a:pt x="16473" y="7060"/>
                    </a:lnTo>
                    <a:lnTo>
                      <a:pt x="16569" y="7781"/>
                    </a:lnTo>
                    <a:lnTo>
                      <a:pt x="16617" y="8501"/>
                    </a:lnTo>
                    <a:lnTo>
                      <a:pt x="16569" y="9221"/>
                    </a:lnTo>
                    <a:lnTo>
                      <a:pt x="16521" y="9942"/>
                    </a:lnTo>
                    <a:lnTo>
                      <a:pt x="16425" y="10662"/>
                    </a:lnTo>
                    <a:lnTo>
                      <a:pt x="16233" y="11334"/>
                    </a:lnTo>
                    <a:lnTo>
                      <a:pt x="15993" y="12007"/>
                    </a:lnTo>
                    <a:lnTo>
                      <a:pt x="15705" y="12679"/>
                    </a:lnTo>
                    <a:lnTo>
                      <a:pt x="15320" y="13255"/>
                    </a:lnTo>
                    <a:lnTo>
                      <a:pt x="14936" y="13880"/>
                    </a:lnTo>
                    <a:lnTo>
                      <a:pt x="14456" y="14408"/>
                    </a:lnTo>
                    <a:lnTo>
                      <a:pt x="13928" y="14888"/>
                    </a:lnTo>
                    <a:lnTo>
                      <a:pt x="13303" y="15369"/>
                    </a:lnTo>
                    <a:lnTo>
                      <a:pt x="12679" y="15753"/>
                    </a:lnTo>
                    <a:lnTo>
                      <a:pt x="11959" y="1608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0518" y="16521"/>
                    </a:lnTo>
                    <a:lnTo>
                      <a:pt x="9893" y="16665"/>
                    </a:lnTo>
                    <a:lnTo>
                      <a:pt x="9269" y="16761"/>
                    </a:lnTo>
                    <a:lnTo>
                      <a:pt x="8645" y="16809"/>
                    </a:lnTo>
                    <a:lnTo>
                      <a:pt x="8069" y="16857"/>
                    </a:lnTo>
                    <a:lnTo>
                      <a:pt x="7540" y="16857"/>
                    </a:lnTo>
                    <a:lnTo>
                      <a:pt x="6964" y="16809"/>
                    </a:lnTo>
                    <a:lnTo>
                      <a:pt x="6436" y="16761"/>
                    </a:lnTo>
                    <a:lnTo>
                      <a:pt x="5955" y="16665"/>
                    </a:lnTo>
                    <a:lnTo>
                      <a:pt x="5475" y="16521"/>
                    </a:lnTo>
                    <a:lnTo>
                      <a:pt x="4995" y="16377"/>
                    </a:lnTo>
                    <a:lnTo>
                      <a:pt x="4563" y="16185"/>
                    </a:lnTo>
                    <a:lnTo>
                      <a:pt x="4130" y="15993"/>
                    </a:lnTo>
                    <a:lnTo>
                      <a:pt x="3698" y="15753"/>
                    </a:lnTo>
                    <a:lnTo>
                      <a:pt x="3314" y="15513"/>
                    </a:lnTo>
                    <a:lnTo>
                      <a:pt x="2978" y="15225"/>
                    </a:lnTo>
                    <a:lnTo>
                      <a:pt x="2306" y="14600"/>
                    </a:lnTo>
                    <a:lnTo>
                      <a:pt x="1681" y="13928"/>
                    </a:lnTo>
                    <a:lnTo>
                      <a:pt x="1201" y="13159"/>
                    </a:lnTo>
                    <a:lnTo>
                      <a:pt x="769" y="12343"/>
                    </a:lnTo>
                    <a:lnTo>
                      <a:pt x="433" y="11479"/>
                    </a:lnTo>
                    <a:lnTo>
                      <a:pt x="192" y="10614"/>
                    </a:lnTo>
                    <a:lnTo>
                      <a:pt x="48" y="9654"/>
                    </a:lnTo>
                    <a:lnTo>
                      <a:pt x="0" y="87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7" name="Google Shape;2897;p45"/>
              <p:cNvSpPr/>
              <p:nvPr/>
            </p:nvSpPr>
            <p:spPr>
              <a:xfrm>
                <a:off x="6966450" y="1476750"/>
                <a:ext cx="28337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1335" h="16858" extrusionOk="0">
                    <a:moveTo>
                      <a:pt x="7876" y="16857"/>
                    </a:move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close/>
                    <a:moveTo>
                      <a:pt x="11142" y="16329"/>
                    </a:moveTo>
                    <a:lnTo>
                      <a:pt x="11142" y="16329"/>
                    </a:lnTo>
                    <a:lnTo>
                      <a:pt x="10278" y="16569"/>
                    </a:lnTo>
                    <a:lnTo>
                      <a:pt x="9461" y="16713"/>
                    </a:lnTo>
                    <a:lnTo>
                      <a:pt x="8645" y="16809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8645" y="16809"/>
                    </a:lnTo>
                    <a:lnTo>
                      <a:pt x="9461" y="16713"/>
                    </a:lnTo>
                    <a:lnTo>
                      <a:pt x="10278" y="16569"/>
                    </a:lnTo>
                    <a:lnTo>
                      <a:pt x="11142" y="16329"/>
                    </a:lnTo>
                    <a:close/>
                    <a:moveTo>
                      <a:pt x="11286" y="16329"/>
                    </a:moveTo>
                    <a:lnTo>
                      <a:pt x="11286" y="1632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1286" y="16329"/>
                    </a:lnTo>
                    <a:close/>
                    <a:moveTo>
                      <a:pt x="11334" y="16281"/>
                    </a:move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1334" y="16281"/>
                    </a:lnTo>
                    <a:close/>
                    <a:moveTo>
                      <a:pt x="8501" y="1"/>
                    </a:moveTo>
                    <a:lnTo>
                      <a:pt x="8501" y="1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7348" y="49"/>
                    </a:lnTo>
                    <a:lnTo>
                      <a:pt x="6676" y="145"/>
                    </a:lnTo>
                    <a:lnTo>
                      <a:pt x="6051" y="289"/>
                    </a:lnTo>
                    <a:lnTo>
                      <a:pt x="5475" y="433"/>
                    </a:lnTo>
                    <a:lnTo>
                      <a:pt x="4947" y="625"/>
                    </a:lnTo>
                    <a:lnTo>
                      <a:pt x="4467" y="817"/>
                    </a:lnTo>
                    <a:lnTo>
                      <a:pt x="3986" y="1057"/>
                    </a:lnTo>
                    <a:lnTo>
                      <a:pt x="3554" y="1297"/>
                    </a:lnTo>
                    <a:lnTo>
                      <a:pt x="3122" y="1585"/>
                    </a:lnTo>
                    <a:lnTo>
                      <a:pt x="2786" y="1874"/>
                    </a:lnTo>
                    <a:lnTo>
                      <a:pt x="2450" y="2162"/>
                    </a:lnTo>
                    <a:lnTo>
                      <a:pt x="2113" y="2498"/>
                    </a:lnTo>
                    <a:lnTo>
                      <a:pt x="1585" y="3170"/>
                    </a:lnTo>
                    <a:lnTo>
                      <a:pt x="1153" y="3891"/>
                    </a:lnTo>
                    <a:lnTo>
                      <a:pt x="769" y="4611"/>
                    </a:lnTo>
                    <a:lnTo>
                      <a:pt x="529" y="5331"/>
                    </a:lnTo>
                    <a:lnTo>
                      <a:pt x="288" y="6004"/>
                    </a:lnTo>
                    <a:lnTo>
                      <a:pt x="144" y="6628"/>
                    </a:lnTo>
                    <a:lnTo>
                      <a:pt x="48" y="7252"/>
                    </a:lnTo>
                    <a:lnTo>
                      <a:pt x="0" y="7733"/>
                    </a:lnTo>
                    <a:lnTo>
                      <a:pt x="0" y="8501"/>
                    </a:lnTo>
                    <a:lnTo>
                      <a:pt x="0" y="8501"/>
                    </a:lnTo>
                    <a:lnTo>
                      <a:pt x="0" y="7733"/>
                    </a:lnTo>
                    <a:lnTo>
                      <a:pt x="48" y="7252"/>
                    </a:lnTo>
                    <a:lnTo>
                      <a:pt x="144" y="6628"/>
                    </a:lnTo>
                    <a:lnTo>
                      <a:pt x="288" y="6004"/>
                    </a:lnTo>
                    <a:lnTo>
                      <a:pt x="529" y="5331"/>
                    </a:lnTo>
                    <a:lnTo>
                      <a:pt x="769" y="4611"/>
                    </a:lnTo>
                    <a:lnTo>
                      <a:pt x="1153" y="3891"/>
                    </a:lnTo>
                    <a:lnTo>
                      <a:pt x="1585" y="3170"/>
                    </a:lnTo>
                    <a:lnTo>
                      <a:pt x="2113" y="2498"/>
                    </a:lnTo>
                    <a:lnTo>
                      <a:pt x="2450" y="2162"/>
                    </a:lnTo>
                    <a:lnTo>
                      <a:pt x="2786" y="1874"/>
                    </a:lnTo>
                    <a:lnTo>
                      <a:pt x="3122" y="1585"/>
                    </a:lnTo>
                    <a:lnTo>
                      <a:pt x="3554" y="1297"/>
                    </a:lnTo>
                    <a:lnTo>
                      <a:pt x="3986" y="1057"/>
                    </a:lnTo>
                    <a:lnTo>
                      <a:pt x="4467" y="817"/>
                    </a:lnTo>
                    <a:lnTo>
                      <a:pt x="4947" y="625"/>
                    </a:lnTo>
                    <a:lnTo>
                      <a:pt x="5475" y="433"/>
                    </a:lnTo>
                    <a:lnTo>
                      <a:pt x="6051" y="289"/>
                    </a:lnTo>
                    <a:lnTo>
                      <a:pt x="6676" y="145"/>
                    </a:lnTo>
                    <a:lnTo>
                      <a:pt x="7348" y="49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8501" y="1"/>
                    </a:lnTo>
                    <a:close/>
                    <a:moveTo>
                      <a:pt x="8501" y="1"/>
                    </a:moveTo>
                    <a:lnTo>
                      <a:pt x="8501" y="1"/>
                    </a:lnTo>
                    <a:lnTo>
                      <a:pt x="8501" y="1"/>
                    </a:lnTo>
                    <a:lnTo>
                      <a:pt x="8501" y="1"/>
                    </a:lnTo>
                    <a:lnTo>
                      <a:pt x="8501" y="1"/>
                    </a:lnTo>
                    <a:lnTo>
                      <a:pt x="8501" y="1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8" name="Google Shape;2898;p45"/>
              <p:cNvSpPr/>
              <p:nvPr/>
            </p:nvSpPr>
            <p:spPr>
              <a:xfrm>
                <a:off x="7163350" y="18981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9" name="Google Shape;2899;p45"/>
              <p:cNvSpPr/>
              <p:nvPr/>
            </p:nvSpPr>
            <p:spPr>
              <a:xfrm>
                <a:off x="7163350" y="1884975"/>
                <a:ext cx="81675" cy="13225"/>
              </a:xfrm>
              <a:custGeom>
                <a:avLst/>
                <a:gdLst/>
                <a:ahLst/>
                <a:cxnLst/>
                <a:rect l="l" t="t" r="r" b="b"/>
                <a:pathLst>
                  <a:path w="3267" h="529" fill="none" extrusionOk="0">
                    <a:moveTo>
                      <a:pt x="3266" y="0"/>
                    </a:moveTo>
                    <a:lnTo>
                      <a:pt x="3266" y="0"/>
                    </a:lnTo>
                    <a:lnTo>
                      <a:pt x="2402" y="240"/>
                    </a:lnTo>
                    <a:lnTo>
                      <a:pt x="1585" y="384"/>
                    </a:lnTo>
                    <a:lnTo>
                      <a:pt x="769" y="480"/>
                    </a:lnTo>
                    <a:lnTo>
                      <a:pt x="0" y="528"/>
                    </a:lnTo>
                    <a:lnTo>
                      <a:pt x="0" y="528"/>
                    </a:lnTo>
                    <a:lnTo>
                      <a:pt x="769" y="480"/>
                    </a:lnTo>
                    <a:lnTo>
                      <a:pt x="1585" y="384"/>
                    </a:lnTo>
                    <a:lnTo>
                      <a:pt x="2402" y="240"/>
                    </a:lnTo>
                    <a:lnTo>
                      <a:pt x="326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0" name="Google Shape;2900;p45"/>
              <p:cNvSpPr/>
              <p:nvPr/>
            </p:nvSpPr>
            <p:spPr>
              <a:xfrm>
                <a:off x="7245000" y="1884975"/>
                <a:ext cx="36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5" h="1" fill="none" extrusionOk="0">
                    <a:moveTo>
                      <a:pt x="144" y="0"/>
                    </a:moveTo>
                    <a:lnTo>
                      <a:pt x="14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1" name="Google Shape;2901;p45"/>
              <p:cNvSpPr/>
              <p:nvPr/>
            </p:nvSpPr>
            <p:spPr>
              <a:xfrm>
                <a:off x="7249800" y="18837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2" name="Google Shape;2902;p45"/>
              <p:cNvSpPr/>
              <p:nvPr/>
            </p:nvSpPr>
            <p:spPr>
              <a:xfrm>
                <a:off x="6966450" y="1476750"/>
                <a:ext cx="212525" cy="212525"/>
              </a:xfrm>
              <a:custGeom>
                <a:avLst/>
                <a:gdLst/>
                <a:ahLst/>
                <a:cxnLst/>
                <a:rect l="l" t="t" r="r" b="b"/>
                <a:pathLst>
                  <a:path w="8501" h="8501" fill="none" extrusionOk="0">
                    <a:moveTo>
                      <a:pt x="8501" y="1"/>
                    </a:moveTo>
                    <a:lnTo>
                      <a:pt x="8501" y="1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7348" y="49"/>
                    </a:lnTo>
                    <a:lnTo>
                      <a:pt x="6676" y="145"/>
                    </a:lnTo>
                    <a:lnTo>
                      <a:pt x="6051" y="289"/>
                    </a:lnTo>
                    <a:lnTo>
                      <a:pt x="5475" y="433"/>
                    </a:lnTo>
                    <a:lnTo>
                      <a:pt x="4947" y="625"/>
                    </a:lnTo>
                    <a:lnTo>
                      <a:pt x="4467" y="817"/>
                    </a:lnTo>
                    <a:lnTo>
                      <a:pt x="3986" y="1057"/>
                    </a:lnTo>
                    <a:lnTo>
                      <a:pt x="3554" y="1297"/>
                    </a:lnTo>
                    <a:lnTo>
                      <a:pt x="3122" y="1585"/>
                    </a:lnTo>
                    <a:lnTo>
                      <a:pt x="2786" y="1874"/>
                    </a:lnTo>
                    <a:lnTo>
                      <a:pt x="2450" y="2162"/>
                    </a:lnTo>
                    <a:lnTo>
                      <a:pt x="2113" y="2498"/>
                    </a:lnTo>
                    <a:lnTo>
                      <a:pt x="1585" y="3170"/>
                    </a:lnTo>
                    <a:lnTo>
                      <a:pt x="1153" y="3891"/>
                    </a:lnTo>
                    <a:lnTo>
                      <a:pt x="769" y="4611"/>
                    </a:lnTo>
                    <a:lnTo>
                      <a:pt x="529" y="5331"/>
                    </a:lnTo>
                    <a:lnTo>
                      <a:pt x="288" y="6004"/>
                    </a:lnTo>
                    <a:lnTo>
                      <a:pt x="144" y="6628"/>
                    </a:lnTo>
                    <a:lnTo>
                      <a:pt x="48" y="7252"/>
                    </a:lnTo>
                    <a:lnTo>
                      <a:pt x="0" y="7733"/>
                    </a:lnTo>
                    <a:lnTo>
                      <a:pt x="0" y="8501"/>
                    </a:lnTo>
                    <a:lnTo>
                      <a:pt x="0" y="8501"/>
                    </a:lnTo>
                    <a:lnTo>
                      <a:pt x="0" y="7733"/>
                    </a:lnTo>
                    <a:lnTo>
                      <a:pt x="48" y="7252"/>
                    </a:lnTo>
                    <a:lnTo>
                      <a:pt x="144" y="6628"/>
                    </a:lnTo>
                    <a:lnTo>
                      <a:pt x="288" y="6004"/>
                    </a:lnTo>
                    <a:lnTo>
                      <a:pt x="529" y="5331"/>
                    </a:lnTo>
                    <a:lnTo>
                      <a:pt x="769" y="4611"/>
                    </a:lnTo>
                    <a:lnTo>
                      <a:pt x="1153" y="3891"/>
                    </a:lnTo>
                    <a:lnTo>
                      <a:pt x="1585" y="3170"/>
                    </a:lnTo>
                    <a:lnTo>
                      <a:pt x="2113" y="2498"/>
                    </a:lnTo>
                    <a:lnTo>
                      <a:pt x="2450" y="2162"/>
                    </a:lnTo>
                    <a:lnTo>
                      <a:pt x="2786" y="1874"/>
                    </a:lnTo>
                    <a:lnTo>
                      <a:pt x="3122" y="1585"/>
                    </a:lnTo>
                    <a:lnTo>
                      <a:pt x="3554" y="1297"/>
                    </a:lnTo>
                    <a:lnTo>
                      <a:pt x="3986" y="1057"/>
                    </a:lnTo>
                    <a:lnTo>
                      <a:pt x="4467" y="817"/>
                    </a:lnTo>
                    <a:lnTo>
                      <a:pt x="4947" y="625"/>
                    </a:lnTo>
                    <a:lnTo>
                      <a:pt x="5475" y="433"/>
                    </a:lnTo>
                    <a:lnTo>
                      <a:pt x="6051" y="289"/>
                    </a:lnTo>
                    <a:lnTo>
                      <a:pt x="6676" y="145"/>
                    </a:lnTo>
                    <a:lnTo>
                      <a:pt x="7348" y="49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850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3" name="Google Shape;2903;p45"/>
              <p:cNvSpPr/>
              <p:nvPr/>
            </p:nvSpPr>
            <p:spPr>
              <a:xfrm>
                <a:off x="7178950" y="1476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4" name="Google Shape;2904;p45"/>
              <p:cNvSpPr/>
              <p:nvPr/>
            </p:nvSpPr>
            <p:spPr>
              <a:xfrm>
                <a:off x="6966450" y="1476750"/>
                <a:ext cx="41542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6617" h="16858" extrusionOk="0">
                    <a:moveTo>
                      <a:pt x="9797" y="865"/>
                    </a:moveTo>
                    <a:lnTo>
                      <a:pt x="10278" y="961"/>
                    </a:lnTo>
                    <a:lnTo>
                      <a:pt x="10758" y="1057"/>
                    </a:lnTo>
                    <a:lnTo>
                      <a:pt x="11238" y="1249"/>
                    </a:lnTo>
                    <a:lnTo>
                      <a:pt x="11670" y="1441"/>
                    </a:lnTo>
                    <a:lnTo>
                      <a:pt x="12055" y="1681"/>
                    </a:lnTo>
                    <a:lnTo>
                      <a:pt x="12439" y="1970"/>
                    </a:lnTo>
                    <a:lnTo>
                      <a:pt x="12775" y="2258"/>
                    </a:lnTo>
                    <a:lnTo>
                      <a:pt x="13111" y="2594"/>
                    </a:lnTo>
                    <a:lnTo>
                      <a:pt x="13351" y="2978"/>
                    </a:lnTo>
                    <a:lnTo>
                      <a:pt x="13639" y="3362"/>
                    </a:lnTo>
                    <a:lnTo>
                      <a:pt x="13832" y="3747"/>
                    </a:lnTo>
                    <a:lnTo>
                      <a:pt x="14024" y="4179"/>
                    </a:lnTo>
                    <a:lnTo>
                      <a:pt x="14168" y="4611"/>
                    </a:lnTo>
                    <a:lnTo>
                      <a:pt x="14312" y="5091"/>
                    </a:lnTo>
                    <a:lnTo>
                      <a:pt x="14408" y="5523"/>
                    </a:lnTo>
                    <a:lnTo>
                      <a:pt x="14456" y="6004"/>
                    </a:lnTo>
                    <a:lnTo>
                      <a:pt x="14456" y="6436"/>
                    </a:lnTo>
                    <a:lnTo>
                      <a:pt x="14456" y="6916"/>
                    </a:lnTo>
                    <a:lnTo>
                      <a:pt x="14408" y="7348"/>
                    </a:lnTo>
                    <a:lnTo>
                      <a:pt x="14312" y="7829"/>
                    </a:lnTo>
                    <a:lnTo>
                      <a:pt x="14216" y="8261"/>
                    </a:lnTo>
                    <a:lnTo>
                      <a:pt x="14024" y="8693"/>
                    </a:lnTo>
                    <a:lnTo>
                      <a:pt x="13880" y="9077"/>
                    </a:lnTo>
                    <a:lnTo>
                      <a:pt x="13639" y="9462"/>
                    </a:lnTo>
                    <a:lnTo>
                      <a:pt x="13351" y="9846"/>
                    </a:lnTo>
                    <a:lnTo>
                      <a:pt x="13063" y="10182"/>
                    </a:lnTo>
                    <a:lnTo>
                      <a:pt x="12727" y="10518"/>
                    </a:lnTo>
                    <a:lnTo>
                      <a:pt x="12343" y="10758"/>
                    </a:lnTo>
                    <a:lnTo>
                      <a:pt x="11911" y="11046"/>
                    </a:lnTo>
                    <a:lnTo>
                      <a:pt x="11478" y="11238"/>
                    </a:lnTo>
                    <a:lnTo>
                      <a:pt x="10950" y="11431"/>
                    </a:lnTo>
                    <a:lnTo>
                      <a:pt x="10374" y="11575"/>
                    </a:lnTo>
                    <a:lnTo>
                      <a:pt x="9845" y="11671"/>
                    </a:lnTo>
                    <a:lnTo>
                      <a:pt x="9317" y="11719"/>
                    </a:lnTo>
                    <a:lnTo>
                      <a:pt x="8261" y="11719"/>
                    </a:lnTo>
                    <a:lnTo>
                      <a:pt x="7684" y="11623"/>
                    </a:lnTo>
                    <a:lnTo>
                      <a:pt x="7156" y="11479"/>
                    </a:lnTo>
                    <a:lnTo>
                      <a:pt x="6676" y="11286"/>
                    </a:lnTo>
                    <a:lnTo>
                      <a:pt x="6244" y="11094"/>
                    </a:lnTo>
                    <a:lnTo>
                      <a:pt x="5811" y="10806"/>
                    </a:lnTo>
                    <a:lnTo>
                      <a:pt x="5427" y="10470"/>
                    </a:lnTo>
                    <a:lnTo>
                      <a:pt x="5091" y="10134"/>
                    </a:lnTo>
                    <a:lnTo>
                      <a:pt x="4803" y="9750"/>
                    </a:lnTo>
                    <a:lnTo>
                      <a:pt x="4515" y="9365"/>
                    </a:lnTo>
                    <a:lnTo>
                      <a:pt x="4275" y="8933"/>
                    </a:lnTo>
                    <a:lnTo>
                      <a:pt x="4082" y="8453"/>
                    </a:lnTo>
                    <a:lnTo>
                      <a:pt x="3938" y="7973"/>
                    </a:lnTo>
                    <a:lnTo>
                      <a:pt x="3842" y="7492"/>
                    </a:lnTo>
                    <a:lnTo>
                      <a:pt x="3746" y="7012"/>
                    </a:lnTo>
                    <a:lnTo>
                      <a:pt x="3746" y="6484"/>
                    </a:lnTo>
                    <a:lnTo>
                      <a:pt x="3746" y="6244"/>
                    </a:lnTo>
                    <a:lnTo>
                      <a:pt x="3794" y="5619"/>
                    </a:lnTo>
                    <a:lnTo>
                      <a:pt x="3842" y="5235"/>
                    </a:lnTo>
                    <a:lnTo>
                      <a:pt x="3938" y="4755"/>
                    </a:lnTo>
                    <a:lnTo>
                      <a:pt x="4082" y="4275"/>
                    </a:lnTo>
                    <a:lnTo>
                      <a:pt x="4275" y="3795"/>
                    </a:lnTo>
                    <a:lnTo>
                      <a:pt x="4515" y="3266"/>
                    </a:lnTo>
                    <a:lnTo>
                      <a:pt x="4851" y="2738"/>
                    </a:lnTo>
                    <a:lnTo>
                      <a:pt x="5283" y="2306"/>
                    </a:lnTo>
                    <a:lnTo>
                      <a:pt x="5811" y="1874"/>
                    </a:lnTo>
                    <a:lnTo>
                      <a:pt x="6436" y="1489"/>
                    </a:lnTo>
                    <a:lnTo>
                      <a:pt x="6772" y="1297"/>
                    </a:lnTo>
                    <a:lnTo>
                      <a:pt x="7156" y="1153"/>
                    </a:lnTo>
                    <a:lnTo>
                      <a:pt x="7540" y="1057"/>
                    </a:lnTo>
                    <a:lnTo>
                      <a:pt x="7972" y="961"/>
                    </a:lnTo>
                    <a:lnTo>
                      <a:pt x="8453" y="913"/>
                    </a:lnTo>
                    <a:lnTo>
                      <a:pt x="8933" y="865"/>
                    </a:lnTo>
                    <a:close/>
                    <a:moveTo>
                      <a:pt x="8021" y="1"/>
                    </a:moveTo>
                    <a:lnTo>
                      <a:pt x="7348" y="49"/>
                    </a:lnTo>
                    <a:lnTo>
                      <a:pt x="6676" y="145"/>
                    </a:lnTo>
                    <a:lnTo>
                      <a:pt x="6051" y="289"/>
                    </a:lnTo>
                    <a:lnTo>
                      <a:pt x="5475" y="433"/>
                    </a:lnTo>
                    <a:lnTo>
                      <a:pt x="4947" y="625"/>
                    </a:lnTo>
                    <a:lnTo>
                      <a:pt x="4467" y="817"/>
                    </a:lnTo>
                    <a:lnTo>
                      <a:pt x="3986" y="1057"/>
                    </a:lnTo>
                    <a:lnTo>
                      <a:pt x="3554" y="1297"/>
                    </a:lnTo>
                    <a:lnTo>
                      <a:pt x="3122" y="1585"/>
                    </a:lnTo>
                    <a:lnTo>
                      <a:pt x="2786" y="1874"/>
                    </a:lnTo>
                    <a:lnTo>
                      <a:pt x="2450" y="2162"/>
                    </a:lnTo>
                    <a:lnTo>
                      <a:pt x="2113" y="2498"/>
                    </a:lnTo>
                    <a:lnTo>
                      <a:pt x="1585" y="3170"/>
                    </a:lnTo>
                    <a:lnTo>
                      <a:pt x="1153" y="3891"/>
                    </a:lnTo>
                    <a:lnTo>
                      <a:pt x="769" y="4611"/>
                    </a:lnTo>
                    <a:lnTo>
                      <a:pt x="529" y="5331"/>
                    </a:lnTo>
                    <a:lnTo>
                      <a:pt x="288" y="6004"/>
                    </a:lnTo>
                    <a:lnTo>
                      <a:pt x="144" y="6628"/>
                    </a:lnTo>
                    <a:lnTo>
                      <a:pt x="48" y="7252"/>
                    </a:lnTo>
                    <a:lnTo>
                      <a:pt x="0" y="7733"/>
                    </a:lnTo>
                    <a:lnTo>
                      <a:pt x="0" y="8501"/>
                    </a:lnTo>
                    <a:lnTo>
                      <a:pt x="0" y="8741"/>
                    </a:lnTo>
                    <a:lnTo>
                      <a:pt x="48" y="9510"/>
                    </a:lnTo>
                    <a:lnTo>
                      <a:pt x="144" y="10278"/>
                    </a:lnTo>
                    <a:lnTo>
                      <a:pt x="288" y="11046"/>
                    </a:lnTo>
                    <a:lnTo>
                      <a:pt x="529" y="11767"/>
                    </a:lnTo>
                    <a:lnTo>
                      <a:pt x="817" y="12487"/>
                    </a:lnTo>
                    <a:lnTo>
                      <a:pt x="1201" y="13159"/>
                    </a:lnTo>
                    <a:lnTo>
                      <a:pt x="1585" y="13784"/>
                    </a:lnTo>
                    <a:lnTo>
                      <a:pt x="2065" y="14360"/>
                    </a:lnTo>
                    <a:lnTo>
                      <a:pt x="2594" y="14936"/>
                    </a:lnTo>
                    <a:lnTo>
                      <a:pt x="3218" y="15417"/>
                    </a:lnTo>
                    <a:lnTo>
                      <a:pt x="3842" y="15801"/>
                    </a:lnTo>
                    <a:lnTo>
                      <a:pt x="4563" y="16185"/>
                    </a:lnTo>
                    <a:lnTo>
                      <a:pt x="5283" y="16473"/>
                    </a:lnTo>
                    <a:lnTo>
                      <a:pt x="6099" y="16665"/>
                    </a:lnTo>
                    <a:lnTo>
                      <a:pt x="6964" y="16809"/>
                    </a:lnTo>
                    <a:lnTo>
                      <a:pt x="7876" y="16857"/>
                    </a:lnTo>
                    <a:lnTo>
                      <a:pt x="8645" y="16809"/>
                    </a:lnTo>
                    <a:lnTo>
                      <a:pt x="9461" y="16713"/>
                    </a:lnTo>
                    <a:lnTo>
                      <a:pt x="10278" y="16569"/>
                    </a:lnTo>
                    <a:lnTo>
                      <a:pt x="11142" y="16329"/>
                    </a:lnTo>
                    <a:lnTo>
                      <a:pt x="11286" y="16329"/>
                    </a:lnTo>
                    <a:lnTo>
                      <a:pt x="11334" y="16281"/>
                    </a:lnTo>
                    <a:lnTo>
                      <a:pt x="12103" y="16041"/>
                    </a:lnTo>
                    <a:lnTo>
                      <a:pt x="12775" y="15657"/>
                    </a:lnTo>
                    <a:lnTo>
                      <a:pt x="13399" y="15273"/>
                    </a:lnTo>
                    <a:lnTo>
                      <a:pt x="13976" y="14840"/>
                    </a:lnTo>
                    <a:lnTo>
                      <a:pt x="14504" y="14360"/>
                    </a:lnTo>
                    <a:lnTo>
                      <a:pt x="14984" y="13832"/>
                    </a:lnTo>
                    <a:lnTo>
                      <a:pt x="15368" y="13255"/>
                    </a:lnTo>
                    <a:lnTo>
                      <a:pt x="15705" y="12631"/>
                    </a:lnTo>
                    <a:lnTo>
                      <a:pt x="15993" y="12007"/>
                    </a:lnTo>
                    <a:lnTo>
                      <a:pt x="16233" y="11334"/>
                    </a:lnTo>
                    <a:lnTo>
                      <a:pt x="16377" y="10662"/>
                    </a:lnTo>
                    <a:lnTo>
                      <a:pt x="16521" y="9990"/>
                    </a:lnTo>
                    <a:lnTo>
                      <a:pt x="16569" y="9269"/>
                    </a:lnTo>
                    <a:lnTo>
                      <a:pt x="16617" y="8597"/>
                    </a:lnTo>
                    <a:lnTo>
                      <a:pt x="16569" y="7877"/>
                    </a:lnTo>
                    <a:lnTo>
                      <a:pt x="16473" y="7156"/>
                    </a:lnTo>
                    <a:lnTo>
                      <a:pt x="16329" y="6484"/>
                    </a:lnTo>
                    <a:lnTo>
                      <a:pt x="16137" y="5764"/>
                    </a:lnTo>
                    <a:lnTo>
                      <a:pt x="15897" y="5091"/>
                    </a:lnTo>
                    <a:lnTo>
                      <a:pt x="15608" y="4467"/>
                    </a:lnTo>
                    <a:lnTo>
                      <a:pt x="15272" y="3843"/>
                    </a:lnTo>
                    <a:lnTo>
                      <a:pt x="14888" y="3266"/>
                    </a:lnTo>
                    <a:lnTo>
                      <a:pt x="14456" y="2690"/>
                    </a:lnTo>
                    <a:lnTo>
                      <a:pt x="13976" y="2162"/>
                    </a:lnTo>
                    <a:lnTo>
                      <a:pt x="13447" y="1681"/>
                    </a:lnTo>
                    <a:lnTo>
                      <a:pt x="12871" y="1249"/>
                    </a:lnTo>
                    <a:lnTo>
                      <a:pt x="12247" y="913"/>
                    </a:lnTo>
                    <a:lnTo>
                      <a:pt x="11574" y="577"/>
                    </a:lnTo>
                    <a:lnTo>
                      <a:pt x="10902" y="337"/>
                    </a:lnTo>
                    <a:lnTo>
                      <a:pt x="10134" y="145"/>
                    </a:lnTo>
                    <a:lnTo>
                      <a:pt x="9317" y="49"/>
                    </a:lnTo>
                    <a:lnTo>
                      <a:pt x="8501" y="1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5" name="Google Shape;2905;p45"/>
              <p:cNvSpPr/>
              <p:nvPr/>
            </p:nvSpPr>
            <p:spPr>
              <a:xfrm>
                <a:off x="7060100" y="1498350"/>
                <a:ext cx="267750" cy="271375"/>
              </a:xfrm>
              <a:custGeom>
                <a:avLst/>
                <a:gdLst/>
                <a:ahLst/>
                <a:cxnLst/>
                <a:rect l="l" t="t" r="r" b="b"/>
                <a:pathLst>
                  <a:path w="10710" h="10855" fill="none" extrusionOk="0">
                    <a:moveTo>
                      <a:pt x="5091" y="10855"/>
                    </a:moveTo>
                    <a:lnTo>
                      <a:pt x="5091" y="10855"/>
                    </a:lnTo>
                    <a:lnTo>
                      <a:pt x="4515" y="10855"/>
                    </a:lnTo>
                    <a:lnTo>
                      <a:pt x="3938" y="10759"/>
                    </a:lnTo>
                    <a:lnTo>
                      <a:pt x="3410" y="10615"/>
                    </a:lnTo>
                    <a:lnTo>
                      <a:pt x="2930" y="10422"/>
                    </a:lnTo>
                    <a:lnTo>
                      <a:pt x="2498" y="10230"/>
                    </a:lnTo>
                    <a:lnTo>
                      <a:pt x="2065" y="9942"/>
                    </a:lnTo>
                    <a:lnTo>
                      <a:pt x="1681" y="9606"/>
                    </a:lnTo>
                    <a:lnTo>
                      <a:pt x="1345" y="9270"/>
                    </a:lnTo>
                    <a:lnTo>
                      <a:pt x="1057" y="8886"/>
                    </a:lnTo>
                    <a:lnTo>
                      <a:pt x="769" y="8501"/>
                    </a:lnTo>
                    <a:lnTo>
                      <a:pt x="529" y="8069"/>
                    </a:lnTo>
                    <a:lnTo>
                      <a:pt x="336" y="7589"/>
                    </a:lnTo>
                    <a:lnTo>
                      <a:pt x="192" y="7109"/>
                    </a:lnTo>
                    <a:lnTo>
                      <a:pt x="96" y="6628"/>
                    </a:lnTo>
                    <a:lnTo>
                      <a:pt x="0" y="6148"/>
                    </a:lnTo>
                    <a:lnTo>
                      <a:pt x="0" y="5620"/>
                    </a:lnTo>
                    <a:lnTo>
                      <a:pt x="0" y="5620"/>
                    </a:lnTo>
                    <a:lnTo>
                      <a:pt x="0" y="5380"/>
                    </a:lnTo>
                    <a:lnTo>
                      <a:pt x="48" y="4755"/>
                    </a:lnTo>
                    <a:lnTo>
                      <a:pt x="96" y="4371"/>
                    </a:lnTo>
                    <a:lnTo>
                      <a:pt x="192" y="3891"/>
                    </a:lnTo>
                    <a:lnTo>
                      <a:pt x="336" y="3411"/>
                    </a:lnTo>
                    <a:lnTo>
                      <a:pt x="529" y="2931"/>
                    </a:lnTo>
                    <a:lnTo>
                      <a:pt x="769" y="2402"/>
                    </a:lnTo>
                    <a:lnTo>
                      <a:pt x="1105" y="1874"/>
                    </a:lnTo>
                    <a:lnTo>
                      <a:pt x="1537" y="1442"/>
                    </a:lnTo>
                    <a:lnTo>
                      <a:pt x="2065" y="1010"/>
                    </a:lnTo>
                    <a:lnTo>
                      <a:pt x="2690" y="625"/>
                    </a:lnTo>
                    <a:lnTo>
                      <a:pt x="3026" y="433"/>
                    </a:lnTo>
                    <a:lnTo>
                      <a:pt x="3410" y="289"/>
                    </a:lnTo>
                    <a:lnTo>
                      <a:pt x="3794" y="193"/>
                    </a:lnTo>
                    <a:lnTo>
                      <a:pt x="4226" y="97"/>
                    </a:lnTo>
                    <a:lnTo>
                      <a:pt x="4707" y="49"/>
                    </a:lnTo>
                    <a:lnTo>
                      <a:pt x="5187" y="1"/>
                    </a:lnTo>
                    <a:lnTo>
                      <a:pt x="5187" y="1"/>
                    </a:lnTo>
                    <a:lnTo>
                      <a:pt x="5475" y="1"/>
                    </a:lnTo>
                    <a:lnTo>
                      <a:pt x="5475" y="1"/>
                    </a:lnTo>
                    <a:lnTo>
                      <a:pt x="6051" y="1"/>
                    </a:lnTo>
                    <a:lnTo>
                      <a:pt x="6532" y="97"/>
                    </a:lnTo>
                    <a:lnTo>
                      <a:pt x="7012" y="193"/>
                    </a:lnTo>
                    <a:lnTo>
                      <a:pt x="7492" y="385"/>
                    </a:lnTo>
                    <a:lnTo>
                      <a:pt x="7924" y="577"/>
                    </a:lnTo>
                    <a:lnTo>
                      <a:pt x="8309" y="817"/>
                    </a:lnTo>
                    <a:lnTo>
                      <a:pt x="8693" y="1106"/>
                    </a:lnTo>
                    <a:lnTo>
                      <a:pt x="9029" y="1394"/>
                    </a:lnTo>
                    <a:lnTo>
                      <a:pt x="9365" y="1730"/>
                    </a:lnTo>
                    <a:lnTo>
                      <a:pt x="9605" y="2114"/>
                    </a:lnTo>
                    <a:lnTo>
                      <a:pt x="9893" y="2498"/>
                    </a:lnTo>
                    <a:lnTo>
                      <a:pt x="10086" y="2883"/>
                    </a:lnTo>
                    <a:lnTo>
                      <a:pt x="10278" y="3315"/>
                    </a:lnTo>
                    <a:lnTo>
                      <a:pt x="10422" y="3747"/>
                    </a:lnTo>
                    <a:lnTo>
                      <a:pt x="10566" y="4227"/>
                    </a:lnTo>
                    <a:lnTo>
                      <a:pt x="10662" y="4659"/>
                    </a:lnTo>
                    <a:lnTo>
                      <a:pt x="10710" y="5140"/>
                    </a:lnTo>
                    <a:lnTo>
                      <a:pt x="10710" y="5572"/>
                    </a:lnTo>
                    <a:lnTo>
                      <a:pt x="10710" y="6052"/>
                    </a:lnTo>
                    <a:lnTo>
                      <a:pt x="10662" y="6484"/>
                    </a:lnTo>
                    <a:lnTo>
                      <a:pt x="10566" y="6965"/>
                    </a:lnTo>
                    <a:lnTo>
                      <a:pt x="10470" y="7397"/>
                    </a:lnTo>
                    <a:lnTo>
                      <a:pt x="10278" y="7829"/>
                    </a:lnTo>
                    <a:lnTo>
                      <a:pt x="10134" y="8213"/>
                    </a:lnTo>
                    <a:lnTo>
                      <a:pt x="9893" y="8598"/>
                    </a:lnTo>
                    <a:lnTo>
                      <a:pt x="9605" y="8982"/>
                    </a:lnTo>
                    <a:lnTo>
                      <a:pt x="9317" y="9318"/>
                    </a:lnTo>
                    <a:lnTo>
                      <a:pt x="8981" y="9654"/>
                    </a:lnTo>
                    <a:lnTo>
                      <a:pt x="8597" y="9894"/>
                    </a:lnTo>
                    <a:lnTo>
                      <a:pt x="8165" y="10182"/>
                    </a:lnTo>
                    <a:lnTo>
                      <a:pt x="7732" y="10374"/>
                    </a:lnTo>
                    <a:lnTo>
                      <a:pt x="7204" y="10567"/>
                    </a:lnTo>
                    <a:lnTo>
                      <a:pt x="7204" y="10567"/>
                    </a:lnTo>
                    <a:lnTo>
                      <a:pt x="6628" y="10711"/>
                    </a:lnTo>
                    <a:lnTo>
                      <a:pt x="6099" y="10807"/>
                    </a:lnTo>
                    <a:lnTo>
                      <a:pt x="5571" y="10855"/>
                    </a:lnTo>
                    <a:lnTo>
                      <a:pt x="5091" y="1085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6" name="Google Shape;2906;p45"/>
              <p:cNvSpPr/>
              <p:nvPr/>
            </p:nvSpPr>
            <p:spPr>
              <a:xfrm>
                <a:off x="6966450" y="1476750"/>
                <a:ext cx="41542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6617" h="16858" fill="none" extrusionOk="0">
                    <a:moveTo>
                      <a:pt x="8501" y="1"/>
                    </a:moveTo>
                    <a:lnTo>
                      <a:pt x="8501" y="1"/>
                    </a:lnTo>
                    <a:lnTo>
                      <a:pt x="8501" y="1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7348" y="49"/>
                    </a:lnTo>
                    <a:lnTo>
                      <a:pt x="6676" y="145"/>
                    </a:lnTo>
                    <a:lnTo>
                      <a:pt x="6051" y="289"/>
                    </a:lnTo>
                    <a:lnTo>
                      <a:pt x="5475" y="433"/>
                    </a:lnTo>
                    <a:lnTo>
                      <a:pt x="4947" y="625"/>
                    </a:lnTo>
                    <a:lnTo>
                      <a:pt x="4467" y="817"/>
                    </a:lnTo>
                    <a:lnTo>
                      <a:pt x="3986" y="1057"/>
                    </a:lnTo>
                    <a:lnTo>
                      <a:pt x="3554" y="1297"/>
                    </a:lnTo>
                    <a:lnTo>
                      <a:pt x="3122" y="1585"/>
                    </a:lnTo>
                    <a:lnTo>
                      <a:pt x="2786" y="1874"/>
                    </a:lnTo>
                    <a:lnTo>
                      <a:pt x="2450" y="2162"/>
                    </a:lnTo>
                    <a:lnTo>
                      <a:pt x="2113" y="2498"/>
                    </a:lnTo>
                    <a:lnTo>
                      <a:pt x="1585" y="3170"/>
                    </a:lnTo>
                    <a:lnTo>
                      <a:pt x="1153" y="3891"/>
                    </a:lnTo>
                    <a:lnTo>
                      <a:pt x="769" y="4611"/>
                    </a:lnTo>
                    <a:lnTo>
                      <a:pt x="529" y="5331"/>
                    </a:lnTo>
                    <a:lnTo>
                      <a:pt x="288" y="6004"/>
                    </a:lnTo>
                    <a:lnTo>
                      <a:pt x="144" y="6628"/>
                    </a:lnTo>
                    <a:lnTo>
                      <a:pt x="48" y="7252"/>
                    </a:lnTo>
                    <a:lnTo>
                      <a:pt x="0" y="7733"/>
                    </a:lnTo>
                    <a:lnTo>
                      <a:pt x="0" y="8501"/>
                    </a:lnTo>
                    <a:lnTo>
                      <a:pt x="0" y="8501"/>
                    </a:lnTo>
                    <a:lnTo>
                      <a:pt x="0" y="8741"/>
                    </a:lnTo>
                    <a:lnTo>
                      <a:pt x="0" y="8741"/>
                    </a:lnTo>
                    <a:lnTo>
                      <a:pt x="48" y="9510"/>
                    </a:lnTo>
                    <a:lnTo>
                      <a:pt x="144" y="10278"/>
                    </a:lnTo>
                    <a:lnTo>
                      <a:pt x="288" y="11046"/>
                    </a:lnTo>
                    <a:lnTo>
                      <a:pt x="529" y="11767"/>
                    </a:lnTo>
                    <a:lnTo>
                      <a:pt x="817" y="12487"/>
                    </a:lnTo>
                    <a:lnTo>
                      <a:pt x="1201" y="13159"/>
                    </a:lnTo>
                    <a:lnTo>
                      <a:pt x="1585" y="13784"/>
                    </a:lnTo>
                    <a:lnTo>
                      <a:pt x="2065" y="14360"/>
                    </a:lnTo>
                    <a:lnTo>
                      <a:pt x="2594" y="14936"/>
                    </a:lnTo>
                    <a:lnTo>
                      <a:pt x="3218" y="15417"/>
                    </a:lnTo>
                    <a:lnTo>
                      <a:pt x="3842" y="15801"/>
                    </a:lnTo>
                    <a:lnTo>
                      <a:pt x="4563" y="16185"/>
                    </a:lnTo>
                    <a:lnTo>
                      <a:pt x="5283" y="16473"/>
                    </a:lnTo>
                    <a:lnTo>
                      <a:pt x="6099" y="16665"/>
                    </a:lnTo>
                    <a:lnTo>
                      <a:pt x="6964" y="16809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8645" y="16809"/>
                    </a:lnTo>
                    <a:lnTo>
                      <a:pt x="9461" y="16713"/>
                    </a:lnTo>
                    <a:lnTo>
                      <a:pt x="10278" y="1656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1286" y="16329"/>
                    </a:lnTo>
                    <a:lnTo>
                      <a:pt x="11286" y="16329"/>
                    </a:ln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2103" y="16041"/>
                    </a:lnTo>
                    <a:lnTo>
                      <a:pt x="12775" y="15657"/>
                    </a:lnTo>
                    <a:lnTo>
                      <a:pt x="13399" y="15273"/>
                    </a:lnTo>
                    <a:lnTo>
                      <a:pt x="13976" y="14840"/>
                    </a:lnTo>
                    <a:lnTo>
                      <a:pt x="14504" y="14360"/>
                    </a:lnTo>
                    <a:lnTo>
                      <a:pt x="14984" y="13832"/>
                    </a:lnTo>
                    <a:lnTo>
                      <a:pt x="15368" y="13255"/>
                    </a:lnTo>
                    <a:lnTo>
                      <a:pt x="15705" y="12631"/>
                    </a:lnTo>
                    <a:lnTo>
                      <a:pt x="15993" y="12007"/>
                    </a:lnTo>
                    <a:lnTo>
                      <a:pt x="16233" y="11334"/>
                    </a:lnTo>
                    <a:lnTo>
                      <a:pt x="16377" y="10662"/>
                    </a:lnTo>
                    <a:lnTo>
                      <a:pt x="16521" y="9990"/>
                    </a:lnTo>
                    <a:lnTo>
                      <a:pt x="16569" y="9269"/>
                    </a:lnTo>
                    <a:lnTo>
                      <a:pt x="16617" y="8597"/>
                    </a:lnTo>
                    <a:lnTo>
                      <a:pt x="16569" y="7877"/>
                    </a:lnTo>
                    <a:lnTo>
                      <a:pt x="16473" y="7156"/>
                    </a:lnTo>
                    <a:lnTo>
                      <a:pt x="16329" y="6484"/>
                    </a:lnTo>
                    <a:lnTo>
                      <a:pt x="16137" y="5764"/>
                    </a:lnTo>
                    <a:lnTo>
                      <a:pt x="15897" y="5091"/>
                    </a:lnTo>
                    <a:lnTo>
                      <a:pt x="15608" y="4467"/>
                    </a:lnTo>
                    <a:lnTo>
                      <a:pt x="15272" y="3843"/>
                    </a:lnTo>
                    <a:lnTo>
                      <a:pt x="14888" y="3266"/>
                    </a:lnTo>
                    <a:lnTo>
                      <a:pt x="14456" y="2690"/>
                    </a:lnTo>
                    <a:lnTo>
                      <a:pt x="13976" y="2162"/>
                    </a:lnTo>
                    <a:lnTo>
                      <a:pt x="13447" y="1681"/>
                    </a:lnTo>
                    <a:lnTo>
                      <a:pt x="12871" y="1249"/>
                    </a:lnTo>
                    <a:lnTo>
                      <a:pt x="12247" y="913"/>
                    </a:lnTo>
                    <a:lnTo>
                      <a:pt x="11574" y="577"/>
                    </a:lnTo>
                    <a:lnTo>
                      <a:pt x="10902" y="337"/>
                    </a:lnTo>
                    <a:lnTo>
                      <a:pt x="10134" y="145"/>
                    </a:lnTo>
                    <a:lnTo>
                      <a:pt x="9317" y="49"/>
                    </a:lnTo>
                    <a:lnTo>
                      <a:pt x="8501" y="1"/>
                    </a:lnTo>
                    <a:lnTo>
                      <a:pt x="8501" y="1"/>
                    </a:lnTo>
                    <a:lnTo>
                      <a:pt x="850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7" name="Google Shape;2907;p45"/>
              <p:cNvSpPr/>
              <p:nvPr/>
            </p:nvSpPr>
            <p:spPr>
              <a:xfrm>
                <a:off x="7263000" y="1541575"/>
                <a:ext cx="78075" cy="20450"/>
              </a:xfrm>
              <a:custGeom>
                <a:avLst/>
                <a:gdLst/>
                <a:ahLst/>
                <a:cxnLst/>
                <a:rect l="l" t="t" r="r" b="b"/>
                <a:pathLst>
                  <a:path w="3123" h="818" extrusionOk="0">
                    <a:moveTo>
                      <a:pt x="721" y="1"/>
                    </a:moveTo>
                    <a:lnTo>
                      <a:pt x="1" y="289"/>
                    </a:lnTo>
                    <a:lnTo>
                      <a:pt x="961" y="337"/>
                    </a:lnTo>
                    <a:lnTo>
                      <a:pt x="1777" y="481"/>
                    </a:lnTo>
                    <a:lnTo>
                      <a:pt x="2546" y="625"/>
                    </a:lnTo>
                    <a:lnTo>
                      <a:pt x="3122" y="817"/>
                    </a:lnTo>
                    <a:lnTo>
                      <a:pt x="2882" y="481"/>
                    </a:lnTo>
                    <a:lnTo>
                      <a:pt x="2114" y="241"/>
                    </a:lnTo>
                    <a:lnTo>
                      <a:pt x="1393" y="145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8" name="Google Shape;2908;p45"/>
              <p:cNvSpPr/>
              <p:nvPr/>
            </p:nvSpPr>
            <p:spPr>
              <a:xfrm>
                <a:off x="7195775" y="1643650"/>
                <a:ext cx="150100" cy="151300"/>
              </a:xfrm>
              <a:custGeom>
                <a:avLst/>
                <a:gdLst/>
                <a:ahLst/>
                <a:cxnLst/>
                <a:rect l="l" t="t" r="r" b="b"/>
                <a:pathLst>
                  <a:path w="6004" h="6052" extrusionOk="0">
                    <a:moveTo>
                      <a:pt x="2738" y="0"/>
                    </a:moveTo>
                    <a:lnTo>
                      <a:pt x="2545" y="96"/>
                    </a:lnTo>
                    <a:lnTo>
                      <a:pt x="2209" y="336"/>
                    </a:lnTo>
                    <a:lnTo>
                      <a:pt x="1297" y="1153"/>
                    </a:lnTo>
                    <a:lnTo>
                      <a:pt x="432" y="1969"/>
                    </a:lnTo>
                    <a:lnTo>
                      <a:pt x="96" y="2305"/>
                    </a:lnTo>
                    <a:lnTo>
                      <a:pt x="0" y="2497"/>
                    </a:lnTo>
                    <a:lnTo>
                      <a:pt x="0" y="2689"/>
                    </a:lnTo>
                    <a:lnTo>
                      <a:pt x="144" y="3170"/>
                    </a:lnTo>
                    <a:lnTo>
                      <a:pt x="528" y="4370"/>
                    </a:lnTo>
                    <a:lnTo>
                      <a:pt x="1153" y="6051"/>
                    </a:lnTo>
                    <a:lnTo>
                      <a:pt x="4034" y="6051"/>
                    </a:lnTo>
                    <a:lnTo>
                      <a:pt x="4466" y="6003"/>
                    </a:lnTo>
                    <a:lnTo>
                      <a:pt x="4755" y="6003"/>
                    </a:lnTo>
                    <a:lnTo>
                      <a:pt x="4851" y="5907"/>
                    </a:lnTo>
                    <a:lnTo>
                      <a:pt x="4947" y="5811"/>
                    </a:lnTo>
                    <a:lnTo>
                      <a:pt x="5139" y="5379"/>
                    </a:lnTo>
                    <a:lnTo>
                      <a:pt x="5379" y="4803"/>
                    </a:lnTo>
                    <a:lnTo>
                      <a:pt x="5571" y="4178"/>
                    </a:lnTo>
                    <a:lnTo>
                      <a:pt x="5763" y="3506"/>
                    </a:lnTo>
                    <a:lnTo>
                      <a:pt x="5907" y="2834"/>
                    </a:lnTo>
                    <a:lnTo>
                      <a:pt x="6003" y="2353"/>
                    </a:lnTo>
                    <a:lnTo>
                      <a:pt x="6003" y="2161"/>
                    </a:lnTo>
                    <a:lnTo>
                      <a:pt x="5955" y="2017"/>
                    </a:lnTo>
                    <a:lnTo>
                      <a:pt x="5907" y="1873"/>
                    </a:lnTo>
                    <a:lnTo>
                      <a:pt x="5763" y="1777"/>
                    </a:lnTo>
                    <a:lnTo>
                      <a:pt x="5427" y="1441"/>
                    </a:lnTo>
                    <a:lnTo>
                      <a:pt x="4899" y="1105"/>
                    </a:lnTo>
                    <a:lnTo>
                      <a:pt x="4370" y="816"/>
                    </a:lnTo>
                    <a:lnTo>
                      <a:pt x="3314" y="240"/>
                    </a:lnTo>
                    <a:lnTo>
                      <a:pt x="2930" y="48"/>
                    </a:lnTo>
                    <a:lnTo>
                      <a:pt x="273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9" name="Google Shape;2909;p45"/>
              <p:cNvSpPr/>
              <p:nvPr/>
            </p:nvSpPr>
            <p:spPr>
              <a:xfrm>
                <a:off x="6995250" y="1594425"/>
                <a:ext cx="129700" cy="148900"/>
              </a:xfrm>
              <a:custGeom>
                <a:avLst/>
                <a:gdLst/>
                <a:ahLst/>
                <a:cxnLst/>
                <a:rect l="l" t="t" r="r" b="b"/>
                <a:pathLst>
                  <a:path w="5188" h="5956" extrusionOk="0">
                    <a:moveTo>
                      <a:pt x="4419" y="0"/>
                    </a:moveTo>
                    <a:lnTo>
                      <a:pt x="3843" y="48"/>
                    </a:lnTo>
                    <a:lnTo>
                      <a:pt x="2690" y="192"/>
                    </a:lnTo>
                    <a:lnTo>
                      <a:pt x="1538" y="384"/>
                    </a:lnTo>
                    <a:lnTo>
                      <a:pt x="1154" y="480"/>
                    </a:lnTo>
                    <a:lnTo>
                      <a:pt x="961" y="528"/>
                    </a:lnTo>
                    <a:lnTo>
                      <a:pt x="865" y="768"/>
                    </a:lnTo>
                    <a:lnTo>
                      <a:pt x="721" y="1249"/>
                    </a:lnTo>
                    <a:lnTo>
                      <a:pt x="385" y="2641"/>
                    </a:lnTo>
                    <a:lnTo>
                      <a:pt x="1" y="4610"/>
                    </a:lnTo>
                    <a:lnTo>
                      <a:pt x="1154" y="5331"/>
                    </a:lnTo>
                    <a:lnTo>
                      <a:pt x="1970" y="5763"/>
                    </a:lnTo>
                    <a:lnTo>
                      <a:pt x="2306" y="5907"/>
                    </a:lnTo>
                    <a:lnTo>
                      <a:pt x="2498" y="5955"/>
                    </a:lnTo>
                    <a:lnTo>
                      <a:pt x="2690" y="5859"/>
                    </a:lnTo>
                    <a:lnTo>
                      <a:pt x="3026" y="5619"/>
                    </a:lnTo>
                    <a:lnTo>
                      <a:pt x="3939" y="4947"/>
                    </a:lnTo>
                    <a:lnTo>
                      <a:pt x="4803" y="4274"/>
                    </a:lnTo>
                    <a:lnTo>
                      <a:pt x="5092" y="4034"/>
                    </a:lnTo>
                    <a:lnTo>
                      <a:pt x="5188" y="3842"/>
                    </a:lnTo>
                    <a:lnTo>
                      <a:pt x="5092" y="3170"/>
                    </a:lnTo>
                    <a:lnTo>
                      <a:pt x="4899" y="1873"/>
                    </a:lnTo>
                    <a:lnTo>
                      <a:pt x="4659" y="624"/>
                    </a:lnTo>
                    <a:lnTo>
                      <a:pt x="4515" y="192"/>
                    </a:lnTo>
                    <a:lnTo>
                      <a:pt x="4467" y="48"/>
                    </a:lnTo>
                    <a:lnTo>
                      <a:pt x="44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0" name="Google Shape;2910;p45"/>
              <p:cNvSpPr/>
              <p:nvPr/>
            </p:nvSpPr>
            <p:spPr>
              <a:xfrm>
                <a:off x="7142925" y="1480350"/>
                <a:ext cx="159725" cy="99675"/>
              </a:xfrm>
              <a:custGeom>
                <a:avLst/>
                <a:gdLst/>
                <a:ahLst/>
                <a:cxnLst/>
                <a:rect l="l" t="t" r="r" b="b"/>
                <a:pathLst>
                  <a:path w="6389" h="3987" extrusionOk="0">
                    <a:moveTo>
                      <a:pt x="2402" y="1"/>
                    </a:moveTo>
                    <a:lnTo>
                      <a:pt x="1970" y="193"/>
                    </a:lnTo>
                    <a:lnTo>
                      <a:pt x="1154" y="625"/>
                    </a:lnTo>
                    <a:lnTo>
                      <a:pt x="337" y="1057"/>
                    </a:lnTo>
                    <a:lnTo>
                      <a:pt x="97" y="1249"/>
                    </a:lnTo>
                    <a:lnTo>
                      <a:pt x="1" y="1345"/>
                    </a:lnTo>
                    <a:lnTo>
                      <a:pt x="241" y="2306"/>
                    </a:lnTo>
                    <a:lnTo>
                      <a:pt x="433" y="3122"/>
                    </a:lnTo>
                    <a:lnTo>
                      <a:pt x="2450" y="3554"/>
                    </a:lnTo>
                    <a:lnTo>
                      <a:pt x="4563" y="3987"/>
                    </a:lnTo>
                    <a:lnTo>
                      <a:pt x="4900" y="3843"/>
                    </a:lnTo>
                    <a:lnTo>
                      <a:pt x="5524" y="3458"/>
                    </a:lnTo>
                    <a:lnTo>
                      <a:pt x="6100" y="3026"/>
                    </a:lnTo>
                    <a:lnTo>
                      <a:pt x="6292" y="2882"/>
                    </a:lnTo>
                    <a:lnTo>
                      <a:pt x="6388" y="2786"/>
                    </a:lnTo>
                    <a:lnTo>
                      <a:pt x="6340" y="2642"/>
                    </a:lnTo>
                    <a:lnTo>
                      <a:pt x="6196" y="2402"/>
                    </a:lnTo>
                    <a:lnTo>
                      <a:pt x="5764" y="1730"/>
                    </a:lnTo>
                    <a:lnTo>
                      <a:pt x="5140" y="817"/>
                    </a:lnTo>
                    <a:lnTo>
                      <a:pt x="3603" y="289"/>
                    </a:lnTo>
                    <a:lnTo>
                      <a:pt x="2834" y="97"/>
                    </a:lnTo>
                    <a:lnTo>
                      <a:pt x="240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1" name="Google Shape;2911;p45"/>
              <p:cNvSpPr/>
              <p:nvPr/>
            </p:nvSpPr>
            <p:spPr>
              <a:xfrm>
                <a:off x="7051700" y="1790125"/>
                <a:ext cx="124875" cy="100875"/>
              </a:xfrm>
              <a:custGeom>
                <a:avLst/>
                <a:gdLst/>
                <a:ahLst/>
                <a:cxnLst/>
                <a:rect l="l" t="t" r="r" b="b"/>
                <a:pathLst>
                  <a:path w="4995" h="4035" extrusionOk="0">
                    <a:moveTo>
                      <a:pt x="672" y="0"/>
                    </a:moveTo>
                    <a:lnTo>
                      <a:pt x="336" y="624"/>
                    </a:lnTo>
                    <a:lnTo>
                      <a:pt x="96" y="1153"/>
                    </a:lnTo>
                    <a:lnTo>
                      <a:pt x="0" y="1489"/>
                    </a:lnTo>
                    <a:lnTo>
                      <a:pt x="0" y="1633"/>
                    </a:lnTo>
                    <a:lnTo>
                      <a:pt x="48" y="1825"/>
                    </a:lnTo>
                    <a:lnTo>
                      <a:pt x="288" y="2401"/>
                    </a:lnTo>
                    <a:lnTo>
                      <a:pt x="576" y="3122"/>
                    </a:lnTo>
                    <a:lnTo>
                      <a:pt x="768" y="3218"/>
                    </a:lnTo>
                    <a:lnTo>
                      <a:pt x="1105" y="3362"/>
                    </a:lnTo>
                    <a:lnTo>
                      <a:pt x="1921" y="3650"/>
                    </a:lnTo>
                    <a:lnTo>
                      <a:pt x="3122" y="4034"/>
                    </a:lnTo>
                    <a:lnTo>
                      <a:pt x="3410" y="4034"/>
                    </a:lnTo>
                    <a:lnTo>
                      <a:pt x="4082" y="3890"/>
                    </a:lnTo>
                    <a:lnTo>
                      <a:pt x="4707" y="3698"/>
                    </a:lnTo>
                    <a:lnTo>
                      <a:pt x="4899" y="3602"/>
                    </a:lnTo>
                    <a:lnTo>
                      <a:pt x="4947" y="3554"/>
                    </a:lnTo>
                    <a:lnTo>
                      <a:pt x="4995" y="3506"/>
                    </a:lnTo>
                    <a:lnTo>
                      <a:pt x="4947" y="2497"/>
                    </a:lnTo>
                    <a:lnTo>
                      <a:pt x="4947" y="1873"/>
                    </a:lnTo>
                    <a:lnTo>
                      <a:pt x="4899" y="1537"/>
                    </a:lnTo>
                    <a:lnTo>
                      <a:pt x="4707" y="1393"/>
                    </a:lnTo>
                    <a:lnTo>
                      <a:pt x="4226" y="1201"/>
                    </a:lnTo>
                    <a:lnTo>
                      <a:pt x="2786" y="672"/>
                    </a:lnTo>
                    <a:lnTo>
                      <a:pt x="67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2" name="Google Shape;2912;p45"/>
              <p:cNvSpPr/>
              <p:nvPr/>
            </p:nvSpPr>
            <p:spPr>
              <a:xfrm>
                <a:off x="7012075" y="1497150"/>
                <a:ext cx="153700" cy="145325"/>
              </a:xfrm>
              <a:custGeom>
                <a:avLst/>
                <a:gdLst/>
                <a:ahLst/>
                <a:cxnLst/>
                <a:rect l="l" t="t" r="r" b="b"/>
                <a:pathLst>
                  <a:path w="6148" h="5813" extrusionOk="0">
                    <a:moveTo>
                      <a:pt x="2594" y="1"/>
                    </a:moveTo>
                    <a:lnTo>
                      <a:pt x="2065" y="289"/>
                    </a:lnTo>
                    <a:lnTo>
                      <a:pt x="2882" y="289"/>
                    </a:lnTo>
                    <a:lnTo>
                      <a:pt x="3890" y="385"/>
                    </a:lnTo>
                    <a:lnTo>
                      <a:pt x="4947" y="529"/>
                    </a:lnTo>
                    <a:lnTo>
                      <a:pt x="5907" y="673"/>
                    </a:lnTo>
                    <a:lnTo>
                      <a:pt x="5763" y="2210"/>
                    </a:lnTo>
                    <a:lnTo>
                      <a:pt x="1777" y="5476"/>
                    </a:lnTo>
                    <a:lnTo>
                      <a:pt x="432" y="4371"/>
                    </a:lnTo>
                    <a:lnTo>
                      <a:pt x="240" y="1730"/>
                    </a:lnTo>
                    <a:lnTo>
                      <a:pt x="0" y="2018"/>
                    </a:lnTo>
                    <a:lnTo>
                      <a:pt x="192" y="4900"/>
                    </a:lnTo>
                    <a:lnTo>
                      <a:pt x="1777" y="5812"/>
                    </a:lnTo>
                    <a:lnTo>
                      <a:pt x="6003" y="2354"/>
                    </a:lnTo>
                    <a:lnTo>
                      <a:pt x="6147" y="481"/>
                    </a:lnTo>
                    <a:lnTo>
                      <a:pt x="6051" y="481"/>
                    </a:lnTo>
                    <a:lnTo>
                      <a:pt x="4611" y="193"/>
                    </a:lnTo>
                    <a:lnTo>
                      <a:pt x="3554" y="49"/>
                    </a:lnTo>
                    <a:lnTo>
                      <a:pt x="30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3" name="Google Shape;2913;p45"/>
              <p:cNvSpPr/>
              <p:nvPr/>
            </p:nvSpPr>
            <p:spPr>
              <a:xfrm>
                <a:off x="7052900" y="1566800"/>
                <a:ext cx="325375" cy="286975"/>
              </a:xfrm>
              <a:custGeom>
                <a:avLst/>
                <a:gdLst/>
                <a:ahLst/>
                <a:cxnLst/>
                <a:rect l="l" t="t" r="r" b="b"/>
                <a:pathLst>
                  <a:path w="13015" h="11479" extrusionOk="0">
                    <a:moveTo>
                      <a:pt x="7924" y="0"/>
                    </a:moveTo>
                    <a:lnTo>
                      <a:pt x="8405" y="3650"/>
                    </a:lnTo>
                    <a:lnTo>
                      <a:pt x="7012" y="5763"/>
                    </a:lnTo>
                    <a:lnTo>
                      <a:pt x="2690" y="4755"/>
                    </a:lnTo>
                    <a:lnTo>
                      <a:pt x="0" y="6244"/>
                    </a:lnTo>
                    <a:lnTo>
                      <a:pt x="0" y="6292"/>
                    </a:lnTo>
                    <a:lnTo>
                      <a:pt x="0" y="6724"/>
                    </a:lnTo>
                    <a:lnTo>
                      <a:pt x="48" y="7156"/>
                    </a:lnTo>
                    <a:lnTo>
                      <a:pt x="96" y="7732"/>
                    </a:lnTo>
                    <a:lnTo>
                      <a:pt x="240" y="8357"/>
                    </a:lnTo>
                    <a:lnTo>
                      <a:pt x="528" y="9029"/>
                    </a:lnTo>
                    <a:lnTo>
                      <a:pt x="672" y="9365"/>
                    </a:lnTo>
                    <a:lnTo>
                      <a:pt x="913" y="9750"/>
                    </a:lnTo>
                    <a:lnTo>
                      <a:pt x="1153" y="10086"/>
                    </a:lnTo>
                    <a:lnTo>
                      <a:pt x="1393" y="10422"/>
                    </a:lnTo>
                    <a:lnTo>
                      <a:pt x="3122" y="11478"/>
                    </a:lnTo>
                    <a:lnTo>
                      <a:pt x="3170" y="11478"/>
                    </a:lnTo>
                    <a:lnTo>
                      <a:pt x="5235" y="10278"/>
                    </a:lnTo>
                    <a:lnTo>
                      <a:pt x="6387" y="9605"/>
                    </a:lnTo>
                    <a:lnTo>
                      <a:pt x="6964" y="9221"/>
                    </a:lnTo>
                    <a:lnTo>
                      <a:pt x="8693" y="7732"/>
                    </a:lnTo>
                    <a:lnTo>
                      <a:pt x="11766" y="5187"/>
                    </a:lnTo>
                    <a:lnTo>
                      <a:pt x="11766" y="5139"/>
                    </a:lnTo>
                    <a:lnTo>
                      <a:pt x="12199" y="4611"/>
                    </a:lnTo>
                    <a:lnTo>
                      <a:pt x="13015" y="3506"/>
                    </a:lnTo>
                    <a:lnTo>
                      <a:pt x="12919" y="3122"/>
                    </a:lnTo>
                    <a:lnTo>
                      <a:pt x="12199" y="4179"/>
                    </a:lnTo>
                    <a:lnTo>
                      <a:pt x="11574" y="4995"/>
                    </a:lnTo>
                    <a:lnTo>
                      <a:pt x="9029" y="7108"/>
                    </a:lnTo>
                    <a:lnTo>
                      <a:pt x="6772" y="9029"/>
                    </a:lnTo>
                    <a:lnTo>
                      <a:pt x="6339" y="9317"/>
                    </a:lnTo>
                    <a:lnTo>
                      <a:pt x="5379" y="9894"/>
                    </a:lnTo>
                    <a:lnTo>
                      <a:pt x="3122" y="11190"/>
                    </a:lnTo>
                    <a:lnTo>
                      <a:pt x="1585" y="10230"/>
                    </a:lnTo>
                    <a:lnTo>
                      <a:pt x="1153" y="9653"/>
                    </a:lnTo>
                    <a:lnTo>
                      <a:pt x="817" y="9029"/>
                    </a:lnTo>
                    <a:lnTo>
                      <a:pt x="576" y="8453"/>
                    </a:lnTo>
                    <a:lnTo>
                      <a:pt x="432" y="7877"/>
                    </a:lnTo>
                    <a:lnTo>
                      <a:pt x="336" y="7348"/>
                    </a:lnTo>
                    <a:lnTo>
                      <a:pt x="288" y="6964"/>
                    </a:lnTo>
                    <a:lnTo>
                      <a:pt x="240" y="6388"/>
                    </a:lnTo>
                    <a:lnTo>
                      <a:pt x="2738" y="5043"/>
                    </a:lnTo>
                    <a:lnTo>
                      <a:pt x="7108" y="6052"/>
                    </a:lnTo>
                    <a:lnTo>
                      <a:pt x="8693" y="3698"/>
                    </a:lnTo>
                    <a:lnTo>
                      <a:pt x="82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4" name="Google Shape;2914;p45"/>
              <p:cNvSpPr/>
              <p:nvPr/>
            </p:nvSpPr>
            <p:spPr>
              <a:xfrm>
                <a:off x="7305025" y="1774500"/>
                <a:ext cx="21625" cy="69675"/>
              </a:xfrm>
              <a:custGeom>
                <a:avLst/>
                <a:gdLst/>
                <a:ahLst/>
                <a:cxnLst/>
                <a:rect l="l" t="t" r="r" b="b"/>
                <a:pathLst>
                  <a:path w="865" h="2787" extrusionOk="0">
                    <a:moveTo>
                      <a:pt x="241" y="1"/>
                    </a:moveTo>
                    <a:lnTo>
                      <a:pt x="0" y="97"/>
                    </a:lnTo>
                    <a:lnTo>
                      <a:pt x="144" y="577"/>
                    </a:lnTo>
                    <a:lnTo>
                      <a:pt x="337" y="1297"/>
                    </a:lnTo>
                    <a:lnTo>
                      <a:pt x="625" y="2786"/>
                    </a:lnTo>
                    <a:lnTo>
                      <a:pt x="865" y="2546"/>
                    </a:lnTo>
                    <a:lnTo>
                      <a:pt x="529" y="1105"/>
                    </a:lnTo>
                    <a:lnTo>
                      <a:pt x="385" y="481"/>
                    </a:lnTo>
                    <a:lnTo>
                      <a:pt x="24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5" name="Google Shape;2915;p45"/>
              <p:cNvSpPr/>
              <p:nvPr/>
            </p:nvSpPr>
            <p:spPr>
              <a:xfrm>
                <a:off x="6968850" y="1702475"/>
                <a:ext cx="3725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1490" extrusionOk="0">
                    <a:moveTo>
                      <a:pt x="1393" y="0"/>
                    </a:moveTo>
                    <a:lnTo>
                      <a:pt x="1201" y="96"/>
                    </a:lnTo>
                    <a:lnTo>
                      <a:pt x="817" y="336"/>
                    </a:lnTo>
                    <a:lnTo>
                      <a:pt x="385" y="673"/>
                    </a:lnTo>
                    <a:lnTo>
                      <a:pt x="192" y="865"/>
                    </a:lnTo>
                    <a:lnTo>
                      <a:pt x="0" y="1105"/>
                    </a:lnTo>
                    <a:lnTo>
                      <a:pt x="96" y="1489"/>
                    </a:lnTo>
                    <a:lnTo>
                      <a:pt x="192" y="1249"/>
                    </a:lnTo>
                    <a:lnTo>
                      <a:pt x="385" y="1009"/>
                    </a:lnTo>
                    <a:lnTo>
                      <a:pt x="625" y="817"/>
                    </a:lnTo>
                    <a:lnTo>
                      <a:pt x="865" y="625"/>
                    </a:lnTo>
                    <a:lnTo>
                      <a:pt x="1297" y="336"/>
                    </a:lnTo>
                    <a:lnTo>
                      <a:pt x="1489" y="240"/>
                    </a:lnTo>
                    <a:lnTo>
                      <a:pt x="139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6" name="Google Shape;2916;p45"/>
              <p:cNvSpPr/>
              <p:nvPr/>
            </p:nvSpPr>
            <p:spPr>
              <a:xfrm>
                <a:off x="7014475" y="1824925"/>
                <a:ext cx="51650" cy="132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530" extrusionOk="0">
                    <a:moveTo>
                      <a:pt x="2017" y="1"/>
                    </a:moveTo>
                    <a:lnTo>
                      <a:pt x="1009" y="145"/>
                    </a:lnTo>
                    <a:lnTo>
                      <a:pt x="0" y="289"/>
                    </a:lnTo>
                    <a:lnTo>
                      <a:pt x="192" y="529"/>
                    </a:lnTo>
                    <a:lnTo>
                      <a:pt x="1393" y="337"/>
                    </a:lnTo>
                    <a:lnTo>
                      <a:pt x="2065" y="241"/>
                    </a:lnTo>
                    <a:lnTo>
                      <a:pt x="20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7" name="Google Shape;2917;p45"/>
              <p:cNvSpPr/>
              <p:nvPr/>
            </p:nvSpPr>
            <p:spPr>
              <a:xfrm>
                <a:off x="7164550" y="1865750"/>
                <a:ext cx="30050" cy="31250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250" extrusionOk="0">
                    <a:moveTo>
                      <a:pt x="241" y="1"/>
                    </a:moveTo>
                    <a:lnTo>
                      <a:pt x="0" y="97"/>
                    </a:lnTo>
                    <a:lnTo>
                      <a:pt x="241" y="481"/>
                    </a:lnTo>
                    <a:lnTo>
                      <a:pt x="529" y="817"/>
                    </a:lnTo>
                    <a:lnTo>
                      <a:pt x="913" y="1249"/>
                    </a:lnTo>
                    <a:lnTo>
                      <a:pt x="1201" y="1201"/>
                    </a:lnTo>
                    <a:lnTo>
                      <a:pt x="817" y="769"/>
                    </a:lnTo>
                    <a:lnTo>
                      <a:pt x="481" y="385"/>
                    </a:lnTo>
                    <a:lnTo>
                      <a:pt x="24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18" name="Google Shape;2918;p45"/>
            <p:cNvGrpSpPr/>
            <p:nvPr/>
          </p:nvGrpSpPr>
          <p:grpSpPr>
            <a:xfrm>
              <a:off x="4194880" y="328742"/>
              <a:ext cx="413138" cy="962024"/>
              <a:chOff x="4194880" y="328742"/>
              <a:chExt cx="413138" cy="962024"/>
            </a:xfrm>
          </p:grpSpPr>
          <p:sp>
            <p:nvSpPr>
              <p:cNvPr id="2919" name="Google Shape;2919;p45"/>
              <p:cNvSpPr/>
              <p:nvPr/>
            </p:nvSpPr>
            <p:spPr>
              <a:xfrm flipH="1">
                <a:off x="4194880" y="328742"/>
                <a:ext cx="413138" cy="475806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0" name="Google Shape;2920;p45"/>
              <p:cNvSpPr/>
              <p:nvPr/>
            </p:nvSpPr>
            <p:spPr>
              <a:xfrm rot="-2306925" flipH="1">
                <a:off x="4256692" y="959568"/>
                <a:ext cx="247590" cy="285134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21" name="Google Shape;2921;p45"/>
            <p:cNvGrpSpPr/>
            <p:nvPr/>
          </p:nvGrpSpPr>
          <p:grpSpPr>
            <a:xfrm rot="10800000">
              <a:off x="5732238" y="773817"/>
              <a:ext cx="413138" cy="962024"/>
              <a:chOff x="4194880" y="328742"/>
              <a:chExt cx="413138" cy="962024"/>
            </a:xfrm>
          </p:grpSpPr>
          <p:sp>
            <p:nvSpPr>
              <p:cNvPr id="2922" name="Google Shape;2922;p45"/>
              <p:cNvSpPr/>
              <p:nvPr/>
            </p:nvSpPr>
            <p:spPr>
              <a:xfrm flipH="1">
                <a:off x="4194880" y="328742"/>
                <a:ext cx="413138" cy="475806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3" name="Google Shape;2923;p45"/>
              <p:cNvSpPr/>
              <p:nvPr/>
            </p:nvSpPr>
            <p:spPr>
              <a:xfrm rot="-2306925" flipH="1">
                <a:off x="4256692" y="959568"/>
                <a:ext cx="247590" cy="285134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24" name="Google Shape;2924;p45"/>
          <p:cNvGrpSpPr/>
          <p:nvPr/>
        </p:nvGrpSpPr>
        <p:grpSpPr>
          <a:xfrm rot="386444" flipH="1">
            <a:off x="5482873" y="1212338"/>
            <a:ext cx="2962115" cy="3778528"/>
            <a:chOff x="5111475" y="3562250"/>
            <a:chExt cx="901700" cy="1150225"/>
          </a:xfrm>
        </p:grpSpPr>
        <p:sp>
          <p:nvSpPr>
            <p:cNvPr id="2925" name="Google Shape;2925;p45"/>
            <p:cNvSpPr/>
            <p:nvPr/>
          </p:nvSpPr>
          <p:spPr>
            <a:xfrm>
              <a:off x="5113875" y="4345050"/>
              <a:ext cx="432250" cy="171725"/>
            </a:xfrm>
            <a:custGeom>
              <a:avLst/>
              <a:gdLst/>
              <a:ahLst/>
              <a:cxnLst/>
              <a:rect l="l" t="t" r="r" b="b"/>
              <a:pathLst>
                <a:path w="17290" h="6869" extrusionOk="0">
                  <a:moveTo>
                    <a:pt x="11574" y="1"/>
                  </a:moveTo>
                  <a:lnTo>
                    <a:pt x="10998" y="625"/>
                  </a:lnTo>
                  <a:lnTo>
                    <a:pt x="10422" y="1153"/>
                  </a:lnTo>
                  <a:lnTo>
                    <a:pt x="9846" y="1634"/>
                  </a:lnTo>
                  <a:lnTo>
                    <a:pt x="9317" y="2066"/>
                  </a:lnTo>
                  <a:lnTo>
                    <a:pt x="8789" y="2402"/>
                  </a:lnTo>
                  <a:lnTo>
                    <a:pt x="8309" y="2738"/>
                  </a:lnTo>
                  <a:lnTo>
                    <a:pt x="7828" y="2978"/>
                  </a:lnTo>
                  <a:lnTo>
                    <a:pt x="7348" y="3170"/>
                  </a:lnTo>
                  <a:lnTo>
                    <a:pt x="6916" y="3314"/>
                  </a:lnTo>
                  <a:lnTo>
                    <a:pt x="6484" y="3459"/>
                  </a:lnTo>
                  <a:lnTo>
                    <a:pt x="6052" y="3507"/>
                  </a:lnTo>
                  <a:lnTo>
                    <a:pt x="5667" y="3555"/>
                  </a:lnTo>
                  <a:lnTo>
                    <a:pt x="4947" y="3555"/>
                  </a:lnTo>
                  <a:lnTo>
                    <a:pt x="4275" y="3411"/>
                  </a:lnTo>
                  <a:lnTo>
                    <a:pt x="3698" y="3170"/>
                  </a:lnTo>
                  <a:lnTo>
                    <a:pt x="3218" y="2930"/>
                  </a:lnTo>
                  <a:lnTo>
                    <a:pt x="2786" y="2642"/>
                  </a:lnTo>
                  <a:lnTo>
                    <a:pt x="2450" y="2306"/>
                  </a:lnTo>
                  <a:lnTo>
                    <a:pt x="2162" y="2066"/>
                  </a:lnTo>
                  <a:lnTo>
                    <a:pt x="1969" y="1826"/>
                  </a:lnTo>
                  <a:lnTo>
                    <a:pt x="1825" y="1586"/>
                  </a:lnTo>
                  <a:lnTo>
                    <a:pt x="0" y="6868"/>
                  </a:lnTo>
                  <a:lnTo>
                    <a:pt x="1633" y="4563"/>
                  </a:lnTo>
                  <a:lnTo>
                    <a:pt x="1681" y="4659"/>
                  </a:lnTo>
                  <a:lnTo>
                    <a:pt x="1921" y="4899"/>
                  </a:lnTo>
                  <a:lnTo>
                    <a:pt x="2306" y="5235"/>
                  </a:lnTo>
                  <a:lnTo>
                    <a:pt x="2882" y="5620"/>
                  </a:lnTo>
                  <a:lnTo>
                    <a:pt x="3266" y="5812"/>
                  </a:lnTo>
                  <a:lnTo>
                    <a:pt x="3698" y="6004"/>
                  </a:lnTo>
                  <a:lnTo>
                    <a:pt x="4179" y="6148"/>
                  </a:lnTo>
                  <a:lnTo>
                    <a:pt x="4755" y="6292"/>
                  </a:lnTo>
                  <a:lnTo>
                    <a:pt x="5379" y="6436"/>
                  </a:lnTo>
                  <a:lnTo>
                    <a:pt x="6100" y="6532"/>
                  </a:lnTo>
                  <a:lnTo>
                    <a:pt x="6868" y="6580"/>
                  </a:lnTo>
                  <a:lnTo>
                    <a:pt x="7732" y="6580"/>
                  </a:lnTo>
                  <a:lnTo>
                    <a:pt x="8165" y="6532"/>
                  </a:lnTo>
                  <a:lnTo>
                    <a:pt x="8597" y="6484"/>
                  </a:lnTo>
                  <a:lnTo>
                    <a:pt x="9077" y="6388"/>
                  </a:lnTo>
                  <a:lnTo>
                    <a:pt x="9509" y="6244"/>
                  </a:lnTo>
                  <a:lnTo>
                    <a:pt x="10374" y="5908"/>
                  </a:lnTo>
                  <a:lnTo>
                    <a:pt x="11238" y="5476"/>
                  </a:lnTo>
                  <a:lnTo>
                    <a:pt x="12055" y="4995"/>
                  </a:lnTo>
                  <a:lnTo>
                    <a:pt x="12871" y="4467"/>
                  </a:lnTo>
                  <a:lnTo>
                    <a:pt x="13592" y="3891"/>
                  </a:lnTo>
                  <a:lnTo>
                    <a:pt x="14312" y="3314"/>
                  </a:lnTo>
                  <a:lnTo>
                    <a:pt x="14936" y="2690"/>
                  </a:lnTo>
                  <a:lnTo>
                    <a:pt x="15561" y="2162"/>
                  </a:lnTo>
                  <a:lnTo>
                    <a:pt x="16473" y="1153"/>
                  </a:lnTo>
                  <a:lnTo>
                    <a:pt x="17097" y="433"/>
                  </a:lnTo>
                  <a:lnTo>
                    <a:pt x="17289" y="145"/>
                  </a:lnTo>
                  <a:lnTo>
                    <a:pt x="11574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45"/>
            <p:cNvSpPr/>
            <p:nvPr/>
          </p:nvSpPr>
          <p:spPr>
            <a:xfrm>
              <a:off x="5113875" y="4345050"/>
              <a:ext cx="432250" cy="171725"/>
            </a:xfrm>
            <a:custGeom>
              <a:avLst/>
              <a:gdLst/>
              <a:ahLst/>
              <a:cxnLst/>
              <a:rect l="l" t="t" r="r" b="b"/>
              <a:pathLst>
                <a:path w="17290" h="6869" fill="none" extrusionOk="0">
                  <a:moveTo>
                    <a:pt x="17289" y="145"/>
                  </a:moveTo>
                  <a:lnTo>
                    <a:pt x="17289" y="145"/>
                  </a:lnTo>
                  <a:lnTo>
                    <a:pt x="17097" y="433"/>
                  </a:lnTo>
                  <a:lnTo>
                    <a:pt x="16473" y="1153"/>
                  </a:lnTo>
                  <a:lnTo>
                    <a:pt x="15561" y="2162"/>
                  </a:lnTo>
                  <a:lnTo>
                    <a:pt x="14936" y="2690"/>
                  </a:lnTo>
                  <a:lnTo>
                    <a:pt x="14312" y="3314"/>
                  </a:lnTo>
                  <a:lnTo>
                    <a:pt x="13592" y="3891"/>
                  </a:lnTo>
                  <a:lnTo>
                    <a:pt x="12871" y="4467"/>
                  </a:lnTo>
                  <a:lnTo>
                    <a:pt x="12055" y="4995"/>
                  </a:lnTo>
                  <a:lnTo>
                    <a:pt x="11238" y="5476"/>
                  </a:lnTo>
                  <a:lnTo>
                    <a:pt x="10374" y="5908"/>
                  </a:lnTo>
                  <a:lnTo>
                    <a:pt x="9509" y="6244"/>
                  </a:lnTo>
                  <a:lnTo>
                    <a:pt x="9077" y="6388"/>
                  </a:lnTo>
                  <a:lnTo>
                    <a:pt x="8597" y="6484"/>
                  </a:lnTo>
                  <a:lnTo>
                    <a:pt x="8165" y="6532"/>
                  </a:lnTo>
                  <a:lnTo>
                    <a:pt x="7732" y="6580"/>
                  </a:lnTo>
                  <a:lnTo>
                    <a:pt x="7732" y="6580"/>
                  </a:lnTo>
                  <a:lnTo>
                    <a:pt x="6868" y="6580"/>
                  </a:lnTo>
                  <a:lnTo>
                    <a:pt x="6100" y="6532"/>
                  </a:lnTo>
                  <a:lnTo>
                    <a:pt x="5379" y="6436"/>
                  </a:lnTo>
                  <a:lnTo>
                    <a:pt x="4755" y="6292"/>
                  </a:lnTo>
                  <a:lnTo>
                    <a:pt x="4179" y="6148"/>
                  </a:lnTo>
                  <a:lnTo>
                    <a:pt x="3698" y="6004"/>
                  </a:lnTo>
                  <a:lnTo>
                    <a:pt x="3266" y="5812"/>
                  </a:lnTo>
                  <a:lnTo>
                    <a:pt x="2882" y="5620"/>
                  </a:lnTo>
                  <a:lnTo>
                    <a:pt x="2306" y="5235"/>
                  </a:lnTo>
                  <a:lnTo>
                    <a:pt x="1921" y="4899"/>
                  </a:lnTo>
                  <a:lnTo>
                    <a:pt x="1681" y="4659"/>
                  </a:lnTo>
                  <a:lnTo>
                    <a:pt x="1633" y="4563"/>
                  </a:lnTo>
                  <a:lnTo>
                    <a:pt x="0" y="6868"/>
                  </a:lnTo>
                  <a:lnTo>
                    <a:pt x="1825" y="1586"/>
                  </a:lnTo>
                  <a:lnTo>
                    <a:pt x="1825" y="1586"/>
                  </a:lnTo>
                  <a:lnTo>
                    <a:pt x="1969" y="1826"/>
                  </a:lnTo>
                  <a:lnTo>
                    <a:pt x="2162" y="2066"/>
                  </a:lnTo>
                  <a:lnTo>
                    <a:pt x="2450" y="2306"/>
                  </a:lnTo>
                  <a:lnTo>
                    <a:pt x="2786" y="2642"/>
                  </a:lnTo>
                  <a:lnTo>
                    <a:pt x="3218" y="2930"/>
                  </a:lnTo>
                  <a:lnTo>
                    <a:pt x="3698" y="3170"/>
                  </a:lnTo>
                  <a:lnTo>
                    <a:pt x="4275" y="3411"/>
                  </a:lnTo>
                  <a:lnTo>
                    <a:pt x="4947" y="3555"/>
                  </a:lnTo>
                  <a:lnTo>
                    <a:pt x="5283" y="3555"/>
                  </a:lnTo>
                  <a:lnTo>
                    <a:pt x="5667" y="3555"/>
                  </a:lnTo>
                  <a:lnTo>
                    <a:pt x="6052" y="3507"/>
                  </a:lnTo>
                  <a:lnTo>
                    <a:pt x="6484" y="3459"/>
                  </a:lnTo>
                  <a:lnTo>
                    <a:pt x="6916" y="3314"/>
                  </a:lnTo>
                  <a:lnTo>
                    <a:pt x="7348" y="3170"/>
                  </a:lnTo>
                  <a:lnTo>
                    <a:pt x="7828" y="2978"/>
                  </a:lnTo>
                  <a:lnTo>
                    <a:pt x="8309" y="2738"/>
                  </a:lnTo>
                  <a:lnTo>
                    <a:pt x="8789" y="2402"/>
                  </a:lnTo>
                  <a:lnTo>
                    <a:pt x="9317" y="2066"/>
                  </a:lnTo>
                  <a:lnTo>
                    <a:pt x="9846" y="1634"/>
                  </a:lnTo>
                  <a:lnTo>
                    <a:pt x="10422" y="1153"/>
                  </a:lnTo>
                  <a:lnTo>
                    <a:pt x="10998" y="625"/>
                  </a:lnTo>
                  <a:lnTo>
                    <a:pt x="11574" y="1"/>
                  </a:lnTo>
                  <a:lnTo>
                    <a:pt x="17289" y="1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45"/>
            <p:cNvSpPr/>
            <p:nvPr/>
          </p:nvSpPr>
          <p:spPr>
            <a:xfrm>
              <a:off x="5271150" y="4427900"/>
              <a:ext cx="61250" cy="80475"/>
            </a:xfrm>
            <a:custGeom>
              <a:avLst/>
              <a:gdLst/>
              <a:ahLst/>
              <a:cxnLst/>
              <a:rect l="l" t="t" r="r" b="b"/>
              <a:pathLst>
                <a:path w="2450" h="3219" extrusionOk="0">
                  <a:moveTo>
                    <a:pt x="1441" y="3218"/>
                  </a:move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close/>
                  <a:moveTo>
                    <a:pt x="1489" y="3218"/>
                  </a:moveTo>
                  <a:lnTo>
                    <a:pt x="1489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89" y="3218"/>
                  </a:lnTo>
                  <a:close/>
                  <a:moveTo>
                    <a:pt x="1489" y="3218"/>
                  </a:move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close/>
                  <a:moveTo>
                    <a:pt x="1489" y="3218"/>
                  </a:move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close/>
                  <a:moveTo>
                    <a:pt x="1537" y="3218"/>
                  </a:move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close/>
                  <a:moveTo>
                    <a:pt x="1537" y="3218"/>
                  </a:move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close/>
                  <a:moveTo>
                    <a:pt x="1586" y="3218"/>
                  </a:move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close/>
                  <a:moveTo>
                    <a:pt x="1586" y="3218"/>
                  </a:move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close/>
                  <a:moveTo>
                    <a:pt x="1634" y="3218"/>
                  </a:moveTo>
                  <a:lnTo>
                    <a:pt x="1634" y="3218"/>
                  </a:lnTo>
                  <a:lnTo>
                    <a:pt x="1634" y="3218"/>
                  </a:lnTo>
                  <a:close/>
                  <a:moveTo>
                    <a:pt x="2018" y="3218"/>
                  </a:moveTo>
                  <a:lnTo>
                    <a:pt x="2018" y="3218"/>
                  </a:lnTo>
                  <a:lnTo>
                    <a:pt x="2018" y="3218"/>
                  </a:lnTo>
                  <a:lnTo>
                    <a:pt x="2018" y="3218"/>
                  </a:lnTo>
                  <a:close/>
                  <a:moveTo>
                    <a:pt x="2066" y="3170"/>
                  </a:moveTo>
                  <a:lnTo>
                    <a:pt x="2066" y="3170"/>
                  </a:lnTo>
                  <a:lnTo>
                    <a:pt x="2066" y="3170"/>
                  </a:lnTo>
                  <a:close/>
                  <a:moveTo>
                    <a:pt x="2162" y="3170"/>
                  </a:move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close/>
                  <a:moveTo>
                    <a:pt x="2162" y="3170"/>
                  </a:move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close/>
                  <a:moveTo>
                    <a:pt x="2210" y="3170"/>
                  </a:move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close/>
                  <a:moveTo>
                    <a:pt x="2210" y="3170"/>
                  </a:move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close/>
                  <a:moveTo>
                    <a:pt x="2258" y="3170"/>
                  </a:move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close/>
                  <a:moveTo>
                    <a:pt x="2258" y="3170"/>
                  </a:move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close/>
                  <a:moveTo>
                    <a:pt x="2258" y="3170"/>
                  </a:move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close/>
                  <a:moveTo>
                    <a:pt x="2306" y="3170"/>
                  </a:move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close/>
                  <a:moveTo>
                    <a:pt x="2306" y="3170"/>
                  </a:move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close/>
                  <a:moveTo>
                    <a:pt x="2354" y="3170"/>
                  </a:move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close/>
                  <a:moveTo>
                    <a:pt x="2354" y="3122"/>
                  </a:move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close/>
                  <a:moveTo>
                    <a:pt x="2354" y="3122"/>
                  </a:move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close/>
                  <a:moveTo>
                    <a:pt x="2402" y="3122"/>
                  </a:move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close/>
                  <a:moveTo>
                    <a:pt x="2402" y="3122"/>
                  </a:move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close/>
                  <a:moveTo>
                    <a:pt x="2402" y="3122"/>
                  </a:move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close/>
                  <a:moveTo>
                    <a:pt x="2450" y="3122"/>
                  </a:move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close/>
                  <a:moveTo>
                    <a:pt x="721" y="0"/>
                  </a:moveTo>
                  <a:lnTo>
                    <a:pt x="721" y="0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721" y="0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45"/>
            <p:cNvSpPr/>
            <p:nvPr/>
          </p:nvSpPr>
          <p:spPr>
            <a:xfrm>
              <a:off x="53071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45"/>
            <p:cNvSpPr/>
            <p:nvPr/>
          </p:nvSpPr>
          <p:spPr>
            <a:xfrm>
              <a:off x="5307175" y="45083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45"/>
            <p:cNvSpPr/>
            <p:nvPr/>
          </p:nvSpPr>
          <p:spPr>
            <a:xfrm>
              <a:off x="53083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45"/>
            <p:cNvSpPr/>
            <p:nvPr/>
          </p:nvSpPr>
          <p:spPr>
            <a:xfrm>
              <a:off x="53083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45"/>
            <p:cNvSpPr/>
            <p:nvPr/>
          </p:nvSpPr>
          <p:spPr>
            <a:xfrm>
              <a:off x="53095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45"/>
            <p:cNvSpPr/>
            <p:nvPr/>
          </p:nvSpPr>
          <p:spPr>
            <a:xfrm>
              <a:off x="53095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45"/>
            <p:cNvSpPr/>
            <p:nvPr/>
          </p:nvSpPr>
          <p:spPr>
            <a:xfrm>
              <a:off x="53107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45"/>
            <p:cNvSpPr/>
            <p:nvPr/>
          </p:nvSpPr>
          <p:spPr>
            <a:xfrm>
              <a:off x="53107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45"/>
            <p:cNvSpPr/>
            <p:nvPr/>
          </p:nvSpPr>
          <p:spPr>
            <a:xfrm>
              <a:off x="53119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45"/>
            <p:cNvSpPr/>
            <p:nvPr/>
          </p:nvSpPr>
          <p:spPr>
            <a:xfrm>
              <a:off x="53215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45"/>
            <p:cNvSpPr/>
            <p:nvPr/>
          </p:nvSpPr>
          <p:spPr>
            <a:xfrm>
              <a:off x="53227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45"/>
            <p:cNvSpPr/>
            <p:nvPr/>
          </p:nvSpPr>
          <p:spPr>
            <a:xfrm>
              <a:off x="53251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45"/>
            <p:cNvSpPr/>
            <p:nvPr/>
          </p:nvSpPr>
          <p:spPr>
            <a:xfrm>
              <a:off x="53251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45"/>
            <p:cNvSpPr/>
            <p:nvPr/>
          </p:nvSpPr>
          <p:spPr>
            <a:xfrm>
              <a:off x="53263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45"/>
            <p:cNvSpPr/>
            <p:nvPr/>
          </p:nvSpPr>
          <p:spPr>
            <a:xfrm>
              <a:off x="53263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45"/>
            <p:cNvSpPr/>
            <p:nvPr/>
          </p:nvSpPr>
          <p:spPr>
            <a:xfrm>
              <a:off x="53275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45"/>
            <p:cNvSpPr/>
            <p:nvPr/>
          </p:nvSpPr>
          <p:spPr>
            <a:xfrm>
              <a:off x="53275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45"/>
            <p:cNvSpPr/>
            <p:nvPr/>
          </p:nvSpPr>
          <p:spPr>
            <a:xfrm>
              <a:off x="53275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45"/>
            <p:cNvSpPr/>
            <p:nvPr/>
          </p:nvSpPr>
          <p:spPr>
            <a:xfrm>
              <a:off x="53287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45"/>
            <p:cNvSpPr/>
            <p:nvPr/>
          </p:nvSpPr>
          <p:spPr>
            <a:xfrm>
              <a:off x="53287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45"/>
            <p:cNvSpPr/>
            <p:nvPr/>
          </p:nvSpPr>
          <p:spPr>
            <a:xfrm>
              <a:off x="53299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45"/>
            <p:cNvSpPr/>
            <p:nvPr/>
          </p:nvSpPr>
          <p:spPr>
            <a:xfrm>
              <a:off x="53299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45"/>
            <p:cNvSpPr/>
            <p:nvPr/>
          </p:nvSpPr>
          <p:spPr>
            <a:xfrm>
              <a:off x="53299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45"/>
            <p:cNvSpPr/>
            <p:nvPr/>
          </p:nvSpPr>
          <p:spPr>
            <a:xfrm>
              <a:off x="53311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45"/>
            <p:cNvSpPr/>
            <p:nvPr/>
          </p:nvSpPr>
          <p:spPr>
            <a:xfrm>
              <a:off x="53311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45"/>
            <p:cNvSpPr/>
            <p:nvPr/>
          </p:nvSpPr>
          <p:spPr>
            <a:xfrm>
              <a:off x="53311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45"/>
            <p:cNvSpPr/>
            <p:nvPr/>
          </p:nvSpPr>
          <p:spPr>
            <a:xfrm>
              <a:off x="53323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45"/>
            <p:cNvSpPr/>
            <p:nvPr/>
          </p:nvSpPr>
          <p:spPr>
            <a:xfrm>
              <a:off x="5271150" y="4427900"/>
              <a:ext cx="18050" cy="3625"/>
            </a:xfrm>
            <a:custGeom>
              <a:avLst/>
              <a:gdLst/>
              <a:ahLst/>
              <a:cxnLst/>
              <a:rect l="l" t="t" r="r" b="b"/>
              <a:pathLst>
                <a:path w="722" h="145" fill="none" extrusionOk="0">
                  <a:moveTo>
                    <a:pt x="721" y="0"/>
                  </a:moveTo>
                  <a:lnTo>
                    <a:pt x="721" y="0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721" y="0"/>
                  </a:lnTo>
                  <a:lnTo>
                    <a:pt x="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45"/>
            <p:cNvSpPr/>
            <p:nvPr/>
          </p:nvSpPr>
          <p:spPr>
            <a:xfrm>
              <a:off x="5271150" y="4427900"/>
              <a:ext cx="61250" cy="81675"/>
            </a:xfrm>
            <a:custGeom>
              <a:avLst/>
              <a:gdLst/>
              <a:ahLst/>
              <a:cxnLst/>
              <a:rect l="l" t="t" r="r" b="b"/>
              <a:pathLst>
                <a:path w="2450" h="3267" extrusionOk="0">
                  <a:moveTo>
                    <a:pt x="721" y="0"/>
                  </a:moveTo>
                  <a:lnTo>
                    <a:pt x="1" y="145"/>
                  </a:lnTo>
                  <a:lnTo>
                    <a:pt x="673" y="1729"/>
                  </a:lnTo>
                  <a:lnTo>
                    <a:pt x="1009" y="2498"/>
                  </a:lnTo>
                  <a:lnTo>
                    <a:pt x="1345" y="3266"/>
                  </a:lnTo>
                  <a:lnTo>
                    <a:pt x="1441" y="3266"/>
                  </a:lnTo>
                  <a:lnTo>
                    <a:pt x="1441" y="3218"/>
                  </a:lnTo>
                  <a:lnTo>
                    <a:pt x="2018" y="3218"/>
                  </a:lnTo>
                  <a:lnTo>
                    <a:pt x="2066" y="3170"/>
                  </a:lnTo>
                  <a:lnTo>
                    <a:pt x="2354" y="3170"/>
                  </a:lnTo>
                  <a:lnTo>
                    <a:pt x="2354" y="3122"/>
                  </a:lnTo>
                  <a:lnTo>
                    <a:pt x="2450" y="3122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45"/>
            <p:cNvSpPr/>
            <p:nvPr/>
          </p:nvSpPr>
          <p:spPr>
            <a:xfrm>
              <a:off x="5271150" y="4427900"/>
              <a:ext cx="61250" cy="81675"/>
            </a:xfrm>
            <a:custGeom>
              <a:avLst/>
              <a:gdLst/>
              <a:ahLst/>
              <a:cxnLst/>
              <a:rect l="l" t="t" r="r" b="b"/>
              <a:pathLst>
                <a:path w="2450" h="3267" fill="none" extrusionOk="0">
                  <a:moveTo>
                    <a:pt x="721" y="0"/>
                  </a:moveTo>
                  <a:lnTo>
                    <a:pt x="721" y="0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673" y="1729"/>
                  </a:lnTo>
                  <a:lnTo>
                    <a:pt x="1009" y="2498"/>
                  </a:lnTo>
                  <a:lnTo>
                    <a:pt x="1345" y="3266"/>
                  </a:lnTo>
                  <a:lnTo>
                    <a:pt x="1345" y="3266"/>
                  </a:lnTo>
                  <a:lnTo>
                    <a:pt x="1441" y="3266"/>
                  </a:lnTo>
                  <a:lnTo>
                    <a:pt x="1441" y="3266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634" y="3218"/>
                  </a:lnTo>
                  <a:lnTo>
                    <a:pt x="1634" y="3218"/>
                  </a:lnTo>
                  <a:lnTo>
                    <a:pt x="1634" y="3218"/>
                  </a:lnTo>
                  <a:lnTo>
                    <a:pt x="2018" y="3218"/>
                  </a:lnTo>
                  <a:lnTo>
                    <a:pt x="2018" y="3218"/>
                  </a:lnTo>
                  <a:lnTo>
                    <a:pt x="2018" y="3218"/>
                  </a:lnTo>
                  <a:lnTo>
                    <a:pt x="2066" y="3170"/>
                  </a:lnTo>
                  <a:lnTo>
                    <a:pt x="2066" y="3170"/>
                  </a:lnTo>
                  <a:lnTo>
                    <a:pt x="2066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45"/>
            <p:cNvSpPr/>
            <p:nvPr/>
          </p:nvSpPr>
          <p:spPr>
            <a:xfrm>
              <a:off x="5111475" y="4382275"/>
              <a:ext cx="69650" cy="138100"/>
            </a:xfrm>
            <a:custGeom>
              <a:avLst/>
              <a:gdLst/>
              <a:ahLst/>
              <a:cxnLst/>
              <a:rect l="l" t="t" r="r" b="b"/>
              <a:pathLst>
                <a:path w="2786" h="5524" extrusionOk="0">
                  <a:moveTo>
                    <a:pt x="1633" y="0"/>
                  </a:moveTo>
                  <a:lnTo>
                    <a:pt x="769" y="2786"/>
                  </a:lnTo>
                  <a:lnTo>
                    <a:pt x="192" y="4659"/>
                  </a:lnTo>
                  <a:lnTo>
                    <a:pt x="0" y="5283"/>
                  </a:lnTo>
                  <a:lnTo>
                    <a:pt x="0" y="5523"/>
                  </a:lnTo>
                  <a:lnTo>
                    <a:pt x="96" y="5475"/>
                  </a:lnTo>
                  <a:lnTo>
                    <a:pt x="288" y="5283"/>
                  </a:lnTo>
                  <a:lnTo>
                    <a:pt x="817" y="4755"/>
                  </a:lnTo>
                  <a:lnTo>
                    <a:pt x="1393" y="4083"/>
                  </a:lnTo>
                  <a:lnTo>
                    <a:pt x="1585" y="3794"/>
                  </a:lnTo>
                  <a:lnTo>
                    <a:pt x="1681" y="3602"/>
                  </a:lnTo>
                  <a:lnTo>
                    <a:pt x="1777" y="3939"/>
                  </a:lnTo>
                  <a:lnTo>
                    <a:pt x="1873" y="4179"/>
                  </a:lnTo>
                  <a:lnTo>
                    <a:pt x="1969" y="4227"/>
                  </a:lnTo>
                  <a:lnTo>
                    <a:pt x="2065" y="4227"/>
                  </a:lnTo>
                  <a:lnTo>
                    <a:pt x="2306" y="4083"/>
                  </a:lnTo>
                  <a:lnTo>
                    <a:pt x="2594" y="3843"/>
                  </a:lnTo>
                  <a:lnTo>
                    <a:pt x="2690" y="3698"/>
                  </a:lnTo>
                  <a:lnTo>
                    <a:pt x="2786" y="3506"/>
                  </a:lnTo>
                  <a:lnTo>
                    <a:pt x="2786" y="3362"/>
                  </a:lnTo>
                  <a:lnTo>
                    <a:pt x="2786" y="3170"/>
                  </a:lnTo>
                  <a:lnTo>
                    <a:pt x="2690" y="3026"/>
                  </a:lnTo>
                  <a:lnTo>
                    <a:pt x="2594" y="2930"/>
                  </a:lnTo>
                  <a:lnTo>
                    <a:pt x="2354" y="2738"/>
                  </a:lnTo>
                  <a:lnTo>
                    <a:pt x="2113" y="2642"/>
                  </a:lnTo>
                  <a:lnTo>
                    <a:pt x="2017" y="2642"/>
                  </a:lnTo>
                  <a:lnTo>
                    <a:pt x="2450" y="1633"/>
                  </a:lnTo>
                  <a:lnTo>
                    <a:pt x="2690" y="961"/>
                  </a:lnTo>
                  <a:lnTo>
                    <a:pt x="2786" y="721"/>
                  </a:lnTo>
                  <a:lnTo>
                    <a:pt x="2786" y="577"/>
                  </a:lnTo>
                  <a:lnTo>
                    <a:pt x="2594" y="433"/>
                  </a:lnTo>
                  <a:lnTo>
                    <a:pt x="2209" y="241"/>
                  </a:lnTo>
                  <a:lnTo>
                    <a:pt x="1825" y="49"/>
                  </a:lnTo>
                  <a:lnTo>
                    <a:pt x="1681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45"/>
            <p:cNvSpPr/>
            <p:nvPr/>
          </p:nvSpPr>
          <p:spPr>
            <a:xfrm>
              <a:off x="5336000" y="4311450"/>
              <a:ext cx="284575" cy="397425"/>
            </a:xfrm>
            <a:custGeom>
              <a:avLst/>
              <a:gdLst/>
              <a:ahLst/>
              <a:cxnLst/>
              <a:rect l="l" t="t" r="r" b="b"/>
              <a:pathLst>
                <a:path w="11383" h="15897" extrusionOk="0">
                  <a:moveTo>
                    <a:pt x="11382" y="0"/>
                  </a:moveTo>
                  <a:lnTo>
                    <a:pt x="6772" y="3410"/>
                  </a:lnTo>
                  <a:lnTo>
                    <a:pt x="6820" y="4226"/>
                  </a:lnTo>
                  <a:lnTo>
                    <a:pt x="6820" y="4995"/>
                  </a:lnTo>
                  <a:lnTo>
                    <a:pt x="6724" y="5715"/>
                  </a:lnTo>
                  <a:lnTo>
                    <a:pt x="6676" y="6339"/>
                  </a:lnTo>
                  <a:lnTo>
                    <a:pt x="6531" y="6964"/>
                  </a:lnTo>
                  <a:lnTo>
                    <a:pt x="6387" y="7492"/>
                  </a:lnTo>
                  <a:lnTo>
                    <a:pt x="6195" y="7972"/>
                  </a:lnTo>
                  <a:lnTo>
                    <a:pt x="5955" y="8404"/>
                  </a:lnTo>
                  <a:lnTo>
                    <a:pt x="5715" y="8837"/>
                  </a:lnTo>
                  <a:lnTo>
                    <a:pt x="5475" y="9173"/>
                  </a:lnTo>
                  <a:lnTo>
                    <a:pt x="5187" y="9461"/>
                  </a:lnTo>
                  <a:lnTo>
                    <a:pt x="4899" y="9749"/>
                  </a:lnTo>
                  <a:lnTo>
                    <a:pt x="4610" y="9989"/>
                  </a:lnTo>
                  <a:lnTo>
                    <a:pt x="4274" y="10181"/>
                  </a:lnTo>
                  <a:lnTo>
                    <a:pt x="3938" y="10325"/>
                  </a:lnTo>
                  <a:lnTo>
                    <a:pt x="3602" y="10469"/>
                  </a:lnTo>
                  <a:lnTo>
                    <a:pt x="2978" y="10662"/>
                  </a:lnTo>
                  <a:lnTo>
                    <a:pt x="2305" y="10758"/>
                  </a:lnTo>
                  <a:lnTo>
                    <a:pt x="1729" y="10806"/>
                  </a:lnTo>
                  <a:lnTo>
                    <a:pt x="1153" y="10806"/>
                  </a:lnTo>
                  <a:lnTo>
                    <a:pt x="720" y="10758"/>
                  </a:lnTo>
                  <a:lnTo>
                    <a:pt x="336" y="10710"/>
                  </a:lnTo>
                  <a:lnTo>
                    <a:pt x="0" y="10614"/>
                  </a:lnTo>
                  <a:lnTo>
                    <a:pt x="1825" y="15896"/>
                  </a:lnTo>
                  <a:lnTo>
                    <a:pt x="1825" y="15896"/>
                  </a:lnTo>
                  <a:lnTo>
                    <a:pt x="1681" y="13783"/>
                  </a:lnTo>
                  <a:lnTo>
                    <a:pt x="2161" y="13783"/>
                  </a:lnTo>
                  <a:lnTo>
                    <a:pt x="2786" y="13735"/>
                  </a:lnTo>
                  <a:lnTo>
                    <a:pt x="3506" y="13639"/>
                  </a:lnTo>
                  <a:lnTo>
                    <a:pt x="4418" y="13447"/>
                  </a:lnTo>
                  <a:lnTo>
                    <a:pt x="5427" y="13111"/>
                  </a:lnTo>
                  <a:lnTo>
                    <a:pt x="6003" y="12871"/>
                  </a:lnTo>
                  <a:lnTo>
                    <a:pt x="6531" y="12631"/>
                  </a:lnTo>
                  <a:lnTo>
                    <a:pt x="7108" y="12342"/>
                  </a:lnTo>
                  <a:lnTo>
                    <a:pt x="7684" y="12006"/>
                  </a:lnTo>
                  <a:lnTo>
                    <a:pt x="8020" y="11718"/>
                  </a:lnTo>
                  <a:lnTo>
                    <a:pt x="8356" y="11430"/>
                  </a:lnTo>
                  <a:lnTo>
                    <a:pt x="8693" y="11094"/>
                  </a:lnTo>
                  <a:lnTo>
                    <a:pt x="8981" y="10710"/>
                  </a:lnTo>
                  <a:lnTo>
                    <a:pt x="9221" y="10325"/>
                  </a:lnTo>
                  <a:lnTo>
                    <a:pt x="9509" y="9893"/>
                  </a:lnTo>
                  <a:lnTo>
                    <a:pt x="9941" y="8981"/>
                  </a:lnTo>
                  <a:lnTo>
                    <a:pt x="10325" y="8020"/>
                  </a:lnTo>
                  <a:lnTo>
                    <a:pt x="10614" y="7012"/>
                  </a:lnTo>
                  <a:lnTo>
                    <a:pt x="10854" y="6003"/>
                  </a:lnTo>
                  <a:lnTo>
                    <a:pt x="11046" y="4995"/>
                  </a:lnTo>
                  <a:lnTo>
                    <a:pt x="11190" y="4034"/>
                  </a:lnTo>
                  <a:lnTo>
                    <a:pt x="11286" y="3074"/>
                  </a:lnTo>
                  <a:lnTo>
                    <a:pt x="11382" y="1489"/>
                  </a:lnTo>
                  <a:lnTo>
                    <a:pt x="11382" y="384"/>
                  </a:lnTo>
                  <a:lnTo>
                    <a:pt x="11382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45"/>
            <p:cNvSpPr/>
            <p:nvPr/>
          </p:nvSpPr>
          <p:spPr>
            <a:xfrm>
              <a:off x="5336000" y="4311450"/>
              <a:ext cx="284575" cy="397425"/>
            </a:xfrm>
            <a:custGeom>
              <a:avLst/>
              <a:gdLst/>
              <a:ahLst/>
              <a:cxnLst/>
              <a:rect l="l" t="t" r="r" b="b"/>
              <a:pathLst>
                <a:path w="11383" h="15897" fill="none" extrusionOk="0">
                  <a:moveTo>
                    <a:pt x="11382" y="0"/>
                  </a:moveTo>
                  <a:lnTo>
                    <a:pt x="11382" y="0"/>
                  </a:lnTo>
                  <a:lnTo>
                    <a:pt x="11382" y="384"/>
                  </a:lnTo>
                  <a:lnTo>
                    <a:pt x="11382" y="1489"/>
                  </a:lnTo>
                  <a:lnTo>
                    <a:pt x="11286" y="3074"/>
                  </a:lnTo>
                  <a:lnTo>
                    <a:pt x="11190" y="4034"/>
                  </a:lnTo>
                  <a:lnTo>
                    <a:pt x="11046" y="4995"/>
                  </a:lnTo>
                  <a:lnTo>
                    <a:pt x="10854" y="6003"/>
                  </a:lnTo>
                  <a:lnTo>
                    <a:pt x="10614" y="7012"/>
                  </a:lnTo>
                  <a:lnTo>
                    <a:pt x="10325" y="8020"/>
                  </a:lnTo>
                  <a:lnTo>
                    <a:pt x="9941" y="8981"/>
                  </a:lnTo>
                  <a:lnTo>
                    <a:pt x="9509" y="9893"/>
                  </a:lnTo>
                  <a:lnTo>
                    <a:pt x="9221" y="10325"/>
                  </a:lnTo>
                  <a:lnTo>
                    <a:pt x="8981" y="10710"/>
                  </a:lnTo>
                  <a:lnTo>
                    <a:pt x="8693" y="11094"/>
                  </a:lnTo>
                  <a:lnTo>
                    <a:pt x="8356" y="11430"/>
                  </a:lnTo>
                  <a:lnTo>
                    <a:pt x="8020" y="11718"/>
                  </a:lnTo>
                  <a:lnTo>
                    <a:pt x="7684" y="12006"/>
                  </a:lnTo>
                  <a:lnTo>
                    <a:pt x="7684" y="12006"/>
                  </a:lnTo>
                  <a:lnTo>
                    <a:pt x="7108" y="12342"/>
                  </a:lnTo>
                  <a:lnTo>
                    <a:pt x="6531" y="12631"/>
                  </a:lnTo>
                  <a:lnTo>
                    <a:pt x="6003" y="12871"/>
                  </a:lnTo>
                  <a:lnTo>
                    <a:pt x="5427" y="13111"/>
                  </a:lnTo>
                  <a:lnTo>
                    <a:pt x="4418" y="13447"/>
                  </a:lnTo>
                  <a:lnTo>
                    <a:pt x="3506" y="13639"/>
                  </a:lnTo>
                  <a:lnTo>
                    <a:pt x="2786" y="13735"/>
                  </a:lnTo>
                  <a:lnTo>
                    <a:pt x="2161" y="13783"/>
                  </a:lnTo>
                  <a:lnTo>
                    <a:pt x="1681" y="13783"/>
                  </a:lnTo>
                  <a:lnTo>
                    <a:pt x="1825" y="15896"/>
                  </a:lnTo>
                  <a:lnTo>
                    <a:pt x="0" y="10614"/>
                  </a:lnTo>
                  <a:lnTo>
                    <a:pt x="0" y="10614"/>
                  </a:lnTo>
                  <a:lnTo>
                    <a:pt x="336" y="10710"/>
                  </a:lnTo>
                  <a:lnTo>
                    <a:pt x="720" y="10758"/>
                  </a:lnTo>
                  <a:lnTo>
                    <a:pt x="1153" y="10806"/>
                  </a:lnTo>
                  <a:lnTo>
                    <a:pt x="1729" y="10806"/>
                  </a:lnTo>
                  <a:lnTo>
                    <a:pt x="2305" y="10758"/>
                  </a:lnTo>
                  <a:lnTo>
                    <a:pt x="2978" y="10662"/>
                  </a:lnTo>
                  <a:lnTo>
                    <a:pt x="3602" y="10469"/>
                  </a:lnTo>
                  <a:lnTo>
                    <a:pt x="3938" y="10325"/>
                  </a:lnTo>
                  <a:lnTo>
                    <a:pt x="4274" y="10181"/>
                  </a:lnTo>
                  <a:lnTo>
                    <a:pt x="4610" y="9989"/>
                  </a:lnTo>
                  <a:lnTo>
                    <a:pt x="4899" y="9749"/>
                  </a:lnTo>
                  <a:lnTo>
                    <a:pt x="5187" y="9461"/>
                  </a:lnTo>
                  <a:lnTo>
                    <a:pt x="5475" y="9173"/>
                  </a:lnTo>
                  <a:lnTo>
                    <a:pt x="5715" y="8837"/>
                  </a:lnTo>
                  <a:lnTo>
                    <a:pt x="5955" y="8404"/>
                  </a:lnTo>
                  <a:lnTo>
                    <a:pt x="6195" y="7972"/>
                  </a:lnTo>
                  <a:lnTo>
                    <a:pt x="6387" y="7492"/>
                  </a:lnTo>
                  <a:lnTo>
                    <a:pt x="6531" y="6964"/>
                  </a:lnTo>
                  <a:lnTo>
                    <a:pt x="6676" y="6339"/>
                  </a:lnTo>
                  <a:lnTo>
                    <a:pt x="6724" y="5715"/>
                  </a:lnTo>
                  <a:lnTo>
                    <a:pt x="6820" y="4995"/>
                  </a:lnTo>
                  <a:lnTo>
                    <a:pt x="6820" y="4226"/>
                  </a:lnTo>
                  <a:lnTo>
                    <a:pt x="6772" y="3410"/>
                  </a:lnTo>
                  <a:lnTo>
                    <a:pt x="1138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45"/>
            <p:cNvSpPr/>
            <p:nvPr/>
          </p:nvSpPr>
          <p:spPr>
            <a:xfrm>
              <a:off x="5465650" y="4529950"/>
              <a:ext cx="14450" cy="19225"/>
            </a:xfrm>
            <a:custGeom>
              <a:avLst/>
              <a:gdLst/>
              <a:ahLst/>
              <a:cxnLst/>
              <a:rect l="l" t="t" r="r" b="b"/>
              <a:pathLst>
                <a:path w="578" h="769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433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289" y="433"/>
                  </a:lnTo>
                  <a:lnTo>
                    <a:pt x="577" y="1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45"/>
            <p:cNvSpPr/>
            <p:nvPr/>
          </p:nvSpPr>
          <p:spPr>
            <a:xfrm>
              <a:off x="5465650" y="4529950"/>
              <a:ext cx="14450" cy="19225"/>
            </a:xfrm>
            <a:custGeom>
              <a:avLst/>
              <a:gdLst/>
              <a:ahLst/>
              <a:cxnLst/>
              <a:rect l="l" t="t" r="r" b="b"/>
              <a:pathLst>
                <a:path w="578" h="769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433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289" y="433"/>
                  </a:lnTo>
                  <a:lnTo>
                    <a:pt x="577" y="1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45"/>
            <p:cNvSpPr/>
            <p:nvPr/>
          </p:nvSpPr>
          <p:spPr>
            <a:xfrm>
              <a:off x="5465650" y="4529950"/>
              <a:ext cx="108100" cy="54050"/>
            </a:xfrm>
            <a:custGeom>
              <a:avLst/>
              <a:gdLst/>
              <a:ahLst/>
              <a:cxnLst/>
              <a:rect l="l" t="t" r="r" b="b"/>
              <a:pathLst>
                <a:path w="4324" h="2162" extrusionOk="0">
                  <a:moveTo>
                    <a:pt x="577" y="1"/>
                  </a:moveTo>
                  <a:lnTo>
                    <a:pt x="289" y="433"/>
                  </a:lnTo>
                  <a:lnTo>
                    <a:pt x="1" y="769"/>
                  </a:lnTo>
                  <a:lnTo>
                    <a:pt x="1826" y="1489"/>
                  </a:lnTo>
                  <a:lnTo>
                    <a:pt x="3651" y="2162"/>
                  </a:lnTo>
                  <a:lnTo>
                    <a:pt x="3987" y="1633"/>
                  </a:lnTo>
                  <a:lnTo>
                    <a:pt x="4323" y="1105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45"/>
            <p:cNvSpPr/>
            <p:nvPr/>
          </p:nvSpPr>
          <p:spPr>
            <a:xfrm>
              <a:off x="5465650" y="4529950"/>
              <a:ext cx="108100" cy="54050"/>
            </a:xfrm>
            <a:custGeom>
              <a:avLst/>
              <a:gdLst/>
              <a:ahLst/>
              <a:cxnLst/>
              <a:rect l="l" t="t" r="r" b="b"/>
              <a:pathLst>
                <a:path w="4324" h="2162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433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826" y="1489"/>
                  </a:lnTo>
                  <a:lnTo>
                    <a:pt x="3651" y="2162"/>
                  </a:lnTo>
                  <a:lnTo>
                    <a:pt x="3651" y="2162"/>
                  </a:lnTo>
                  <a:lnTo>
                    <a:pt x="3987" y="1633"/>
                  </a:lnTo>
                  <a:lnTo>
                    <a:pt x="4323" y="1105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45"/>
            <p:cNvSpPr/>
            <p:nvPr/>
          </p:nvSpPr>
          <p:spPr>
            <a:xfrm>
              <a:off x="5331175" y="4571975"/>
              <a:ext cx="78075" cy="140500"/>
            </a:xfrm>
            <a:custGeom>
              <a:avLst/>
              <a:gdLst/>
              <a:ahLst/>
              <a:cxnLst/>
              <a:rect l="l" t="t" r="r" b="b"/>
              <a:pathLst>
                <a:path w="3123" h="5620" extrusionOk="0">
                  <a:moveTo>
                    <a:pt x="1009" y="0"/>
                  </a:moveTo>
                  <a:lnTo>
                    <a:pt x="577" y="48"/>
                  </a:lnTo>
                  <a:lnTo>
                    <a:pt x="193" y="145"/>
                  </a:lnTo>
                  <a:lnTo>
                    <a:pt x="49" y="193"/>
                  </a:lnTo>
                  <a:lnTo>
                    <a:pt x="1" y="241"/>
                  </a:lnTo>
                  <a:lnTo>
                    <a:pt x="1009" y="2978"/>
                  </a:lnTo>
                  <a:lnTo>
                    <a:pt x="1682" y="4803"/>
                  </a:lnTo>
                  <a:lnTo>
                    <a:pt x="1970" y="5379"/>
                  </a:lnTo>
                  <a:lnTo>
                    <a:pt x="2066" y="5619"/>
                  </a:lnTo>
                  <a:lnTo>
                    <a:pt x="2114" y="5475"/>
                  </a:lnTo>
                  <a:lnTo>
                    <a:pt x="2162" y="5235"/>
                  </a:lnTo>
                  <a:lnTo>
                    <a:pt x="2258" y="4467"/>
                  </a:lnTo>
                  <a:lnTo>
                    <a:pt x="2306" y="3602"/>
                  </a:lnTo>
                  <a:lnTo>
                    <a:pt x="2258" y="3266"/>
                  </a:lnTo>
                  <a:lnTo>
                    <a:pt x="2210" y="3074"/>
                  </a:lnTo>
                  <a:lnTo>
                    <a:pt x="2498" y="3266"/>
                  </a:lnTo>
                  <a:lnTo>
                    <a:pt x="2738" y="3362"/>
                  </a:lnTo>
                  <a:lnTo>
                    <a:pt x="2834" y="3362"/>
                  </a:lnTo>
                  <a:lnTo>
                    <a:pt x="2930" y="3314"/>
                  </a:lnTo>
                  <a:lnTo>
                    <a:pt x="3027" y="3074"/>
                  </a:lnTo>
                  <a:lnTo>
                    <a:pt x="3123" y="2690"/>
                  </a:lnTo>
                  <a:lnTo>
                    <a:pt x="3075" y="2498"/>
                  </a:lnTo>
                  <a:lnTo>
                    <a:pt x="3075" y="2306"/>
                  </a:lnTo>
                  <a:lnTo>
                    <a:pt x="2979" y="2162"/>
                  </a:lnTo>
                  <a:lnTo>
                    <a:pt x="2834" y="2066"/>
                  </a:lnTo>
                  <a:lnTo>
                    <a:pt x="2690" y="1970"/>
                  </a:lnTo>
                  <a:lnTo>
                    <a:pt x="2258" y="1970"/>
                  </a:lnTo>
                  <a:lnTo>
                    <a:pt x="2018" y="2018"/>
                  </a:lnTo>
                  <a:lnTo>
                    <a:pt x="1922" y="2066"/>
                  </a:lnTo>
                  <a:lnTo>
                    <a:pt x="1634" y="1057"/>
                  </a:lnTo>
                  <a:lnTo>
                    <a:pt x="1442" y="337"/>
                  </a:lnTo>
                  <a:lnTo>
                    <a:pt x="1346" y="97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45"/>
            <p:cNvSpPr/>
            <p:nvPr/>
          </p:nvSpPr>
          <p:spPr>
            <a:xfrm>
              <a:off x="5280750" y="4345050"/>
              <a:ext cx="341025" cy="217350"/>
            </a:xfrm>
            <a:custGeom>
              <a:avLst/>
              <a:gdLst/>
              <a:ahLst/>
              <a:cxnLst/>
              <a:rect l="l" t="t" r="r" b="b"/>
              <a:pathLst>
                <a:path w="13641" h="8694" extrusionOk="0">
                  <a:moveTo>
                    <a:pt x="4899" y="1"/>
                  </a:moveTo>
                  <a:lnTo>
                    <a:pt x="2210" y="1730"/>
                  </a:lnTo>
                  <a:lnTo>
                    <a:pt x="1" y="2690"/>
                  </a:lnTo>
                  <a:lnTo>
                    <a:pt x="2258" y="6868"/>
                  </a:lnTo>
                  <a:lnTo>
                    <a:pt x="3123" y="6532"/>
                  </a:lnTo>
                  <a:lnTo>
                    <a:pt x="4035" y="6100"/>
                  </a:lnTo>
                  <a:lnTo>
                    <a:pt x="4996" y="5620"/>
                  </a:lnTo>
                  <a:lnTo>
                    <a:pt x="5860" y="5091"/>
                  </a:lnTo>
                  <a:lnTo>
                    <a:pt x="7253" y="4227"/>
                  </a:lnTo>
                  <a:lnTo>
                    <a:pt x="7781" y="3843"/>
                  </a:lnTo>
                  <a:lnTo>
                    <a:pt x="8357" y="3651"/>
                  </a:lnTo>
                  <a:lnTo>
                    <a:pt x="8357" y="3651"/>
                  </a:lnTo>
                  <a:lnTo>
                    <a:pt x="7397" y="7253"/>
                  </a:lnTo>
                  <a:lnTo>
                    <a:pt x="12439" y="8693"/>
                  </a:lnTo>
                  <a:lnTo>
                    <a:pt x="12632" y="8261"/>
                  </a:lnTo>
                  <a:lnTo>
                    <a:pt x="12824" y="7781"/>
                  </a:lnTo>
                  <a:lnTo>
                    <a:pt x="13112" y="6772"/>
                  </a:lnTo>
                  <a:lnTo>
                    <a:pt x="13304" y="5716"/>
                  </a:lnTo>
                  <a:lnTo>
                    <a:pt x="13448" y="4707"/>
                  </a:lnTo>
                  <a:lnTo>
                    <a:pt x="13544" y="3795"/>
                  </a:lnTo>
                  <a:lnTo>
                    <a:pt x="13640" y="3074"/>
                  </a:lnTo>
                  <a:lnTo>
                    <a:pt x="13640" y="2402"/>
                  </a:lnTo>
                  <a:lnTo>
                    <a:pt x="4899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45"/>
            <p:cNvSpPr/>
            <p:nvPr/>
          </p:nvSpPr>
          <p:spPr>
            <a:xfrm>
              <a:off x="5280750" y="4345050"/>
              <a:ext cx="341025" cy="217350"/>
            </a:xfrm>
            <a:custGeom>
              <a:avLst/>
              <a:gdLst/>
              <a:ahLst/>
              <a:cxnLst/>
              <a:rect l="l" t="t" r="r" b="b"/>
              <a:pathLst>
                <a:path w="13641" h="8694" fill="none" extrusionOk="0">
                  <a:moveTo>
                    <a:pt x="13640" y="2402"/>
                  </a:moveTo>
                  <a:lnTo>
                    <a:pt x="13640" y="2402"/>
                  </a:lnTo>
                  <a:lnTo>
                    <a:pt x="13640" y="3074"/>
                  </a:lnTo>
                  <a:lnTo>
                    <a:pt x="13544" y="3795"/>
                  </a:lnTo>
                  <a:lnTo>
                    <a:pt x="13448" y="4707"/>
                  </a:lnTo>
                  <a:lnTo>
                    <a:pt x="13304" y="5716"/>
                  </a:lnTo>
                  <a:lnTo>
                    <a:pt x="13112" y="6772"/>
                  </a:lnTo>
                  <a:lnTo>
                    <a:pt x="12824" y="7781"/>
                  </a:lnTo>
                  <a:lnTo>
                    <a:pt x="12632" y="8261"/>
                  </a:lnTo>
                  <a:lnTo>
                    <a:pt x="12439" y="8693"/>
                  </a:lnTo>
                  <a:lnTo>
                    <a:pt x="7397" y="7253"/>
                  </a:lnTo>
                  <a:lnTo>
                    <a:pt x="8357" y="3651"/>
                  </a:lnTo>
                  <a:lnTo>
                    <a:pt x="7781" y="3843"/>
                  </a:lnTo>
                  <a:lnTo>
                    <a:pt x="7781" y="3843"/>
                  </a:lnTo>
                  <a:lnTo>
                    <a:pt x="7253" y="4227"/>
                  </a:lnTo>
                  <a:lnTo>
                    <a:pt x="5860" y="5091"/>
                  </a:lnTo>
                  <a:lnTo>
                    <a:pt x="4996" y="5620"/>
                  </a:lnTo>
                  <a:lnTo>
                    <a:pt x="4035" y="6100"/>
                  </a:lnTo>
                  <a:lnTo>
                    <a:pt x="3123" y="6532"/>
                  </a:lnTo>
                  <a:lnTo>
                    <a:pt x="2258" y="6868"/>
                  </a:lnTo>
                  <a:lnTo>
                    <a:pt x="1" y="2690"/>
                  </a:lnTo>
                  <a:lnTo>
                    <a:pt x="2210" y="1730"/>
                  </a:lnTo>
                  <a:lnTo>
                    <a:pt x="4899" y="1"/>
                  </a:lnTo>
                  <a:lnTo>
                    <a:pt x="13640" y="24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45"/>
            <p:cNvSpPr/>
            <p:nvPr/>
          </p:nvSpPr>
          <p:spPr>
            <a:xfrm>
              <a:off x="5588125" y="4017275"/>
              <a:ext cx="361400" cy="229350"/>
            </a:xfrm>
            <a:custGeom>
              <a:avLst/>
              <a:gdLst/>
              <a:ahLst/>
              <a:cxnLst/>
              <a:rect l="l" t="t" r="r" b="b"/>
              <a:pathLst>
                <a:path w="14456" h="9174" extrusionOk="0">
                  <a:moveTo>
                    <a:pt x="12919" y="1"/>
                  </a:moveTo>
                  <a:lnTo>
                    <a:pt x="11286" y="1394"/>
                  </a:lnTo>
                  <a:lnTo>
                    <a:pt x="9797" y="2546"/>
                  </a:lnTo>
                  <a:lnTo>
                    <a:pt x="8501" y="3507"/>
                  </a:lnTo>
                  <a:lnTo>
                    <a:pt x="7300" y="4227"/>
                  </a:lnTo>
                  <a:lnTo>
                    <a:pt x="6244" y="4803"/>
                  </a:lnTo>
                  <a:lnTo>
                    <a:pt x="5283" y="5236"/>
                  </a:lnTo>
                  <a:lnTo>
                    <a:pt x="4467" y="5524"/>
                  </a:lnTo>
                  <a:lnTo>
                    <a:pt x="3794" y="5716"/>
                  </a:lnTo>
                  <a:lnTo>
                    <a:pt x="3170" y="5764"/>
                  </a:lnTo>
                  <a:lnTo>
                    <a:pt x="2690" y="5764"/>
                  </a:lnTo>
                  <a:lnTo>
                    <a:pt x="2306" y="5716"/>
                  </a:lnTo>
                  <a:lnTo>
                    <a:pt x="2017" y="5620"/>
                  </a:lnTo>
                  <a:lnTo>
                    <a:pt x="1777" y="5524"/>
                  </a:lnTo>
                  <a:lnTo>
                    <a:pt x="1633" y="5428"/>
                  </a:lnTo>
                  <a:lnTo>
                    <a:pt x="1489" y="5332"/>
                  </a:lnTo>
                  <a:lnTo>
                    <a:pt x="0" y="8741"/>
                  </a:lnTo>
                  <a:lnTo>
                    <a:pt x="817" y="8934"/>
                  </a:lnTo>
                  <a:lnTo>
                    <a:pt x="1633" y="9078"/>
                  </a:lnTo>
                  <a:lnTo>
                    <a:pt x="2450" y="9174"/>
                  </a:lnTo>
                  <a:lnTo>
                    <a:pt x="3218" y="9174"/>
                  </a:lnTo>
                  <a:lnTo>
                    <a:pt x="3986" y="9126"/>
                  </a:lnTo>
                  <a:lnTo>
                    <a:pt x="4707" y="9030"/>
                  </a:lnTo>
                  <a:lnTo>
                    <a:pt x="5427" y="8885"/>
                  </a:lnTo>
                  <a:lnTo>
                    <a:pt x="6100" y="8693"/>
                  </a:lnTo>
                  <a:lnTo>
                    <a:pt x="6724" y="8501"/>
                  </a:lnTo>
                  <a:lnTo>
                    <a:pt x="7348" y="8213"/>
                  </a:lnTo>
                  <a:lnTo>
                    <a:pt x="7973" y="7925"/>
                  </a:lnTo>
                  <a:lnTo>
                    <a:pt x="8549" y="7589"/>
                  </a:lnTo>
                  <a:lnTo>
                    <a:pt x="9125" y="7253"/>
                  </a:lnTo>
                  <a:lnTo>
                    <a:pt x="9653" y="6868"/>
                  </a:lnTo>
                  <a:lnTo>
                    <a:pt x="10614" y="6100"/>
                  </a:lnTo>
                  <a:lnTo>
                    <a:pt x="11478" y="5284"/>
                  </a:lnTo>
                  <a:lnTo>
                    <a:pt x="12247" y="4467"/>
                  </a:lnTo>
                  <a:lnTo>
                    <a:pt x="12919" y="3699"/>
                  </a:lnTo>
                  <a:lnTo>
                    <a:pt x="13447" y="2978"/>
                  </a:lnTo>
                  <a:lnTo>
                    <a:pt x="13880" y="2402"/>
                  </a:lnTo>
                  <a:lnTo>
                    <a:pt x="14168" y="1922"/>
                  </a:lnTo>
                  <a:lnTo>
                    <a:pt x="14456" y="1490"/>
                  </a:lnTo>
                  <a:lnTo>
                    <a:pt x="12919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45"/>
            <p:cNvSpPr/>
            <p:nvPr/>
          </p:nvSpPr>
          <p:spPr>
            <a:xfrm>
              <a:off x="5588125" y="4017275"/>
              <a:ext cx="361400" cy="229350"/>
            </a:xfrm>
            <a:custGeom>
              <a:avLst/>
              <a:gdLst/>
              <a:ahLst/>
              <a:cxnLst/>
              <a:rect l="l" t="t" r="r" b="b"/>
              <a:pathLst>
                <a:path w="14456" h="9174" fill="none" extrusionOk="0">
                  <a:moveTo>
                    <a:pt x="1489" y="5332"/>
                  </a:moveTo>
                  <a:lnTo>
                    <a:pt x="1489" y="5332"/>
                  </a:lnTo>
                  <a:lnTo>
                    <a:pt x="1633" y="5428"/>
                  </a:lnTo>
                  <a:lnTo>
                    <a:pt x="1777" y="5524"/>
                  </a:lnTo>
                  <a:lnTo>
                    <a:pt x="2017" y="5620"/>
                  </a:lnTo>
                  <a:lnTo>
                    <a:pt x="2306" y="5716"/>
                  </a:lnTo>
                  <a:lnTo>
                    <a:pt x="2690" y="5764"/>
                  </a:lnTo>
                  <a:lnTo>
                    <a:pt x="3170" y="5764"/>
                  </a:lnTo>
                  <a:lnTo>
                    <a:pt x="3794" y="5716"/>
                  </a:lnTo>
                  <a:lnTo>
                    <a:pt x="4467" y="5524"/>
                  </a:lnTo>
                  <a:lnTo>
                    <a:pt x="5283" y="5236"/>
                  </a:lnTo>
                  <a:lnTo>
                    <a:pt x="6244" y="4803"/>
                  </a:lnTo>
                  <a:lnTo>
                    <a:pt x="7300" y="4227"/>
                  </a:lnTo>
                  <a:lnTo>
                    <a:pt x="8501" y="3507"/>
                  </a:lnTo>
                  <a:lnTo>
                    <a:pt x="9797" y="2546"/>
                  </a:lnTo>
                  <a:lnTo>
                    <a:pt x="11286" y="1394"/>
                  </a:lnTo>
                  <a:lnTo>
                    <a:pt x="12919" y="1"/>
                  </a:lnTo>
                  <a:lnTo>
                    <a:pt x="14456" y="1490"/>
                  </a:lnTo>
                  <a:lnTo>
                    <a:pt x="14456" y="1490"/>
                  </a:lnTo>
                  <a:lnTo>
                    <a:pt x="14168" y="1922"/>
                  </a:lnTo>
                  <a:lnTo>
                    <a:pt x="13880" y="2402"/>
                  </a:lnTo>
                  <a:lnTo>
                    <a:pt x="13447" y="2978"/>
                  </a:lnTo>
                  <a:lnTo>
                    <a:pt x="12919" y="3699"/>
                  </a:lnTo>
                  <a:lnTo>
                    <a:pt x="12247" y="4467"/>
                  </a:lnTo>
                  <a:lnTo>
                    <a:pt x="11478" y="5284"/>
                  </a:lnTo>
                  <a:lnTo>
                    <a:pt x="10614" y="6100"/>
                  </a:lnTo>
                  <a:lnTo>
                    <a:pt x="9653" y="6868"/>
                  </a:lnTo>
                  <a:lnTo>
                    <a:pt x="9125" y="7253"/>
                  </a:lnTo>
                  <a:lnTo>
                    <a:pt x="8549" y="7589"/>
                  </a:lnTo>
                  <a:lnTo>
                    <a:pt x="7973" y="7925"/>
                  </a:lnTo>
                  <a:lnTo>
                    <a:pt x="7348" y="8213"/>
                  </a:lnTo>
                  <a:lnTo>
                    <a:pt x="6724" y="8501"/>
                  </a:lnTo>
                  <a:lnTo>
                    <a:pt x="6100" y="8693"/>
                  </a:lnTo>
                  <a:lnTo>
                    <a:pt x="5427" y="8885"/>
                  </a:lnTo>
                  <a:lnTo>
                    <a:pt x="4707" y="9030"/>
                  </a:lnTo>
                  <a:lnTo>
                    <a:pt x="3986" y="9126"/>
                  </a:lnTo>
                  <a:lnTo>
                    <a:pt x="3218" y="9174"/>
                  </a:lnTo>
                  <a:lnTo>
                    <a:pt x="2450" y="9174"/>
                  </a:lnTo>
                  <a:lnTo>
                    <a:pt x="1633" y="9078"/>
                  </a:lnTo>
                  <a:lnTo>
                    <a:pt x="817" y="8934"/>
                  </a:lnTo>
                  <a:lnTo>
                    <a:pt x="0" y="8741"/>
                  </a:lnTo>
                  <a:lnTo>
                    <a:pt x="1489" y="53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45"/>
            <p:cNvSpPr/>
            <p:nvPr/>
          </p:nvSpPr>
          <p:spPr>
            <a:xfrm>
              <a:off x="5711775" y="4143350"/>
              <a:ext cx="20450" cy="8425"/>
            </a:xfrm>
            <a:custGeom>
              <a:avLst/>
              <a:gdLst/>
              <a:ahLst/>
              <a:cxnLst/>
              <a:rect l="l" t="t" r="r" b="b"/>
              <a:pathLst>
                <a:path w="818" h="337" extrusionOk="0">
                  <a:moveTo>
                    <a:pt x="817" y="0"/>
                  </a:moveTo>
                  <a:lnTo>
                    <a:pt x="817" y="0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817" y="0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45"/>
            <p:cNvSpPr/>
            <p:nvPr/>
          </p:nvSpPr>
          <p:spPr>
            <a:xfrm>
              <a:off x="5711775" y="4143350"/>
              <a:ext cx="20450" cy="8425"/>
            </a:xfrm>
            <a:custGeom>
              <a:avLst/>
              <a:gdLst/>
              <a:ahLst/>
              <a:cxnLst/>
              <a:rect l="l" t="t" r="r" b="b"/>
              <a:pathLst>
                <a:path w="818" h="337" fill="none" extrusionOk="0">
                  <a:moveTo>
                    <a:pt x="817" y="0"/>
                  </a:moveTo>
                  <a:lnTo>
                    <a:pt x="817" y="0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817" y="0"/>
                  </a:lnTo>
                  <a:lnTo>
                    <a:pt x="8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45"/>
            <p:cNvSpPr/>
            <p:nvPr/>
          </p:nvSpPr>
          <p:spPr>
            <a:xfrm>
              <a:off x="5711775" y="4143350"/>
              <a:ext cx="20450" cy="97275"/>
            </a:xfrm>
            <a:custGeom>
              <a:avLst/>
              <a:gdLst/>
              <a:ahLst/>
              <a:cxnLst/>
              <a:rect l="l" t="t" r="r" b="b"/>
              <a:pathLst>
                <a:path w="818" h="3891" extrusionOk="0">
                  <a:moveTo>
                    <a:pt x="817" y="0"/>
                  </a:moveTo>
                  <a:lnTo>
                    <a:pt x="1" y="337"/>
                  </a:lnTo>
                  <a:lnTo>
                    <a:pt x="193" y="3891"/>
                  </a:lnTo>
                  <a:lnTo>
                    <a:pt x="721" y="3794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45"/>
            <p:cNvSpPr/>
            <p:nvPr/>
          </p:nvSpPr>
          <p:spPr>
            <a:xfrm>
              <a:off x="5711775" y="4143350"/>
              <a:ext cx="20450" cy="97275"/>
            </a:xfrm>
            <a:custGeom>
              <a:avLst/>
              <a:gdLst/>
              <a:ahLst/>
              <a:cxnLst/>
              <a:rect l="l" t="t" r="r" b="b"/>
              <a:pathLst>
                <a:path w="818" h="3891" fill="none" extrusionOk="0">
                  <a:moveTo>
                    <a:pt x="817" y="0"/>
                  </a:moveTo>
                  <a:lnTo>
                    <a:pt x="817" y="0"/>
                  </a:lnTo>
                  <a:lnTo>
                    <a:pt x="1" y="337"/>
                  </a:lnTo>
                  <a:lnTo>
                    <a:pt x="193" y="3891"/>
                  </a:lnTo>
                  <a:lnTo>
                    <a:pt x="193" y="3891"/>
                  </a:lnTo>
                  <a:lnTo>
                    <a:pt x="721" y="3794"/>
                  </a:lnTo>
                  <a:lnTo>
                    <a:pt x="8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45"/>
            <p:cNvSpPr/>
            <p:nvPr/>
          </p:nvSpPr>
          <p:spPr>
            <a:xfrm>
              <a:off x="5585725" y="4140950"/>
              <a:ext cx="133300" cy="133300"/>
            </a:xfrm>
            <a:custGeom>
              <a:avLst/>
              <a:gdLst/>
              <a:ahLst/>
              <a:cxnLst/>
              <a:rect l="l" t="t" r="r" b="b"/>
              <a:pathLst>
                <a:path w="5332" h="5332" extrusionOk="0">
                  <a:moveTo>
                    <a:pt x="5043" y="0"/>
                  </a:moveTo>
                  <a:lnTo>
                    <a:pt x="4130" y="96"/>
                  </a:lnTo>
                  <a:lnTo>
                    <a:pt x="3266" y="96"/>
                  </a:lnTo>
                  <a:lnTo>
                    <a:pt x="1681" y="145"/>
                  </a:lnTo>
                  <a:lnTo>
                    <a:pt x="529" y="96"/>
                  </a:lnTo>
                  <a:lnTo>
                    <a:pt x="0" y="48"/>
                  </a:lnTo>
                  <a:lnTo>
                    <a:pt x="673" y="2402"/>
                  </a:lnTo>
                  <a:lnTo>
                    <a:pt x="1105" y="4035"/>
                  </a:lnTo>
                  <a:lnTo>
                    <a:pt x="1297" y="4611"/>
                  </a:lnTo>
                  <a:lnTo>
                    <a:pt x="1393" y="4851"/>
                  </a:lnTo>
                  <a:lnTo>
                    <a:pt x="1633" y="4947"/>
                  </a:lnTo>
                  <a:lnTo>
                    <a:pt x="2113" y="4995"/>
                  </a:lnTo>
                  <a:lnTo>
                    <a:pt x="3410" y="5139"/>
                  </a:lnTo>
                  <a:lnTo>
                    <a:pt x="5331" y="5331"/>
                  </a:lnTo>
                  <a:lnTo>
                    <a:pt x="5043" y="0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45"/>
            <p:cNvSpPr/>
            <p:nvPr/>
          </p:nvSpPr>
          <p:spPr>
            <a:xfrm>
              <a:off x="5585725" y="4140950"/>
              <a:ext cx="133300" cy="133300"/>
            </a:xfrm>
            <a:custGeom>
              <a:avLst/>
              <a:gdLst/>
              <a:ahLst/>
              <a:cxnLst/>
              <a:rect l="l" t="t" r="r" b="b"/>
              <a:pathLst>
                <a:path w="5332" h="5332" fill="none" extrusionOk="0">
                  <a:moveTo>
                    <a:pt x="0" y="48"/>
                  </a:moveTo>
                  <a:lnTo>
                    <a:pt x="0" y="48"/>
                  </a:lnTo>
                  <a:lnTo>
                    <a:pt x="529" y="96"/>
                  </a:lnTo>
                  <a:lnTo>
                    <a:pt x="1681" y="145"/>
                  </a:lnTo>
                  <a:lnTo>
                    <a:pt x="3266" y="96"/>
                  </a:lnTo>
                  <a:lnTo>
                    <a:pt x="4130" y="96"/>
                  </a:lnTo>
                  <a:lnTo>
                    <a:pt x="5043" y="0"/>
                  </a:lnTo>
                  <a:lnTo>
                    <a:pt x="5331" y="5331"/>
                  </a:lnTo>
                  <a:lnTo>
                    <a:pt x="5331" y="5331"/>
                  </a:lnTo>
                  <a:lnTo>
                    <a:pt x="3410" y="5139"/>
                  </a:lnTo>
                  <a:lnTo>
                    <a:pt x="2113" y="4995"/>
                  </a:lnTo>
                  <a:lnTo>
                    <a:pt x="1633" y="4947"/>
                  </a:lnTo>
                  <a:lnTo>
                    <a:pt x="1393" y="4851"/>
                  </a:lnTo>
                  <a:lnTo>
                    <a:pt x="1393" y="4851"/>
                  </a:lnTo>
                  <a:lnTo>
                    <a:pt x="1297" y="4611"/>
                  </a:lnTo>
                  <a:lnTo>
                    <a:pt x="1105" y="4035"/>
                  </a:lnTo>
                  <a:lnTo>
                    <a:pt x="673" y="2402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45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extrusionOk="0">
                  <a:moveTo>
                    <a:pt x="865" y="0"/>
                  </a:moveTo>
                  <a:lnTo>
                    <a:pt x="0" y="48"/>
                  </a:lnTo>
                  <a:lnTo>
                    <a:pt x="433" y="5187"/>
                  </a:lnTo>
                  <a:lnTo>
                    <a:pt x="865" y="5235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45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fill="none" extrusionOk="0">
                  <a:moveTo>
                    <a:pt x="0" y="48"/>
                  </a:moveTo>
                  <a:lnTo>
                    <a:pt x="0" y="48"/>
                  </a:lnTo>
                  <a:lnTo>
                    <a:pt x="433" y="5187"/>
                  </a:lnTo>
                  <a:lnTo>
                    <a:pt x="433" y="5187"/>
                  </a:lnTo>
                  <a:lnTo>
                    <a:pt x="865" y="5235"/>
                  </a:lnTo>
                  <a:lnTo>
                    <a:pt x="865" y="0"/>
                  </a:lnTo>
                  <a:lnTo>
                    <a:pt x="865" y="0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45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extrusionOk="0">
                  <a:moveTo>
                    <a:pt x="769" y="0"/>
                  </a:moveTo>
                  <a:lnTo>
                    <a:pt x="97" y="49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45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fill="none" extrusionOk="0">
                  <a:moveTo>
                    <a:pt x="97" y="49"/>
                  </a:moveTo>
                  <a:lnTo>
                    <a:pt x="1" y="4995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  <a:lnTo>
                    <a:pt x="769" y="0"/>
                  </a:lnTo>
                  <a:lnTo>
                    <a:pt x="97" y="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45"/>
            <p:cNvSpPr/>
            <p:nvPr/>
          </p:nvSpPr>
          <p:spPr>
            <a:xfrm>
              <a:off x="5705775" y="4140950"/>
              <a:ext cx="13250" cy="133300"/>
            </a:xfrm>
            <a:custGeom>
              <a:avLst/>
              <a:gdLst/>
              <a:ahLst/>
              <a:cxnLst/>
              <a:rect l="l" t="t" r="r" b="b"/>
              <a:pathLst>
                <a:path w="530" h="5332" extrusionOk="0">
                  <a:moveTo>
                    <a:pt x="241" y="0"/>
                  </a:moveTo>
                  <a:lnTo>
                    <a:pt x="1" y="48"/>
                  </a:lnTo>
                  <a:lnTo>
                    <a:pt x="1" y="5283"/>
                  </a:lnTo>
                  <a:lnTo>
                    <a:pt x="529" y="5331"/>
                  </a:lnTo>
                  <a:lnTo>
                    <a:pt x="433" y="3987"/>
                  </a:lnTo>
                  <a:lnTo>
                    <a:pt x="241" y="433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AF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45"/>
            <p:cNvSpPr/>
            <p:nvPr/>
          </p:nvSpPr>
          <p:spPr>
            <a:xfrm>
              <a:off x="5705775" y="4140950"/>
              <a:ext cx="13250" cy="133300"/>
            </a:xfrm>
            <a:custGeom>
              <a:avLst/>
              <a:gdLst/>
              <a:ahLst/>
              <a:cxnLst/>
              <a:rect l="l" t="t" r="r" b="b"/>
              <a:pathLst>
                <a:path w="530" h="5332" fill="none" extrusionOk="0">
                  <a:moveTo>
                    <a:pt x="241" y="0"/>
                  </a:moveTo>
                  <a:lnTo>
                    <a:pt x="241" y="0"/>
                  </a:lnTo>
                  <a:lnTo>
                    <a:pt x="1" y="48"/>
                  </a:lnTo>
                  <a:lnTo>
                    <a:pt x="1" y="5283"/>
                  </a:lnTo>
                  <a:lnTo>
                    <a:pt x="1" y="5283"/>
                  </a:lnTo>
                  <a:lnTo>
                    <a:pt x="529" y="5331"/>
                  </a:lnTo>
                  <a:lnTo>
                    <a:pt x="433" y="3987"/>
                  </a:lnTo>
                  <a:lnTo>
                    <a:pt x="241" y="433"/>
                  </a:lnTo>
                  <a:lnTo>
                    <a:pt x="241" y="433"/>
                  </a:lnTo>
                  <a:lnTo>
                    <a:pt x="2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45"/>
            <p:cNvSpPr/>
            <p:nvPr/>
          </p:nvSpPr>
          <p:spPr>
            <a:xfrm>
              <a:off x="5624150" y="4143350"/>
              <a:ext cx="73250" cy="128500"/>
            </a:xfrm>
            <a:custGeom>
              <a:avLst/>
              <a:gdLst/>
              <a:ahLst/>
              <a:cxnLst/>
              <a:rect l="l" t="t" r="r" b="b"/>
              <a:pathLst>
                <a:path w="2930" h="5140" extrusionOk="0">
                  <a:moveTo>
                    <a:pt x="0" y="49"/>
                  </a:moveTo>
                  <a:lnTo>
                    <a:pt x="144" y="193"/>
                  </a:lnTo>
                  <a:lnTo>
                    <a:pt x="288" y="385"/>
                  </a:lnTo>
                  <a:lnTo>
                    <a:pt x="528" y="817"/>
                  </a:lnTo>
                  <a:lnTo>
                    <a:pt x="720" y="1393"/>
                  </a:lnTo>
                  <a:lnTo>
                    <a:pt x="865" y="2018"/>
                  </a:lnTo>
                  <a:lnTo>
                    <a:pt x="961" y="2690"/>
                  </a:lnTo>
                  <a:lnTo>
                    <a:pt x="1057" y="3410"/>
                  </a:lnTo>
                  <a:lnTo>
                    <a:pt x="1057" y="4179"/>
                  </a:lnTo>
                  <a:lnTo>
                    <a:pt x="1057" y="4947"/>
                  </a:lnTo>
                  <a:lnTo>
                    <a:pt x="1249" y="4967"/>
                  </a:lnTo>
                  <a:lnTo>
                    <a:pt x="1249" y="4967"/>
                  </a:lnTo>
                  <a:lnTo>
                    <a:pt x="1345" y="49"/>
                  </a:lnTo>
                  <a:close/>
                  <a:moveTo>
                    <a:pt x="1249" y="4967"/>
                  </a:moveTo>
                  <a:lnTo>
                    <a:pt x="1249" y="4995"/>
                  </a:lnTo>
                  <a:lnTo>
                    <a:pt x="2209" y="5091"/>
                  </a:lnTo>
                  <a:lnTo>
                    <a:pt x="2208" y="5065"/>
                  </a:lnTo>
                  <a:lnTo>
                    <a:pt x="2208" y="5065"/>
                  </a:lnTo>
                  <a:lnTo>
                    <a:pt x="1249" y="4967"/>
                  </a:lnTo>
                  <a:close/>
                  <a:moveTo>
                    <a:pt x="2017" y="0"/>
                  </a:moveTo>
                  <a:lnTo>
                    <a:pt x="2208" y="5065"/>
                  </a:lnTo>
                  <a:lnTo>
                    <a:pt x="2208" y="5065"/>
                  </a:lnTo>
                  <a:lnTo>
                    <a:pt x="2833" y="5129"/>
                  </a:lnTo>
                  <a:lnTo>
                    <a:pt x="2833" y="5129"/>
                  </a:lnTo>
                  <a:lnTo>
                    <a:pt x="2401" y="0"/>
                  </a:lnTo>
                  <a:close/>
                  <a:moveTo>
                    <a:pt x="2833" y="5129"/>
                  </a:moveTo>
                  <a:lnTo>
                    <a:pt x="2834" y="5139"/>
                  </a:lnTo>
                  <a:lnTo>
                    <a:pt x="2930" y="5139"/>
                  </a:lnTo>
                  <a:lnTo>
                    <a:pt x="2833" y="5129"/>
                  </a:lnTo>
                  <a:close/>
                </a:path>
              </a:pathLst>
            </a:custGeom>
            <a:solidFill>
              <a:srgbClr val="FAF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45"/>
            <p:cNvSpPr/>
            <p:nvPr/>
          </p:nvSpPr>
          <p:spPr>
            <a:xfrm>
              <a:off x="5699775" y="4271825"/>
              <a:ext cx="3625" cy="1225"/>
            </a:xfrm>
            <a:custGeom>
              <a:avLst/>
              <a:gdLst/>
              <a:ahLst/>
              <a:cxnLst/>
              <a:rect l="l" t="t" r="r" b="b"/>
              <a:pathLst>
                <a:path w="145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5" y="48"/>
                  </a:lnTo>
                  <a:lnTo>
                    <a:pt x="145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45"/>
            <p:cNvSpPr/>
            <p:nvPr/>
          </p:nvSpPr>
          <p:spPr>
            <a:xfrm>
              <a:off x="5624150" y="4143350"/>
              <a:ext cx="73250" cy="128500"/>
            </a:xfrm>
            <a:custGeom>
              <a:avLst/>
              <a:gdLst/>
              <a:ahLst/>
              <a:cxnLst/>
              <a:rect l="l" t="t" r="r" b="b"/>
              <a:pathLst>
                <a:path w="2930" h="5140" fill="none" extrusionOk="0">
                  <a:moveTo>
                    <a:pt x="2401" y="0"/>
                  </a:moveTo>
                  <a:lnTo>
                    <a:pt x="2401" y="0"/>
                  </a:lnTo>
                  <a:lnTo>
                    <a:pt x="2017" y="0"/>
                  </a:lnTo>
                  <a:lnTo>
                    <a:pt x="2209" y="5091"/>
                  </a:lnTo>
                  <a:lnTo>
                    <a:pt x="2209" y="5091"/>
                  </a:lnTo>
                  <a:lnTo>
                    <a:pt x="1249" y="4995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720" y="49"/>
                  </a:lnTo>
                  <a:lnTo>
                    <a:pt x="72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144" y="193"/>
                  </a:lnTo>
                  <a:lnTo>
                    <a:pt x="288" y="385"/>
                  </a:lnTo>
                  <a:lnTo>
                    <a:pt x="528" y="817"/>
                  </a:lnTo>
                  <a:lnTo>
                    <a:pt x="720" y="1393"/>
                  </a:lnTo>
                  <a:lnTo>
                    <a:pt x="865" y="2018"/>
                  </a:lnTo>
                  <a:lnTo>
                    <a:pt x="961" y="2690"/>
                  </a:lnTo>
                  <a:lnTo>
                    <a:pt x="1057" y="3410"/>
                  </a:lnTo>
                  <a:lnTo>
                    <a:pt x="1057" y="4179"/>
                  </a:lnTo>
                  <a:lnTo>
                    <a:pt x="1057" y="4947"/>
                  </a:lnTo>
                  <a:lnTo>
                    <a:pt x="1057" y="4947"/>
                  </a:lnTo>
                  <a:lnTo>
                    <a:pt x="2930" y="5139"/>
                  </a:lnTo>
                  <a:lnTo>
                    <a:pt x="2930" y="5139"/>
                  </a:lnTo>
                  <a:lnTo>
                    <a:pt x="2834" y="5139"/>
                  </a:lnTo>
                  <a:lnTo>
                    <a:pt x="2834" y="5139"/>
                  </a:lnTo>
                  <a:lnTo>
                    <a:pt x="240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45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extrusionOk="0">
                  <a:moveTo>
                    <a:pt x="865" y="0"/>
                  </a:moveTo>
                  <a:lnTo>
                    <a:pt x="0" y="48"/>
                  </a:lnTo>
                  <a:lnTo>
                    <a:pt x="433" y="5187"/>
                  </a:lnTo>
                  <a:lnTo>
                    <a:pt x="625" y="5187"/>
                  </a:lnTo>
                  <a:lnTo>
                    <a:pt x="769" y="5235"/>
                  </a:lnTo>
                  <a:lnTo>
                    <a:pt x="865" y="5235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45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fill="none" extrusionOk="0">
                  <a:moveTo>
                    <a:pt x="865" y="0"/>
                  </a:moveTo>
                  <a:lnTo>
                    <a:pt x="865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433" y="5187"/>
                  </a:lnTo>
                  <a:lnTo>
                    <a:pt x="433" y="5187"/>
                  </a:lnTo>
                  <a:lnTo>
                    <a:pt x="529" y="5187"/>
                  </a:lnTo>
                  <a:lnTo>
                    <a:pt x="529" y="5187"/>
                  </a:lnTo>
                  <a:lnTo>
                    <a:pt x="625" y="5187"/>
                  </a:lnTo>
                  <a:lnTo>
                    <a:pt x="625" y="5187"/>
                  </a:lnTo>
                  <a:lnTo>
                    <a:pt x="769" y="5235"/>
                  </a:lnTo>
                  <a:lnTo>
                    <a:pt x="769" y="5235"/>
                  </a:lnTo>
                  <a:lnTo>
                    <a:pt x="865" y="5235"/>
                  </a:lnTo>
                  <a:lnTo>
                    <a:pt x="8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45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extrusionOk="0">
                  <a:moveTo>
                    <a:pt x="769" y="0"/>
                  </a:moveTo>
                  <a:lnTo>
                    <a:pt x="97" y="49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45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fill="none" extrusionOk="0">
                  <a:moveTo>
                    <a:pt x="769" y="0"/>
                  </a:moveTo>
                  <a:lnTo>
                    <a:pt x="769" y="0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1" y="4995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45"/>
            <p:cNvSpPr/>
            <p:nvPr/>
          </p:nvSpPr>
          <p:spPr>
            <a:xfrm>
              <a:off x="5887075" y="3939250"/>
              <a:ext cx="126100" cy="134500"/>
            </a:xfrm>
            <a:custGeom>
              <a:avLst/>
              <a:gdLst/>
              <a:ahLst/>
              <a:cxnLst/>
              <a:rect l="l" t="t" r="r" b="b"/>
              <a:pathLst>
                <a:path w="5044" h="5380" extrusionOk="0">
                  <a:moveTo>
                    <a:pt x="2930" y="0"/>
                  </a:moveTo>
                  <a:lnTo>
                    <a:pt x="2786" y="96"/>
                  </a:lnTo>
                  <a:lnTo>
                    <a:pt x="2546" y="336"/>
                  </a:lnTo>
                  <a:lnTo>
                    <a:pt x="2354" y="625"/>
                  </a:lnTo>
                  <a:lnTo>
                    <a:pt x="1874" y="1249"/>
                  </a:lnTo>
                  <a:lnTo>
                    <a:pt x="1489" y="1825"/>
                  </a:lnTo>
                  <a:lnTo>
                    <a:pt x="1105" y="1873"/>
                  </a:lnTo>
                  <a:lnTo>
                    <a:pt x="1057" y="1537"/>
                  </a:lnTo>
                  <a:lnTo>
                    <a:pt x="1057" y="1201"/>
                  </a:lnTo>
                  <a:lnTo>
                    <a:pt x="1009" y="1057"/>
                  </a:lnTo>
                  <a:lnTo>
                    <a:pt x="961" y="913"/>
                  </a:lnTo>
                  <a:lnTo>
                    <a:pt x="865" y="817"/>
                  </a:lnTo>
                  <a:lnTo>
                    <a:pt x="769" y="769"/>
                  </a:lnTo>
                  <a:lnTo>
                    <a:pt x="673" y="769"/>
                  </a:lnTo>
                  <a:lnTo>
                    <a:pt x="577" y="817"/>
                  </a:lnTo>
                  <a:lnTo>
                    <a:pt x="481" y="961"/>
                  </a:lnTo>
                  <a:lnTo>
                    <a:pt x="385" y="1201"/>
                  </a:lnTo>
                  <a:lnTo>
                    <a:pt x="289" y="1489"/>
                  </a:lnTo>
                  <a:lnTo>
                    <a:pt x="193" y="2113"/>
                  </a:lnTo>
                  <a:lnTo>
                    <a:pt x="193" y="2642"/>
                  </a:lnTo>
                  <a:lnTo>
                    <a:pt x="49" y="2882"/>
                  </a:lnTo>
                  <a:lnTo>
                    <a:pt x="1" y="3122"/>
                  </a:lnTo>
                  <a:lnTo>
                    <a:pt x="1" y="3410"/>
                  </a:lnTo>
                  <a:lnTo>
                    <a:pt x="1" y="3650"/>
                  </a:lnTo>
                  <a:lnTo>
                    <a:pt x="97" y="3938"/>
                  </a:lnTo>
                  <a:lnTo>
                    <a:pt x="193" y="4178"/>
                  </a:lnTo>
                  <a:lnTo>
                    <a:pt x="385" y="4370"/>
                  </a:lnTo>
                  <a:lnTo>
                    <a:pt x="577" y="4563"/>
                  </a:lnTo>
                  <a:lnTo>
                    <a:pt x="1153" y="5043"/>
                  </a:lnTo>
                  <a:lnTo>
                    <a:pt x="1441" y="5235"/>
                  </a:lnTo>
                  <a:lnTo>
                    <a:pt x="1730" y="5331"/>
                  </a:lnTo>
                  <a:lnTo>
                    <a:pt x="2018" y="5379"/>
                  </a:lnTo>
                  <a:lnTo>
                    <a:pt x="2306" y="5379"/>
                  </a:lnTo>
                  <a:lnTo>
                    <a:pt x="2594" y="5331"/>
                  </a:lnTo>
                  <a:lnTo>
                    <a:pt x="2882" y="5235"/>
                  </a:lnTo>
                  <a:lnTo>
                    <a:pt x="3122" y="5043"/>
                  </a:lnTo>
                  <a:lnTo>
                    <a:pt x="3362" y="4803"/>
                  </a:lnTo>
                  <a:lnTo>
                    <a:pt x="3506" y="4611"/>
                  </a:lnTo>
                  <a:lnTo>
                    <a:pt x="3603" y="4419"/>
                  </a:lnTo>
                  <a:lnTo>
                    <a:pt x="3651" y="4178"/>
                  </a:lnTo>
                  <a:lnTo>
                    <a:pt x="3699" y="3938"/>
                  </a:lnTo>
                  <a:lnTo>
                    <a:pt x="4131" y="3698"/>
                  </a:lnTo>
                  <a:lnTo>
                    <a:pt x="4611" y="3458"/>
                  </a:lnTo>
                  <a:lnTo>
                    <a:pt x="4947" y="3218"/>
                  </a:lnTo>
                  <a:lnTo>
                    <a:pt x="4995" y="3074"/>
                  </a:lnTo>
                  <a:lnTo>
                    <a:pt x="5043" y="2978"/>
                  </a:lnTo>
                  <a:lnTo>
                    <a:pt x="4995" y="2930"/>
                  </a:lnTo>
                  <a:lnTo>
                    <a:pt x="4947" y="2930"/>
                  </a:lnTo>
                  <a:lnTo>
                    <a:pt x="4803" y="2882"/>
                  </a:lnTo>
                  <a:lnTo>
                    <a:pt x="4563" y="2882"/>
                  </a:lnTo>
                  <a:lnTo>
                    <a:pt x="4323" y="2930"/>
                  </a:lnTo>
                  <a:lnTo>
                    <a:pt x="3843" y="3074"/>
                  </a:lnTo>
                  <a:lnTo>
                    <a:pt x="3554" y="3170"/>
                  </a:lnTo>
                  <a:lnTo>
                    <a:pt x="3554" y="3170"/>
                  </a:lnTo>
                  <a:lnTo>
                    <a:pt x="3843" y="2930"/>
                  </a:lnTo>
                  <a:lnTo>
                    <a:pt x="4275" y="2546"/>
                  </a:lnTo>
                  <a:lnTo>
                    <a:pt x="4515" y="2305"/>
                  </a:lnTo>
                  <a:lnTo>
                    <a:pt x="4707" y="2113"/>
                  </a:lnTo>
                  <a:lnTo>
                    <a:pt x="4803" y="1921"/>
                  </a:lnTo>
                  <a:lnTo>
                    <a:pt x="4851" y="1729"/>
                  </a:lnTo>
                  <a:lnTo>
                    <a:pt x="4803" y="1681"/>
                  </a:lnTo>
                  <a:lnTo>
                    <a:pt x="4755" y="1681"/>
                  </a:lnTo>
                  <a:lnTo>
                    <a:pt x="4515" y="1729"/>
                  </a:lnTo>
                  <a:lnTo>
                    <a:pt x="4275" y="1873"/>
                  </a:lnTo>
                  <a:lnTo>
                    <a:pt x="3939" y="2065"/>
                  </a:lnTo>
                  <a:lnTo>
                    <a:pt x="3362" y="2449"/>
                  </a:lnTo>
                  <a:lnTo>
                    <a:pt x="3122" y="2642"/>
                  </a:lnTo>
                  <a:lnTo>
                    <a:pt x="3314" y="2401"/>
                  </a:lnTo>
                  <a:lnTo>
                    <a:pt x="3747" y="1825"/>
                  </a:lnTo>
                  <a:lnTo>
                    <a:pt x="3939" y="1489"/>
                  </a:lnTo>
                  <a:lnTo>
                    <a:pt x="4131" y="1153"/>
                  </a:lnTo>
                  <a:lnTo>
                    <a:pt x="4227" y="865"/>
                  </a:lnTo>
                  <a:lnTo>
                    <a:pt x="4227" y="769"/>
                  </a:lnTo>
                  <a:lnTo>
                    <a:pt x="4227" y="673"/>
                  </a:lnTo>
                  <a:lnTo>
                    <a:pt x="4179" y="625"/>
                  </a:lnTo>
                  <a:lnTo>
                    <a:pt x="4083" y="577"/>
                  </a:lnTo>
                  <a:lnTo>
                    <a:pt x="3891" y="673"/>
                  </a:lnTo>
                  <a:lnTo>
                    <a:pt x="3603" y="817"/>
                  </a:lnTo>
                  <a:lnTo>
                    <a:pt x="3266" y="1057"/>
                  </a:lnTo>
                  <a:lnTo>
                    <a:pt x="2690" y="1633"/>
                  </a:lnTo>
                  <a:lnTo>
                    <a:pt x="2306" y="2017"/>
                  </a:lnTo>
                  <a:lnTo>
                    <a:pt x="2258" y="1969"/>
                  </a:lnTo>
                  <a:lnTo>
                    <a:pt x="2498" y="1633"/>
                  </a:lnTo>
                  <a:lnTo>
                    <a:pt x="2786" y="1057"/>
                  </a:lnTo>
                  <a:lnTo>
                    <a:pt x="3026" y="480"/>
                  </a:lnTo>
                  <a:lnTo>
                    <a:pt x="3074" y="240"/>
                  </a:lnTo>
                  <a:lnTo>
                    <a:pt x="3026" y="48"/>
                  </a:lnTo>
                  <a:lnTo>
                    <a:pt x="2978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45"/>
            <p:cNvSpPr/>
            <p:nvPr/>
          </p:nvSpPr>
          <p:spPr>
            <a:xfrm>
              <a:off x="5379200" y="4120550"/>
              <a:ext cx="271375" cy="284550"/>
            </a:xfrm>
            <a:custGeom>
              <a:avLst/>
              <a:gdLst/>
              <a:ahLst/>
              <a:cxnLst/>
              <a:rect l="l" t="t" r="r" b="b"/>
              <a:pathLst>
                <a:path w="10855" h="11382" extrusionOk="0">
                  <a:moveTo>
                    <a:pt x="5092" y="0"/>
                  </a:moveTo>
                  <a:lnTo>
                    <a:pt x="4419" y="144"/>
                  </a:lnTo>
                  <a:lnTo>
                    <a:pt x="3939" y="288"/>
                  </a:lnTo>
                  <a:lnTo>
                    <a:pt x="3699" y="384"/>
                  </a:lnTo>
                  <a:lnTo>
                    <a:pt x="3459" y="576"/>
                  </a:lnTo>
                  <a:lnTo>
                    <a:pt x="3219" y="768"/>
                  </a:lnTo>
                  <a:lnTo>
                    <a:pt x="2979" y="1009"/>
                  </a:lnTo>
                  <a:lnTo>
                    <a:pt x="2594" y="1585"/>
                  </a:lnTo>
                  <a:lnTo>
                    <a:pt x="2210" y="2209"/>
                  </a:lnTo>
                  <a:lnTo>
                    <a:pt x="1826" y="2978"/>
                  </a:lnTo>
                  <a:lnTo>
                    <a:pt x="1538" y="3746"/>
                  </a:lnTo>
                  <a:lnTo>
                    <a:pt x="1250" y="4562"/>
                  </a:lnTo>
                  <a:lnTo>
                    <a:pt x="961" y="5379"/>
                  </a:lnTo>
                  <a:lnTo>
                    <a:pt x="529" y="6964"/>
                  </a:lnTo>
                  <a:lnTo>
                    <a:pt x="241" y="8308"/>
                  </a:lnTo>
                  <a:lnTo>
                    <a:pt x="1" y="9653"/>
                  </a:lnTo>
                  <a:lnTo>
                    <a:pt x="625" y="9941"/>
                  </a:lnTo>
                  <a:lnTo>
                    <a:pt x="1250" y="10181"/>
                  </a:lnTo>
                  <a:lnTo>
                    <a:pt x="1922" y="10421"/>
                  </a:lnTo>
                  <a:lnTo>
                    <a:pt x="2546" y="10662"/>
                  </a:lnTo>
                  <a:lnTo>
                    <a:pt x="3219" y="10806"/>
                  </a:lnTo>
                  <a:lnTo>
                    <a:pt x="3939" y="10998"/>
                  </a:lnTo>
                  <a:lnTo>
                    <a:pt x="5284" y="11190"/>
                  </a:lnTo>
                  <a:lnTo>
                    <a:pt x="6628" y="11334"/>
                  </a:lnTo>
                  <a:lnTo>
                    <a:pt x="7973" y="11382"/>
                  </a:lnTo>
                  <a:lnTo>
                    <a:pt x="9222" y="11382"/>
                  </a:lnTo>
                  <a:lnTo>
                    <a:pt x="10374" y="11334"/>
                  </a:lnTo>
                  <a:lnTo>
                    <a:pt x="10567" y="9941"/>
                  </a:lnTo>
                  <a:lnTo>
                    <a:pt x="10711" y="8452"/>
                  </a:lnTo>
                  <a:lnTo>
                    <a:pt x="10855" y="6772"/>
                  </a:lnTo>
                  <a:lnTo>
                    <a:pt x="10855" y="5859"/>
                  </a:lnTo>
                  <a:lnTo>
                    <a:pt x="10855" y="4947"/>
                  </a:lnTo>
                  <a:lnTo>
                    <a:pt x="10807" y="4082"/>
                  </a:lnTo>
                  <a:lnTo>
                    <a:pt x="10711" y="3266"/>
                  </a:lnTo>
                  <a:lnTo>
                    <a:pt x="10567" y="2497"/>
                  </a:lnTo>
                  <a:lnTo>
                    <a:pt x="10374" y="1825"/>
                  </a:lnTo>
                  <a:lnTo>
                    <a:pt x="10230" y="1537"/>
                  </a:lnTo>
                  <a:lnTo>
                    <a:pt x="10086" y="1297"/>
                  </a:lnTo>
                  <a:lnTo>
                    <a:pt x="9942" y="1105"/>
                  </a:lnTo>
                  <a:lnTo>
                    <a:pt x="9750" y="912"/>
                  </a:lnTo>
                  <a:lnTo>
                    <a:pt x="9462" y="720"/>
                  </a:lnTo>
                  <a:lnTo>
                    <a:pt x="9174" y="528"/>
                  </a:lnTo>
                  <a:lnTo>
                    <a:pt x="8790" y="384"/>
                  </a:lnTo>
                  <a:lnTo>
                    <a:pt x="8405" y="288"/>
                  </a:lnTo>
                  <a:lnTo>
                    <a:pt x="7589" y="96"/>
                  </a:lnTo>
                  <a:lnTo>
                    <a:pt x="6724" y="0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45"/>
            <p:cNvSpPr/>
            <p:nvPr/>
          </p:nvSpPr>
          <p:spPr>
            <a:xfrm>
              <a:off x="5379200" y="4120550"/>
              <a:ext cx="271375" cy="284550"/>
            </a:xfrm>
            <a:custGeom>
              <a:avLst/>
              <a:gdLst/>
              <a:ahLst/>
              <a:cxnLst/>
              <a:rect l="l" t="t" r="r" b="b"/>
              <a:pathLst>
                <a:path w="10855" h="11382" fill="none" extrusionOk="0">
                  <a:moveTo>
                    <a:pt x="10374" y="11334"/>
                  </a:moveTo>
                  <a:lnTo>
                    <a:pt x="10374" y="11334"/>
                  </a:lnTo>
                  <a:lnTo>
                    <a:pt x="9222" y="11382"/>
                  </a:lnTo>
                  <a:lnTo>
                    <a:pt x="7973" y="11382"/>
                  </a:lnTo>
                  <a:lnTo>
                    <a:pt x="6628" y="11334"/>
                  </a:lnTo>
                  <a:lnTo>
                    <a:pt x="5284" y="11190"/>
                  </a:lnTo>
                  <a:lnTo>
                    <a:pt x="3939" y="10998"/>
                  </a:lnTo>
                  <a:lnTo>
                    <a:pt x="3219" y="10806"/>
                  </a:lnTo>
                  <a:lnTo>
                    <a:pt x="2546" y="10662"/>
                  </a:lnTo>
                  <a:lnTo>
                    <a:pt x="1922" y="10421"/>
                  </a:lnTo>
                  <a:lnTo>
                    <a:pt x="1250" y="10181"/>
                  </a:lnTo>
                  <a:lnTo>
                    <a:pt x="625" y="9941"/>
                  </a:lnTo>
                  <a:lnTo>
                    <a:pt x="1" y="9653"/>
                  </a:lnTo>
                  <a:lnTo>
                    <a:pt x="1" y="9653"/>
                  </a:lnTo>
                  <a:lnTo>
                    <a:pt x="241" y="8308"/>
                  </a:lnTo>
                  <a:lnTo>
                    <a:pt x="529" y="6964"/>
                  </a:lnTo>
                  <a:lnTo>
                    <a:pt x="961" y="5379"/>
                  </a:lnTo>
                  <a:lnTo>
                    <a:pt x="1250" y="4562"/>
                  </a:lnTo>
                  <a:lnTo>
                    <a:pt x="1538" y="3746"/>
                  </a:lnTo>
                  <a:lnTo>
                    <a:pt x="1826" y="2978"/>
                  </a:lnTo>
                  <a:lnTo>
                    <a:pt x="2210" y="2209"/>
                  </a:lnTo>
                  <a:lnTo>
                    <a:pt x="2594" y="1585"/>
                  </a:lnTo>
                  <a:lnTo>
                    <a:pt x="2979" y="1009"/>
                  </a:lnTo>
                  <a:lnTo>
                    <a:pt x="3219" y="768"/>
                  </a:lnTo>
                  <a:lnTo>
                    <a:pt x="3459" y="576"/>
                  </a:lnTo>
                  <a:lnTo>
                    <a:pt x="3699" y="384"/>
                  </a:lnTo>
                  <a:lnTo>
                    <a:pt x="3939" y="288"/>
                  </a:lnTo>
                  <a:lnTo>
                    <a:pt x="3939" y="288"/>
                  </a:lnTo>
                  <a:lnTo>
                    <a:pt x="4419" y="144"/>
                  </a:lnTo>
                  <a:lnTo>
                    <a:pt x="5092" y="0"/>
                  </a:lnTo>
                  <a:lnTo>
                    <a:pt x="5860" y="0"/>
                  </a:lnTo>
                  <a:lnTo>
                    <a:pt x="6724" y="0"/>
                  </a:lnTo>
                  <a:lnTo>
                    <a:pt x="7589" y="96"/>
                  </a:lnTo>
                  <a:lnTo>
                    <a:pt x="8405" y="288"/>
                  </a:lnTo>
                  <a:lnTo>
                    <a:pt x="8790" y="384"/>
                  </a:lnTo>
                  <a:lnTo>
                    <a:pt x="9174" y="528"/>
                  </a:lnTo>
                  <a:lnTo>
                    <a:pt x="9462" y="720"/>
                  </a:lnTo>
                  <a:lnTo>
                    <a:pt x="9750" y="912"/>
                  </a:lnTo>
                  <a:lnTo>
                    <a:pt x="9750" y="912"/>
                  </a:lnTo>
                  <a:lnTo>
                    <a:pt x="9942" y="1105"/>
                  </a:lnTo>
                  <a:lnTo>
                    <a:pt x="10086" y="1297"/>
                  </a:lnTo>
                  <a:lnTo>
                    <a:pt x="10230" y="1537"/>
                  </a:lnTo>
                  <a:lnTo>
                    <a:pt x="10374" y="1825"/>
                  </a:lnTo>
                  <a:lnTo>
                    <a:pt x="10567" y="2497"/>
                  </a:lnTo>
                  <a:lnTo>
                    <a:pt x="10711" y="3266"/>
                  </a:lnTo>
                  <a:lnTo>
                    <a:pt x="10807" y="4082"/>
                  </a:lnTo>
                  <a:lnTo>
                    <a:pt x="10855" y="4947"/>
                  </a:lnTo>
                  <a:lnTo>
                    <a:pt x="10855" y="5859"/>
                  </a:lnTo>
                  <a:lnTo>
                    <a:pt x="10855" y="6772"/>
                  </a:lnTo>
                  <a:lnTo>
                    <a:pt x="10711" y="8452"/>
                  </a:lnTo>
                  <a:lnTo>
                    <a:pt x="10567" y="9941"/>
                  </a:lnTo>
                  <a:lnTo>
                    <a:pt x="10374" y="113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45"/>
            <p:cNvSpPr/>
            <p:nvPr/>
          </p:nvSpPr>
          <p:spPr>
            <a:xfrm>
              <a:off x="5495675" y="4120550"/>
              <a:ext cx="112875" cy="56450"/>
            </a:xfrm>
            <a:custGeom>
              <a:avLst/>
              <a:gdLst/>
              <a:ahLst/>
              <a:cxnLst/>
              <a:rect l="l" t="t" r="r" b="b"/>
              <a:pathLst>
                <a:path w="4515" h="2258" extrusionOk="0">
                  <a:moveTo>
                    <a:pt x="577" y="0"/>
                  </a:moveTo>
                  <a:lnTo>
                    <a:pt x="96" y="48"/>
                  </a:lnTo>
                  <a:lnTo>
                    <a:pt x="48" y="288"/>
                  </a:lnTo>
                  <a:lnTo>
                    <a:pt x="0" y="480"/>
                  </a:lnTo>
                  <a:lnTo>
                    <a:pt x="48" y="816"/>
                  </a:lnTo>
                  <a:lnTo>
                    <a:pt x="193" y="1153"/>
                  </a:lnTo>
                  <a:lnTo>
                    <a:pt x="385" y="1489"/>
                  </a:lnTo>
                  <a:lnTo>
                    <a:pt x="625" y="1729"/>
                  </a:lnTo>
                  <a:lnTo>
                    <a:pt x="961" y="1969"/>
                  </a:lnTo>
                  <a:lnTo>
                    <a:pt x="1345" y="2113"/>
                  </a:lnTo>
                  <a:lnTo>
                    <a:pt x="1777" y="2257"/>
                  </a:lnTo>
                  <a:lnTo>
                    <a:pt x="2690" y="2257"/>
                  </a:lnTo>
                  <a:lnTo>
                    <a:pt x="3122" y="2161"/>
                  </a:lnTo>
                  <a:lnTo>
                    <a:pt x="3506" y="2017"/>
                  </a:lnTo>
                  <a:lnTo>
                    <a:pt x="3842" y="1777"/>
                  </a:lnTo>
                  <a:lnTo>
                    <a:pt x="4083" y="1537"/>
                  </a:lnTo>
                  <a:lnTo>
                    <a:pt x="4323" y="1249"/>
                  </a:lnTo>
                  <a:lnTo>
                    <a:pt x="4467" y="912"/>
                  </a:lnTo>
                  <a:lnTo>
                    <a:pt x="4515" y="576"/>
                  </a:lnTo>
                  <a:lnTo>
                    <a:pt x="4515" y="528"/>
                  </a:lnTo>
                  <a:lnTo>
                    <a:pt x="3986" y="336"/>
                  </a:lnTo>
                  <a:lnTo>
                    <a:pt x="3458" y="192"/>
                  </a:lnTo>
                  <a:lnTo>
                    <a:pt x="2882" y="96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45"/>
            <p:cNvSpPr/>
            <p:nvPr/>
          </p:nvSpPr>
          <p:spPr>
            <a:xfrm>
              <a:off x="5495675" y="4120550"/>
              <a:ext cx="112875" cy="56450"/>
            </a:xfrm>
            <a:custGeom>
              <a:avLst/>
              <a:gdLst/>
              <a:ahLst/>
              <a:cxnLst/>
              <a:rect l="l" t="t" r="r" b="b"/>
              <a:pathLst>
                <a:path w="4515" h="2258" fill="none" extrusionOk="0">
                  <a:moveTo>
                    <a:pt x="4515" y="576"/>
                  </a:moveTo>
                  <a:lnTo>
                    <a:pt x="4515" y="528"/>
                  </a:lnTo>
                  <a:lnTo>
                    <a:pt x="4515" y="528"/>
                  </a:lnTo>
                  <a:lnTo>
                    <a:pt x="3986" y="336"/>
                  </a:lnTo>
                  <a:lnTo>
                    <a:pt x="3458" y="192"/>
                  </a:lnTo>
                  <a:lnTo>
                    <a:pt x="2882" y="96"/>
                  </a:lnTo>
                  <a:lnTo>
                    <a:pt x="2306" y="0"/>
                  </a:lnTo>
                  <a:lnTo>
                    <a:pt x="1681" y="0"/>
                  </a:lnTo>
                  <a:lnTo>
                    <a:pt x="1105" y="0"/>
                  </a:lnTo>
                  <a:lnTo>
                    <a:pt x="577" y="0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48" y="288"/>
                  </a:lnTo>
                  <a:lnTo>
                    <a:pt x="0" y="480"/>
                  </a:lnTo>
                  <a:lnTo>
                    <a:pt x="0" y="480"/>
                  </a:lnTo>
                  <a:lnTo>
                    <a:pt x="48" y="816"/>
                  </a:lnTo>
                  <a:lnTo>
                    <a:pt x="193" y="1153"/>
                  </a:lnTo>
                  <a:lnTo>
                    <a:pt x="385" y="1489"/>
                  </a:lnTo>
                  <a:lnTo>
                    <a:pt x="625" y="1729"/>
                  </a:lnTo>
                  <a:lnTo>
                    <a:pt x="961" y="1969"/>
                  </a:lnTo>
                  <a:lnTo>
                    <a:pt x="1345" y="2113"/>
                  </a:lnTo>
                  <a:lnTo>
                    <a:pt x="1777" y="2257"/>
                  </a:lnTo>
                  <a:lnTo>
                    <a:pt x="2210" y="2257"/>
                  </a:lnTo>
                  <a:lnTo>
                    <a:pt x="2210" y="2257"/>
                  </a:lnTo>
                  <a:lnTo>
                    <a:pt x="2690" y="2257"/>
                  </a:lnTo>
                  <a:lnTo>
                    <a:pt x="3122" y="2161"/>
                  </a:lnTo>
                  <a:lnTo>
                    <a:pt x="3506" y="2017"/>
                  </a:lnTo>
                  <a:lnTo>
                    <a:pt x="3842" y="1777"/>
                  </a:lnTo>
                  <a:lnTo>
                    <a:pt x="4083" y="1537"/>
                  </a:lnTo>
                  <a:lnTo>
                    <a:pt x="4323" y="1249"/>
                  </a:lnTo>
                  <a:lnTo>
                    <a:pt x="4467" y="912"/>
                  </a:lnTo>
                  <a:lnTo>
                    <a:pt x="4515" y="57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45"/>
            <p:cNvSpPr/>
            <p:nvPr/>
          </p:nvSpPr>
          <p:spPr>
            <a:xfrm>
              <a:off x="5637350" y="4403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1"/>
                  </a:moveTo>
                  <a:lnTo>
                    <a:pt x="4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8" y="1"/>
                  </a:lnTo>
                  <a:close/>
                  <a:moveTo>
                    <a:pt x="48" y="1"/>
                  </a:move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45"/>
            <p:cNvSpPr/>
            <p:nvPr/>
          </p:nvSpPr>
          <p:spPr>
            <a:xfrm>
              <a:off x="5637350" y="4403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1"/>
                  </a:moveTo>
                  <a:lnTo>
                    <a:pt x="4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45"/>
            <p:cNvSpPr/>
            <p:nvPr/>
          </p:nvSpPr>
          <p:spPr>
            <a:xfrm>
              <a:off x="5638550" y="4403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45"/>
            <p:cNvSpPr/>
            <p:nvPr/>
          </p:nvSpPr>
          <p:spPr>
            <a:xfrm>
              <a:off x="5426025" y="4178175"/>
              <a:ext cx="214950" cy="226925"/>
            </a:xfrm>
            <a:custGeom>
              <a:avLst/>
              <a:gdLst/>
              <a:ahLst/>
              <a:cxnLst/>
              <a:rect l="l" t="t" r="r" b="b"/>
              <a:pathLst>
                <a:path w="8598" h="9077" extrusionOk="0">
                  <a:moveTo>
                    <a:pt x="913" y="0"/>
                  </a:moveTo>
                  <a:lnTo>
                    <a:pt x="97" y="336"/>
                  </a:lnTo>
                  <a:lnTo>
                    <a:pt x="1" y="625"/>
                  </a:lnTo>
                  <a:lnTo>
                    <a:pt x="49" y="1297"/>
                  </a:lnTo>
                  <a:lnTo>
                    <a:pt x="145" y="1777"/>
                  </a:lnTo>
                  <a:lnTo>
                    <a:pt x="289" y="2305"/>
                  </a:lnTo>
                  <a:lnTo>
                    <a:pt x="433" y="2930"/>
                  </a:lnTo>
                  <a:lnTo>
                    <a:pt x="673" y="3554"/>
                  </a:lnTo>
                  <a:lnTo>
                    <a:pt x="961" y="4226"/>
                  </a:lnTo>
                  <a:lnTo>
                    <a:pt x="1346" y="4899"/>
                  </a:lnTo>
                  <a:lnTo>
                    <a:pt x="1778" y="5571"/>
                  </a:lnTo>
                  <a:lnTo>
                    <a:pt x="2306" y="6243"/>
                  </a:lnTo>
                  <a:lnTo>
                    <a:pt x="2930" y="6868"/>
                  </a:lnTo>
                  <a:lnTo>
                    <a:pt x="3699" y="7444"/>
                  </a:lnTo>
                  <a:lnTo>
                    <a:pt x="4083" y="7732"/>
                  </a:lnTo>
                  <a:lnTo>
                    <a:pt x="4515" y="7972"/>
                  </a:lnTo>
                  <a:lnTo>
                    <a:pt x="4996" y="8213"/>
                  </a:lnTo>
                  <a:lnTo>
                    <a:pt x="5524" y="8405"/>
                  </a:lnTo>
                  <a:lnTo>
                    <a:pt x="6052" y="8597"/>
                  </a:lnTo>
                  <a:lnTo>
                    <a:pt x="6580" y="8789"/>
                  </a:lnTo>
                  <a:lnTo>
                    <a:pt x="7205" y="8933"/>
                  </a:lnTo>
                  <a:lnTo>
                    <a:pt x="7829" y="9077"/>
                  </a:lnTo>
                  <a:lnTo>
                    <a:pt x="8453" y="9029"/>
                  </a:lnTo>
                  <a:lnTo>
                    <a:pt x="8501" y="9029"/>
                  </a:lnTo>
                  <a:lnTo>
                    <a:pt x="8597" y="8309"/>
                  </a:lnTo>
                  <a:lnTo>
                    <a:pt x="7541" y="7972"/>
                  </a:lnTo>
                  <a:lnTo>
                    <a:pt x="6436" y="7540"/>
                  </a:lnTo>
                  <a:lnTo>
                    <a:pt x="5908" y="7300"/>
                  </a:lnTo>
                  <a:lnTo>
                    <a:pt x="5380" y="7012"/>
                  </a:lnTo>
                  <a:lnTo>
                    <a:pt x="4851" y="6676"/>
                  </a:lnTo>
                  <a:lnTo>
                    <a:pt x="4371" y="6292"/>
                  </a:lnTo>
                  <a:lnTo>
                    <a:pt x="3891" y="5907"/>
                  </a:lnTo>
                  <a:lnTo>
                    <a:pt x="3411" y="5475"/>
                  </a:lnTo>
                  <a:lnTo>
                    <a:pt x="2979" y="4995"/>
                  </a:lnTo>
                  <a:lnTo>
                    <a:pt x="2546" y="4515"/>
                  </a:lnTo>
                  <a:lnTo>
                    <a:pt x="2114" y="3938"/>
                  </a:lnTo>
                  <a:lnTo>
                    <a:pt x="1730" y="3362"/>
                  </a:lnTo>
                  <a:lnTo>
                    <a:pt x="1394" y="2738"/>
                  </a:lnTo>
                  <a:lnTo>
                    <a:pt x="1057" y="2017"/>
                  </a:lnTo>
                  <a:lnTo>
                    <a:pt x="3171" y="1441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rgbClr val="FAF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45"/>
            <p:cNvSpPr/>
            <p:nvPr/>
          </p:nvSpPr>
          <p:spPr>
            <a:xfrm>
              <a:off x="5426025" y="4178175"/>
              <a:ext cx="214950" cy="226925"/>
            </a:xfrm>
            <a:custGeom>
              <a:avLst/>
              <a:gdLst/>
              <a:ahLst/>
              <a:cxnLst/>
              <a:rect l="l" t="t" r="r" b="b"/>
              <a:pathLst>
                <a:path w="8598" h="9077" fill="none" extrusionOk="0">
                  <a:moveTo>
                    <a:pt x="913" y="0"/>
                  </a:moveTo>
                  <a:lnTo>
                    <a:pt x="97" y="336"/>
                  </a:lnTo>
                  <a:lnTo>
                    <a:pt x="97" y="336"/>
                  </a:lnTo>
                  <a:lnTo>
                    <a:pt x="1" y="625"/>
                  </a:lnTo>
                  <a:lnTo>
                    <a:pt x="1" y="625"/>
                  </a:lnTo>
                  <a:lnTo>
                    <a:pt x="49" y="1297"/>
                  </a:lnTo>
                  <a:lnTo>
                    <a:pt x="145" y="1777"/>
                  </a:lnTo>
                  <a:lnTo>
                    <a:pt x="289" y="2305"/>
                  </a:lnTo>
                  <a:lnTo>
                    <a:pt x="433" y="2930"/>
                  </a:lnTo>
                  <a:lnTo>
                    <a:pt x="673" y="3554"/>
                  </a:lnTo>
                  <a:lnTo>
                    <a:pt x="961" y="4226"/>
                  </a:lnTo>
                  <a:lnTo>
                    <a:pt x="1346" y="4899"/>
                  </a:lnTo>
                  <a:lnTo>
                    <a:pt x="1778" y="5571"/>
                  </a:lnTo>
                  <a:lnTo>
                    <a:pt x="2306" y="6243"/>
                  </a:lnTo>
                  <a:lnTo>
                    <a:pt x="2930" y="6868"/>
                  </a:lnTo>
                  <a:lnTo>
                    <a:pt x="3699" y="7444"/>
                  </a:lnTo>
                  <a:lnTo>
                    <a:pt x="4083" y="7732"/>
                  </a:lnTo>
                  <a:lnTo>
                    <a:pt x="4515" y="7972"/>
                  </a:lnTo>
                  <a:lnTo>
                    <a:pt x="4996" y="8213"/>
                  </a:lnTo>
                  <a:lnTo>
                    <a:pt x="5524" y="8405"/>
                  </a:lnTo>
                  <a:lnTo>
                    <a:pt x="6052" y="8597"/>
                  </a:lnTo>
                  <a:lnTo>
                    <a:pt x="6580" y="8789"/>
                  </a:lnTo>
                  <a:lnTo>
                    <a:pt x="7205" y="8933"/>
                  </a:lnTo>
                  <a:lnTo>
                    <a:pt x="7829" y="9077"/>
                  </a:lnTo>
                  <a:lnTo>
                    <a:pt x="7829" y="9077"/>
                  </a:lnTo>
                  <a:lnTo>
                    <a:pt x="8453" y="9029"/>
                  </a:lnTo>
                  <a:lnTo>
                    <a:pt x="8453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97" y="8309"/>
                  </a:lnTo>
                  <a:lnTo>
                    <a:pt x="8597" y="8309"/>
                  </a:lnTo>
                  <a:lnTo>
                    <a:pt x="7541" y="7972"/>
                  </a:lnTo>
                  <a:lnTo>
                    <a:pt x="6436" y="7540"/>
                  </a:lnTo>
                  <a:lnTo>
                    <a:pt x="5908" y="7300"/>
                  </a:lnTo>
                  <a:lnTo>
                    <a:pt x="5380" y="7012"/>
                  </a:lnTo>
                  <a:lnTo>
                    <a:pt x="4851" y="6676"/>
                  </a:lnTo>
                  <a:lnTo>
                    <a:pt x="4371" y="6292"/>
                  </a:lnTo>
                  <a:lnTo>
                    <a:pt x="3891" y="5907"/>
                  </a:lnTo>
                  <a:lnTo>
                    <a:pt x="3411" y="5475"/>
                  </a:lnTo>
                  <a:lnTo>
                    <a:pt x="2979" y="4995"/>
                  </a:lnTo>
                  <a:lnTo>
                    <a:pt x="2546" y="4515"/>
                  </a:lnTo>
                  <a:lnTo>
                    <a:pt x="2114" y="3938"/>
                  </a:lnTo>
                  <a:lnTo>
                    <a:pt x="1730" y="3362"/>
                  </a:lnTo>
                  <a:lnTo>
                    <a:pt x="1394" y="2738"/>
                  </a:lnTo>
                  <a:lnTo>
                    <a:pt x="1057" y="2017"/>
                  </a:lnTo>
                  <a:lnTo>
                    <a:pt x="3171" y="1441"/>
                  </a:lnTo>
                  <a:lnTo>
                    <a:pt x="91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45"/>
            <p:cNvSpPr/>
            <p:nvPr/>
          </p:nvSpPr>
          <p:spPr>
            <a:xfrm>
              <a:off x="5511275" y="4127750"/>
              <a:ext cx="79275" cy="43250"/>
            </a:xfrm>
            <a:custGeom>
              <a:avLst/>
              <a:gdLst/>
              <a:ahLst/>
              <a:cxnLst/>
              <a:rect l="l" t="t" r="r" b="b"/>
              <a:pathLst>
                <a:path w="3171" h="1730" extrusionOk="0">
                  <a:moveTo>
                    <a:pt x="817" y="0"/>
                  </a:moveTo>
                  <a:lnTo>
                    <a:pt x="145" y="96"/>
                  </a:lnTo>
                  <a:lnTo>
                    <a:pt x="49" y="288"/>
                  </a:lnTo>
                  <a:lnTo>
                    <a:pt x="1" y="528"/>
                  </a:lnTo>
                  <a:lnTo>
                    <a:pt x="49" y="769"/>
                  </a:lnTo>
                  <a:lnTo>
                    <a:pt x="145" y="1009"/>
                  </a:lnTo>
                  <a:lnTo>
                    <a:pt x="241" y="1201"/>
                  </a:lnTo>
                  <a:lnTo>
                    <a:pt x="433" y="1345"/>
                  </a:lnTo>
                  <a:lnTo>
                    <a:pt x="673" y="1489"/>
                  </a:lnTo>
                  <a:lnTo>
                    <a:pt x="961" y="1633"/>
                  </a:lnTo>
                  <a:lnTo>
                    <a:pt x="1249" y="1681"/>
                  </a:lnTo>
                  <a:lnTo>
                    <a:pt x="1586" y="1729"/>
                  </a:lnTo>
                  <a:lnTo>
                    <a:pt x="1874" y="1681"/>
                  </a:lnTo>
                  <a:lnTo>
                    <a:pt x="2162" y="1633"/>
                  </a:lnTo>
                  <a:lnTo>
                    <a:pt x="2450" y="1537"/>
                  </a:lnTo>
                  <a:lnTo>
                    <a:pt x="2690" y="1393"/>
                  </a:lnTo>
                  <a:lnTo>
                    <a:pt x="2882" y="1249"/>
                  </a:lnTo>
                  <a:lnTo>
                    <a:pt x="3026" y="1057"/>
                  </a:lnTo>
                  <a:lnTo>
                    <a:pt x="3122" y="817"/>
                  </a:lnTo>
                  <a:lnTo>
                    <a:pt x="3170" y="576"/>
                  </a:lnTo>
                  <a:lnTo>
                    <a:pt x="3170" y="384"/>
                  </a:lnTo>
                  <a:lnTo>
                    <a:pt x="3122" y="240"/>
                  </a:lnTo>
                  <a:lnTo>
                    <a:pt x="2354" y="96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45"/>
            <p:cNvSpPr/>
            <p:nvPr/>
          </p:nvSpPr>
          <p:spPr>
            <a:xfrm>
              <a:off x="5511275" y="4127750"/>
              <a:ext cx="79275" cy="43250"/>
            </a:xfrm>
            <a:custGeom>
              <a:avLst/>
              <a:gdLst/>
              <a:ahLst/>
              <a:cxnLst/>
              <a:rect l="l" t="t" r="r" b="b"/>
              <a:pathLst>
                <a:path w="3171" h="1730" fill="none" extrusionOk="0">
                  <a:moveTo>
                    <a:pt x="1" y="528"/>
                  </a:moveTo>
                  <a:lnTo>
                    <a:pt x="1" y="528"/>
                  </a:lnTo>
                  <a:lnTo>
                    <a:pt x="49" y="288"/>
                  </a:lnTo>
                  <a:lnTo>
                    <a:pt x="145" y="96"/>
                  </a:lnTo>
                  <a:lnTo>
                    <a:pt x="145" y="96"/>
                  </a:lnTo>
                  <a:lnTo>
                    <a:pt x="817" y="0"/>
                  </a:lnTo>
                  <a:lnTo>
                    <a:pt x="1586" y="0"/>
                  </a:lnTo>
                  <a:lnTo>
                    <a:pt x="2354" y="96"/>
                  </a:lnTo>
                  <a:lnTo>
                    <a:pt x="3122" y="240"/>
                  </a:lnTo>
                  <a:lnTo>
                    <a:pt x="3122" y="240"/>
                  </a:lnTo>
                  <a:lnTo>
                    <a:pt x="3170" y="384"/>
                  </a:lnTo>
                  <a:lnTo>
                    <a:pt x="3170" y="576"/>
                  </a:lnTo>
                  <a:lnTo>
                    <a:pt x="3170" y="576"/>
                  </a:lnTo>
                  <a:lnTo>
                    <a:pt x="3122" y="817"/>
                  </a:lnTo>
                  <a:lnTo>
                    <a:pt x="3026" y="1057"/>
                  </a:lnTo>
                  <a:lnTo>
                    <a:pt x="2882" y="1249"/>
                  </a:lnTo>
                  <a:lnTo>
                    <a:pt x="2690" y="1393"/>
                  </a:lnTo>
                  <a:lnTo>
                    <a:pt x="2450" y="1537"/>
                  </a:lnTo>
                  <a:lnTo>
                    <a:pt x="2162" y="1633"/>
                  </a:lnTo>
                  <a:lnTo>
                    <a:pt x="1874" y="1681"/>
                  </a:lnTo>
                  <a:lnTo>
                    <a:pt x="1586" y="1729"/>
                  </a:lnTo>
                  <a:lnTo>
                    <a:pt x="1586" y="1729"/>
                  </a:lnTo>
                  <a:lnTo>
                    <a:pt x="1249" y="1681"/>
                  </a:lnTo>
                  <a:lnTo>
                    <a:pt x="961" y="1633"/>
                  </a:lnTo>
                  <a:lnTo>
                    <a:pt x="673" y="1489"/>
                  </a:lnTo>
                  <a:lnTo>
                    <a:pt x="433" y="1345"/>
                  </a:lnTo>
                  <a:lnTo>
                    <a:pt x="241" y="1201"/>
                  </a:lnTo>
                  <a:lnTo>
                    <a:pt x="145" y="1009"/>
                  </a:lnTo>
                  <a:lnTo>
                    <a:pt x="49" y="769"/>
                  </a:lnTo>
                  <a:lnTo>
                    <a:pt x="1" y="5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45"/>
            <p:cNvSpPr/>
            <p:nvPr/>
          </p:nvSpPr>
          <p:spPr>
            <a:xfrm>
              <a:off x="5532900" y="4103725"/>
              <a:ext cx="40850" cy="39650"/>
            </a:xfrm>
            <a:custGeom>
              <a:avLst/>
              <a:gdLst/>
              <a:ahLst/>
              <a:cxnLst/>
              <a:rect l="l" t="t" r="r" b="b"/>
              <a:pathLst>
                <a:path w="1634" h="1586" extrusionOk="0">
                  <a:moveTo>
                    <a:pt x="336" y="1"/>
                  </a:moveTo>
                  <a:lnTo>
                    <a:pt x="0" y="1489"/>
                  </a:lnTo>
                  <a:lnTo>
                    <a:pt x="1441" y="1585"/>
                  </a:lnTo>
                  <a:lnTo>
                    <a:pt x="1633" y="193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45"/>
            <p:cNvSpPr/>
            <p:nvPr/>
          </p:nvSpPr>
          <p:spPr>
            <a:xfrm>
              <a:off x="5532900" y="4103725"/>
              <a:ext cx="40850" cy="39650"/>
            </a:xfrm>
            <a:custGeom>
              <a:avLst/>
              <a:gdLst/>
              <a:ahLst/>
              <a:cxnLst/>
              <a:rect l="l" t="t" r="r" b="b"/>
              <a:pathLst>
                <a:path w="1634" h="1586" fill="none" extrusionOk="0">
                  <a:moveTo>
                    <a:pt x="1633" y="193"/>
                  </a:moveTo>
                  <a:lnTo>
                    <a:pt x="1441" y="1585"/>
                  </a:lnTo>
                  <a:lnTo>
                    <a:pt x="0" y="1489"/>
                  </a:lnTo>
                  <a:lnTo>
                    <a:pt x="336" y="1"/>
                  </a:lnTo>
                  <a:lnTo>
                    <a:pt x="1633" y="1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45"/>
            <p:cNvSpPr/>
            <p:nvPr/>
          </p:nvSpPr>
          <p:spPr>
            <a:xfrm>
              <a:off x="5532900" y="4125350"/>
              <a:ext cx="38425" cy="18025"/>
            </a:xfrm>
            <a:custGeom>
              <a:avLst/>
              <a:gdLst/>
              <a:ahLst/>
              <a:cxnLst/>
              <a:rect l="l" t="t" r="r" b="b"/>
              <a:pathLst>
                <a:path w="1537" h="721" extrusionOk="0">
                  <a:moveTo>
                    <a:pt x="144" y="0"/>
                  </a:moveTo>
                  <a:lnTo>
                    <a:pt x="0" y="624"/>
                  </a:lnTo>
                  <a:lnTo>
                    <a:pt x="1441" y="720"/>
                  </a:lnTo>
                  <a:lnTo>
                    <a:pt x="1537" y="96"/>
                  </a:lnTo>
                  <a:lnTo>
                    <a:pt x="1105" y="96"/>
                  </a:lnTo>
                  <a:lnTo>
                    <a:pt x="625" y="4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45"/>
            <p:cNvSpPr/>
            <p:nvPr/>
          </p:nvSpPr>
          <p:spPr>
            <a:xfrm>
              <a:off x="5532900" y="4125350"/>
              <a:ext cx="38425" cy="18025"/>
            </a:xfrm>
            <a:custGeom>
              <a:avLst/>
              <a:gdLst/>
              <a:ahLst/>
              <a:cxnLst/>
              <a:rect l="l" t="t" r="r" b="b"/>
              <a:pathLst>
                <a:path w="1537" h="721" fill="none" extrusionOk="0">
                  <a:moveTo>
                    <a:pt x="144" y="0"/>
                  </a:moveTo>
                  <a:lnTo>
                    <a:pt x="0" y="624"/>
                  </a:lnTo>
                  <a:lnTo>
                    <a:pt x="1441" y="720"/>
                  </a:lnTo>
                  <a:lnTo>
                    <a:pt x="1537" y="96"/>
                  </a:lnTo>
                  <a:lnTo>
                    <a:pt x="1537" y="96"/>
                  </a:lnTo>
                  <a:lnTo>
                    <a:pt x="1105" y="96"/>
                  </a:lnTo>
                  <a:lnTo>
                    <a:pt x="1105" y="96"/>
                  </a:lnTo>
                  <a:lnTo>
                    <a:pt x="625" y="48"/>
                  </a:lnTo>
                  <a:lnTo>
                    <a:pt x="1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45"/>
            <p:cNvSpPr/>
            <p:nvPr/>
          </p:nvSpPr>
          <p:spPr>
            <a:xfrm>
              <a:off x="5725000" y="3860000"/>
              <a:ext cx="127275" cy="140500"/>
            </a:xfrm>
            <a:custGeom>
              <a:avLst/>
              <a:gdLst/>
              <a:ahLst/>
              <a:cxnLst/>
              <a:rect l="l" t="t" r="r" b="b"/>
              <a:pathLst>
                <a:path w="5091" h="5620" extrusionOk="0">
                  <a:moveTo>
                    <a:pt x="2305" y="1"/>
                  </a:moveTo>
                  <a:lnTo>
                    <a:pt x="2065" y="49"/>
                  </a:lnTo>
                  <a:lnTo>
                    <a:pt x="1777" y="145"/>
                  </a:lnTo>
                  <a:lnTo>
                    <a:pt x="1345" y="337"/>
                  </a:lnTo>
                  <a:lnTo>
                    <a:pt x="913" y="625"/>
                  </a:lnTo>
                  <a:lnTo>
                    <a:pt x="577" y="1009"/>
                  </a:lnTo>
                  <a:lnTo>
                    <a:pt x="288" y="1441"/>
                  </a:lnTo>
                  <a:lnTo>
                    <a:pt x="96" y="1922"/>
                  </a:lnTo>
                  <a:lnTo>
                    <a:pt x="0" y="2498"/>
                  </a:lnTo>
                  <a:lnTo>
                    <a:pt x="0" y="3026"/>
                  </a:lnTo>
                  <a:lnTo>
                    <a:pt x="96" y="3602"/>
                  </a:lnTo>
                  <a:lnTo>
                    <a:pt x="288" y="4131"/>
                  </a:lnTo>
                  <a:lnTo>
                    <a:pt x="577" y="4563"/>
                  </a:lnTo>
                  <a:lnTo>
                    <a:pt x="913" y="4947"/>
                  </a:lnTo>
                  <a:lnTo>
                    <a:pt x="1345" y="5235"/>
                  </a:lnTo>
                  <a:lnTo>
                    <a:pt x="1777" y="5475"/>
                  </a:lnTo>
                  <a:lnTo>
                    <a:pt x="2305" y="5571"/>
                  </a:lnTo>
                  <a:lnTo>
                    <a:pt x="2546" y="5619"/>
                  </a:lnTo>
                  <a:lnTo>
                    <a:pt x="2786" y="5619"/>
                  </a:lnTo>
                  <a:lnTo>
                    <a:pt x="3074" y="5571"/>
                  </a:lnTo>
                  <a:lnTo>
                    <a:pt x="3314" y="5475"/>
                  </a:lnTo>
                  <a:lnTo>
                    <a:pt x="3794" y="5283"/>
                  </a:lnTo>
                  <a:lnTo>
                    <a:pt x="4178" y="4995"/>
                  </a:lnTo>
                  <a:lnTo>
                    <a:pt x="4563" y="4611"/>
                  </a:lnTo>
                  <a:lnTo>
                    <a:pt x="4803" y="4179"/>
                  </a:lnTo>
                  <a:lnTo>
                    <a:pt x="4995" y="3698"/>
                  </a:lnTo>
                  <a:lnTo>
                    <a:pt x="5091" y="3170"/>
                  </a:lnTo>
                  <a:lnTo>
                    <a:pt x="5091" y="2594"/>
                  </a:lnTo>
                  <a:lnTo>
                    <a:pt x="4995" y="2018"/>
                  </a:lnTo>
                  <a:lnTo>
                    <a:pt x="4803" y="1489"/>
                  </a:lnTo>
                  <a:lnTo>
                    <a:pt x="4515" y="1057"/>
                  </a:lnTo>
                  <a:lnTo>
                    <a:pt x="4178" y="673"/>
                  </a:lnTo>
                  <a:lnTo>
                    <a:pt x="3794" y="385"/>
                  </a:lnTo>
                  <a:lnTo>
                    <a:pt x="3314" y="145"/>
                  </a:lnTo>
                  <a:lnTo>
                    <a:pt x="2834" y="4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45"/>
            <p:cNvSpPr/>
            <p:nvPr/>
          </p:nvSpPr>
          <p:spPr>
            <a:xfrm>
              <a:off x="5725000" y="3860000"/>
              <a:ext cx="127275" cy="140500"/>
            </a:xfrm>
            <a:custGeom>
              <a:avLst/>
              <a:gdLst/>
              <a:ahLst/>
              <a:cxnLst/>
              <a:rect l="l" t="t" r="r" b="b"/>
              <a:pathLst>
                <a:path w="5091" h="5620" fill="none" extrusionOk="0">
                  <a:moveTo>
                    <a:pt x="5091" y="2594"/>
                  </a:moveTo>
                  <a:lnTo>
                    <a:pt x="5091" y="2594"/>
                  </a:lnTo>
                  <a:lnTo>
                    <a:pt x="5091" y="3170"/>
                  </a:lnTo>
                  <a:lnTo>
                    <a:pt x="4995" y="3698"/>
                  </a:lnTo>
                  <a:lnTo>
                    <a:pt x="4803" y="4179"/>
                  </a:lnTo>
                  <a:lnTo>
                    <a:pt x="4563" y="4611"/>
                  </a:lnTo>
                  <a:lnTo>
                    <a:pt x="4178" y="4995"/>
                  </a:lnTo>
                  <a:lnTo>
                    <a:pt x="3794" y="5283"/>
                  </a:lnTo>
                  <a:lnTo>
                    <a:pt x="3314" y="5475"/>
                  </a:lnTo>
                  <a:lnTo>
                    <a:pt x="3074" y="5571"/>
                  </a:lnTo>
                  <a:lnTo>
                    <a:pt x="2786" y="5619"/>
                  </a:lnTo>
                  <a:lnTo>
                    <a:pt x="2786" y="5619"/>
                  </a:lnTo>
                  <a:lnTo>
                    <a:pt x="2546" y="5619"/>
                  </a:lnTo>
                  <a:lnTo>
                    <a:pt x="2305" y="5571"/>
                  </a:lnTo>
                  <a:lnTo>
                    <a:pt x="1777" y="5475"/>
                  </a:lnTo>
                  <a:lnTo>
                    <a:pt x="1345" y="5235"/>
                  </a:lnTo>
                  <a:lnTo>
                    <a:pt x="913" y="4947"/>
                  </a:lnTo>
                  <a:lnTo>
                    <a:pt x="577" y="4563"/>
                  </a:lnTo>
                  <a:lnTo>
                    <a:pt x="288" y="4131"/>
                  </a:lnTo>
                  <a:lnTo>
                    <a:pt x="96" y="3602"/>
                  </a:lnTo>
                  <a:lnTo>
                    <a:pt x="0" y="3026"/>
                  </a:lnTo>
                  <a:lnTo>
                    <a:pt x="0" y="3026"/>
                  </a:lnTo>
                  <a:lnTo>
                    <a:pt x="0" y="2498"/>
                  </a:lnTo>
                  <a:lnTo>
                    <a:pt x="96" y="1922"/>
                  </a:lnTo>
                  <a:lnTo>
                    <a:pt x="288" y="1441"/>
                  </a:lnTo>
                  <a:lnTo>
                    <a:pt x="577" y="1009"/>
                  </a:lnTo>
                  <a:lnTo>
                    <a:pt x="913" y="625"/>
                  </a:lnTo>
                  <a:lnTo>
                    <a:pt x="1345" y="337"/>
                  </a:lnTo>
                  <a:lnTo>
                    <a:pt x="1777" y="145"/>
                  </a:lnTo>
                  <a:lnTo>
                    <a:pt x="2065" y="49"/>
                  </a:lnTo>
                  <a:lnTo>
                    <a:pt x="2305" y="1"/>
                  </a:lnTo>
                  <a:lnTo>
                    <a:pt x="2305" y="1"/>
                  </a:lnTo>
                  <a:lnTo>
                    <a:pt x="2546" y="1"/>
                  </a:lnTo>
                  <a:lnTo>
                    <a:pt x="2834" y="49"/>
                  </a:lnTo>
                  <a:lnTo>
                    <a:pt x="3314" y="145"/>
                  </a:lnTo>
                  <a:lnTo>
                    <a:pt x="3794" y="385"/>
                  </a:lnTo>
                  <a:lnTo>
                    <a:pt x="4178" y="673"/>
                  </a:lnTo>
                  <a:lnTo>
                    <a:pt x="4515" y="1057"/>
                  </a:lnTo>
                  <a:lnTo>
                    <a:pt x="4803" y="1489"/>
                  </a:lnTo>
                  <a:lnTo>
                    <a:pt x="4995" y="2018"/>
                  </a:lnTo>
                  <a:lnTo>
                    <a:pt x="5091" y="25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45"/>
            <p:cNvSpPr/>
            <p:nvPr/>
          </p:nvSpPr>
          <p:spPr>
            <a:xfrm>
              <a:off x="5800625" y="3888825"/>
              <a:ext cx="36050" cy="81650"/>
            </a:xfrm>
            <a:custGeom>
              <a:avLst/>
              <a:gdLst/>
              <a:ahLst/>
              <a:cxnLst/>
              <a:rect l="l" t="t" r="r" b="b"/>
              <a:pathLst>
                <a:path w="1442" h="3266" extrusionOk="0">
                  <a:moveTo>
                    <a:pt x="1" y="0"/>
                  </a:moveTo>
                  <a:lnTo>
                    <a:pt x="97" y="672"/>
                  </a:lnTo>
                  <a:lnTo>
                    <a:pt x="193" y="1825"/>
                  </a:lnTo>
                  <a:lnTo>
                    <a:pt x="241" y="2545"/>
                  </a:lnTo>
                  <a:lnTo>
                    <a:pt x="193" y="3266"/>
                  </a:lnTo>
                  <a:lnTo>
                    <a:pt x="481" y="3170"/>
                  </a:lnTo>
                  <a:lnTo>
                    <a:pt x="721" y="3074"/>
                  </a:lnTo>
                  <a:lnTo>
                    <a:pt x="961" y="2882"/>
                  </a:lnTo>
                  <a:lnTo>
                    <a:pt x="1153" y="2642"/>
                  </a:lnTo>
                  <a:lnTo>
                    <a:pt x="1297" y="2401"/>
                  </a:lnTo>
                  <a:lnTo>
                    <a:pt x="1394" y="2113"/>
                  </a:lnTo>
                  <a:lnTo>
                    <a:pt x="1442" y="1825"/>
                  </a:lnTo>
                  <a:lnTo>
                    <a:pt x="1442" y="1489"/>
                  </a:lnTo>
                  <a:lnTo>
                    <a:pt x="1394" y="1249"/>
                  </a:lnTo>
                  <a:lnTo>
                    <a:pt x="1346" y="1009"/>
                  </a:lnTo>
                  <a:lnTo>
                    <a:pt x="1249" y="769"/>
                  </a:lnTo>
                  <a:lnTo>
                    <a:pt x="1105" y="576"/>
                  </a:lnTo>
                  <a:lnTo>
                    <a:pt x="913" y="384"/>
                  </a:lnTo>
                  <a:lnTo>
                    <a:pt x="769" y="240"/>
                  </a:lnTo>
                  <a:lnTo>
                    <a:pt x="577" y="144"/>
                  </a:lnTo>
                  <a:lnTo>
                    <a:pt x="337" y="48"/>
                  </a:lnTo>
                  <a:lnTo>
                    <a:pt x="193" y="961"/>
                  </a:lnTo>
                  <a:lnTo>
                    <a:pt x="145" y="6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45"/>
            <p:cNvSpPr/>
            <p:nvPr/>
          </p:nvSpPr>
          <p:spPr>
            <a:xfrm>
              <a:off x="5800625" y="3888825"/>
              <a:ext cx="36050" cy="81650"/>
            </a:xfrm>
            <a:custGeom>
              <a:avLst/>
              <a:gdLst/>
              <a:ahLst/>
              <a:cxnLst/>
              <a:rect l="l" t="t" r="r" b="b"/>
              <a:pathLst>
                <a:path w="1442" h="326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7" y="672"/>
                  </a:lnTo>
                  <a:lnTo>
                    <a:pt x="193" y="1825"/>
                  </a:lnTo>
                  <a:lnTo>
                    <a:pt x="193" y="1825"/>
                  </a:lnTo>
                  <a:lnTo>
                    <a:pt x="241" y="2545"/>
                  </a:lnTo>
                  <a:lnTo>
                    <a:pt x="193" y="3266"/>
                  </a:lnTo>
                  <a:lnTo>
                    <a:pt x="193" y="3266"/>
                  </a:lnTo>
                  <a:lnTo>
                    <a:pt x="481" y="3170"/>
                  </a:lnTo>
                  <a:lnTo>
                    <a:pt x="721" y="3074"/>
                  </a:lnTo>
                  <a:lnTo>
                    <a:pt x="961" y="2882"/>
                  </a:lnTo>
                  <a:lnTo>
                    <a:pt x="1153" y="2642"/>
                  </a:lnTo>
                  <a:lnTo>
                    <a:pt x="1297" y="2401"/>
                  </a:lnTo>
                  <a:lnTo>
                    <a:pt x="1394" y="2113"/>
                  </a:lnTo>
                  <a:lnTo>
                    <a:pt x="1442" y="1825"/>
                  </a:lnTo>
                  <a:lnTo>
                    <a:pt x="1442" y="1489"/>
                  </a:lnTo>
                  <a:lnTo>
                    <a:pt x="1442" y="1489"/>
                  </a:lnTo>
                  <a:lnTo>
                    <a:pt x="1394" y="1249"/>
                  </a:lnTo>
                  <a:lnTo>
                    <a:pt x="1346" y="1009"/>
                  </a:lnTo>
                  <a:lnTo>
                    <a:pt x="1249" y="769"/>
                  </a:lnTo>
                  <a:lnTo>
                    <a:pt x="1105" y="576"/>
                  </a:lnTo>
                  <a:lnTo>
                    <a:pt x="913" y="384"/>
                  </a:lnTo>
                  <a:lnTo>
                    <a:pt x="769" y="240"/>
                  </a:lnTo>
                  <a:lnTo>
                    <a:pt x="577" y="144"/>
                  </a:lnTo>
                  <a:lnTo>
                    <a:pt x="337" y="48"/>
                  </a:lnTo>
                  <a:lnTo>
                    <a:pt x="337" y="48"/>
                  </a:lnTo>
                  <a:lnTo>
                    <a:pt x="193" y="961"/>
                  </a:lnTo>
                  <a:lnTo>
                    <a:pt x="193" y="961"/>
                  </a:lnTo>
                  <a:lnTo>
                    <a:pt x="145" y="672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45"/>
            <p:cNvSpPr/>
            <p:nvPr/>
          </p:nvSpPr>
          <p:spPr>
            <a:xfrm>
              <a:off x="5388825" y="3732725"/>
              <a:ext cx="417825" cy="395050"/>
            </a:xfrm>
            <a:custGeom>
              <a:avLst/>
              <a:gdLst/>
              <a:ahLst/>
              <a:cxnLst/>
              <a:rect l="l" t="t" r="r" b="b"/>
              <a:pathLst>
                <a:path w="16713" h="15802" extrusionOk="0">
                  <a:moveTo>
                    <a:pt x="9845" y="1"/>
                  </a:moveTo>
                  <a:lnTo>
                    <a:pt x="9125" y="49"/>
                  </a:lnTo>
                  <a:lnTo>
                    <a:pt x="5571" y="577"/>
                  </a:lnTo>
                  <a:lnTo>
                    <a:pt x="4755" y="625"/>
                  </a:lnTo>
                  <a:lnTo>
                    <a:pt x="3986" y="769"/>
                  </a:lnTo>
                  <a:lnTo>
                    <a:pt x="3314" y="961"/>
                  </a:lnTo>
                  <a:lnTo>
                    <a:pt x="2690" y="1250"/>
                  </a:lnTo>
                  <a:lnTo>
                    <a:pt x="2161" y="1634"/>
                  </a:lnTo>
                  <a:lnTo>
                    <a:pt x="1681" y="2066"/>
                  </a:lnTo>
                  <a:lnTo>
                    <a:pt x="1297" y="2546"/>
                  </a:lnTo>
                  <a:lnTo>
                    <a:pt x="961" y="3074"/>
                  </a:lnTo>
                  <a:lnTo>
                    <a:pt x="673" y="3651"/>
                  </a:lnTo>
                  <a:lnTo>
                    <a:pt x="432" y="4275"/>
                  </a:lnTo>
                  <a:lnTo>
                    <a:pt x="240" y="4947"/>
                  </a:lnTo>
                  <a:lnTo>
                    <a:pt x="96" y="5620"/>
                  </a:lnTo>
                  <a:lnTo>
                    <a:pt x="0" y="6292"/>
                  </a:lnTo>
                  <a:lnTo>
                    <a:pt x="0" y="7013"/>
                  </a:lnTo>
                  <a:lnTo>
                    <a:pt x="0" y="7733"/>
                  </a:lnTo>
                  <a:lnTo>
                    <a:pt x="48" y="8453"/>
                  </a:lnTo>
                  <a:lnTo>
                    <a:pt x="144" y="9558"/>
                  </a:lnTo>
                  <a:lnTo>
                    <a:pt x="48" y="9942"/>
                  </a:lnTo>
                  <a:lnTo>
                    <a:pt x="0" y="10278"/>
                  </a:lnTo>
                  <a:lnTo>
                    <a:pt x="0" y="10662"/>
                  </a:lnTo>
                  <a:lnTo>
                    <a:pt x="48" y="10999"/>
                  </a:lnTo>
                  <a:lnTo>
                    <a:pt x="144" y="11623"/>
                  </a:lnTo>
                  <a:lnTo>
                    <a:pt x="384" y="12247"/>
                  </a:lnTo>
                  <a:lnTo>
                    <a:pt x="673" y="12824"/>
                  </a:lnTo>
                  <a:lnTo>
                    <a:pt x="1105" y="13352"/>
                  </a:lnTo>
                  <a:lnTo>
                    <a:pt x="1585" y="13832"/>
                  </a:lnTo>
                  <a:lnTo>
                    <a:pt x="2113" y="14264"/>
                  </a:lnTo>
                  <a:lnTo>
                    <a:pt x="2690" y="14649"/>
                  </a:lnTo>
                  <a:lnTo>
                    <a:pt x="3314" y="14985"/>
                  </a:lnTo>
                  <a:lnTo>
                    <a:pt x="3986" y="15273"/>
                  </a:lnTo>
                  <a:lnTo>
                    <a:pt x="4707" y="15513"/>
                  </a:lnTo>
                  <a:lnTo>
                    <a:pt x="5379" y="15657"/>
                  </a:lnTo>
                  <a:lnTo>
                    <a:pt x="6147" y="15753"/>
                  </a:lnTo>
                  <a:lnTo>
                    <a:pt x="6868" y="15801"/>
                  </a:lnTo>
                  <a:lnTo>
                    <a:pt x="7540" y="15753"/>
                  </a:lnTo>
                  <a:lnTo>
                    <a:pt x="10470" y="15513"/>
                  </a:lnTo>
                  <a:lnTo>
                    <a:pt x="11190" y="15417"/>
                  </a:lnTo>
                  <a:lnTo>
                    <a:pt x="11862" y="15225"/>
                  </a:lnTo>
                  <a:lnTo>
                    <a:pt x="12487" y="14985"/>
                  </a:lnTo>
                  <a:lnTo>
                    <a:pt x="13111" y="14697"/>
                  </a:lnTo>
                  <a:lnTo>
                    <a:pt x="13639" y="14360"/>
                  </a:lnTo>
                  <a:lnTo>
                    <a:pt x="14216" y="13976"/>
                  </a:lnTo>
                  <a:lnTo>
                    <a:pt x="14696" y="13544"/>
                  </a:lnTo>
                  <a:lnTo>
                    <a:pt x="15128" y="13064"/>
                  </a:lnTo>
                  <a:lnTo>
                    <a:pt x="15512" y="12535"/>
                  </a:lnTo>
                  <a:lnTo>
                    <a:pt x="15848" y="11959"/>
                  </a:lnTo>
                  <a:lnTo>
                    <a:pt x="16137" y="11383"/>
                  </a:lnTo>
                  <a:lnTo>
                    <a:pt x="16377" y="10759"/>
                  </a:lnTo>
                  <a:lnTo>
                    <a:pt x="16569" y="10134"/>
                  </a:lnTo>
                  <a:lnTo>
                    <a:pt x="16665" y="9462"/>
                  </a:lnTo>
                  <a:lnTo>
                    <a:pt x="16713" y="8741"/>
                  </a:lnTo>
                  <a:lnTo>
                    <a:pt x="16665" y="8069"/>
                  </a:lnTo>
                  <a:lnTo>
                    <a:pt x="16569" y="6916"/>
                  </a:lnTo>
                  <a:lnTo>
                    <a:pt x="16473" y="6244"/>
                  </a:lnTo>
                  <a:lnTo>
                    <a:pt x="16329" y="5524"/>
                  </a:lnTo>
                  <a:lnTo>
                    <a:pt x="16089" y="4851"/>
                  </a:lnTo>
                  <a:lnTo>
                    <a:pt x="15800" y="4227"/>
                  </a:lnTo>
                  <a:lnTo>
                    <a:pt x="15464" y="3603"/>
                  </a:lnTo>
                  <a:lnTo>
                    <a:pt x="15080" y="3026"/>
                  </a:lnTo>
                  <a:lnTo>
                    <a:pt x="14648" y="2450"/>
                  </a:lnTo>
                  <a:lnTo>
                    <a:pt x="14168" y="1922"/>
                  </a:lnTo>
                  <a:lnTo>
                    <a:pt x="13639" y="1490"/>
                  </a:lnTo>
                  <a:lnTo>
                    <a:pt x="13063" y="1057"/>
                  </a:lnTo>
                  <a:lnTo>
                    <a:pt x="12487" y="721"/>
                  </a:lnTo>
                  <a:lnTo>
                    <a:pt x="11862" y="433"/>
                  </a:lnTo>
                  <a:lnTo>
                    <a:pt x="11190" y="241"/>
                  </a:lnTo>
                  <a:lnTo>
                    <a:pt x="10518" y="97"/>
                  </a:lnTo>
                  <a:lnTo>
                    <a:pt x="9845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45"/>
            <p:cNvSpPr/>
            <p:nvPr/>
          </p:nvSpPr>
          <p:spPr>
            <a:xfrm>
              <a:off x="5388825" y="3732725"/>
              <a:ext cx="417825" cy="395050"/>
            </a:xfrm>
            <a:custGeom>
              <a:avLst/>
              <a:gdLst/>
              <a:ahLst/>
              <a:cxnLst/>
              <a:rect l="l" t="t" r="r" b="b"/>
              <a:pathLst>
                <a:path w="16713" h="15802" fill="none" extrusionOk="0">
                  <a:moveTo>
                    <a:pt x="9125" y="49"/>
                  </a:moveTo>
                  <a:lnTo>
                    <a:pt x="5571" y="577"/>
                  </a:lnTo>
                  <a:lnTo>
                    <a:pt x="5571" y="577"/>
                  </a:lnTo>
                  <a:lnTo>
                    <a:pt x="4755" y="625"/>
                  </a:lnTo>
                  <a:lnTo>
                    <a:pt x="3986" y="769"/>
                  </a:lnTo>
                  <a:lnTo>
                    <a:pt x="3314" y="961"/>
                  </a:lnTo>
                  <a:lnTo>
                    <a:pt x="2690" y="1250"/>
                  </a:lnTo>
                  <a:lnTo>
                    <a:pt x="2161" y="1634"/>
                  </a:lnTo>
                  <a:lnTo>
                    <a:pt x="1681" y="2066"/>
                  </a:lnTo>
                  <a:lnTo>
                    <a:pt x="1297" y="2546"/>
                  </a:lnTo>
                  <a:lnTo>
                    <a:pt x="961" y="3074"/>
                  </a:lnTo>
                  <a:lnTo>
                    <a:pt x="673" y="3651"/>
                  </a:lnTo>
                  <a:lnTo>
                    <a:pt x="432" y="4275"/>
                  </a:lnTo>
                  <a:lnTo>
                    <a:pt x="240" y="4947"/>
                  </a:lnTo>
                  <a:lnTo>
                    <a:pt x="96" y="5620"/>
                  </a:lnTo>
                  <a:lnTo>
                    <a:pt x="0" y="6292"/>
                  </a:lnTo>
                  <a:lnTo>
                    <a:pt x="0" y="7013"/>
                  </a:lnTo>
                  <a:lnTo>
                    <a:pt x="0" y="7733"/>
                  </a:lnTo>
                  <a:lnTo>
                    <a:pt x="48" y="8453"/>
                  </a:lnTo>
                  <a:lnTo>
                    <a:pt x="144" y="9558"/>
                  </a:lnTo>
                  <a:lnTo>
                    <a:pt x="144" y="9558"/>
                  </a:lnTo>
                  <a:lnTo>
                    <a:pt x="48" y="9942"/>
                  </a:lnTo>
                  <a:lnTo>
                    <a:pt x="0" y="10278"/>
                  </a:lnTo>
                  <a:lnTo>
                    <a:pt x="0" y="10662"/>
                  </a:lnTo>
                  <a:lnTo>
                    <a:pt x="48" y="10999"/>
                  </a:lnTo>
                  <a:lnTo>
                    <a:pt x="144" y="11623"/>
                  </a:lnTo>
                  <a:lnTo>
                    <a:pt x="384" y="12247"/>
                  </a:lnTo>
                  <a:lnTo>
                    <a:pt x="673" y="12824"/>
                  </a:lnTo>
                  <a:lnTo>
                    <a:pt x="1105" y="13352"/>
                  </a:lnTo>
                  <a:lnTo>
                    <a:pt x="1585" y="13832"/>
                  </a:lnTo>
                  <a:lnTo>
                    <a:pt x="2113" y="14264"/>
                  </a:lnTo>
                  <a:lnTo>
                    <a:pt x="2690" y="14649"/>
                  </a:lnTo>
                  <a:lnTo>
                    <a:pt x="3314" y="14985"/>
                  </a:lnTo>
                  <a:lnTo>
                    <a:pt x="3986" y="15273"/>
                  </a:lnTo>
                  <a:lnTo>
                    <a:pt x="4707" y="15513"/>
                  </a:lnTo>
                  <a:lnTo>
                    <a:pt x="5379" y="15657"/>
                  </a:lnTo>
                  <a:lnTo>
                    <a:pt x="6147" y="15753"/>
                  </a:lnTo>
                  <a:lnTo>
                    <a:pt x="6868" y="15801"/>
                  </a:lnTo>
                  <a:lnTo>
                    <a:pt x="7540" y="15753"/>
                  </a:lnTo>
                  <a:lnTo>
                    <a:pt x="10470" y="15513"/>
                  </a:lnTo>
                  <a:lnTo>
                    <a:pt x="10470" y="15513"/>
                  </a:lnTo>
                  <a:lnTo>
                    <a:pt x="11190" y="15417"/>
                  </a:lnTo>
                  <a:lnTo>
                    <a:pt x="11862" y="15225"/>
                  </a:lnTo>
                  <a:lnTo>
                    <a:pt x="12487" y="14985"/>
                  </a:lnTo>
                  <a:lnTo>
                    <a:pt x="13111" y="14697"/>
                  </a:lnTo>
                  <a:lnTo>
                    <a:pt x="13639" y="14360"/>
                  </a:lnTo>
                  <a:lnTo>
                    <a:pt x="14216" y="13976"/>
                  </a:lnTo>
                  <a:lnTo>
                    <a:pt x="14696" y="13544"/>
                  </a:lnTo>
                  <a:lnTo>
                    <a:pt x="15128" y="13064"/>
                  </a:lnTo>
                  <a:lnTo>
                    <a:pt x="15512" y="12535"/>
                  </a:lnTo>
                  <a:lnTo>
                    <a:pt x="15848" y="11959"/>
                  </a:lnTo>
                  <a:lnTo>
                    <a:pt x="16137" y="11383"/>
                  </a:lnTo>
                  <a:lnTo>
                    <a:pt x="16377" y="10759"/>
                  </a:lnTo>
                  <a:lnTo>
                    <a:pt x="16569" y="10134"/>
                  </a:lnTo>
                  <a:lnTo>
                    <a:pt x="16665" y="9462"/>
                  </a:lnTo>
                  <a:lnTo>
                    <a:pt x="16713" y="8741"/>
                  </a:lnTo>
                  <a:lnTo>
                    <a:pt x="16665" y="8069"/>
                  </a:lnTo>
                  <a:lnTo>
                    <a:pt x="16569" y="6916"/>
                  </a:lnTo>
                  <a:lnTo>
                    <a:pt x="16569" y="6916"/>
                  </a:lnTo>
                  <a:lnTo>
                    <a:pt x="16473" y="6244"/>
                  </a:lnTo>
                  <a:lnTo>
                    <a:pt x="16329" y="5524"/>
                  </a:lnTo>
                  <a:lnTo>
                    <a:pt x="16089" y="4851"/>
                  </a:lnTo>
                  <a:lnTo>
                    <a:pt x="15800" y="4227"/>
                  </a:lnTo>
                  <a:lnTo>
                    <a:pt x="15464" y="3603"/>
                  </a:lnTo>
                  <a:lnTo>
                    <a:pt x="15080" y="3026"/>
                  </a:lnTo>
                  <a:lnTo>
                    <a:pt x="14648" y="2450"/>
                  </a:lnTo>
                  <a:lnTo>
                    <a:pt x="14168" y="1922"/>
                  </a:lnTo>
                  <a:lnTo>
                    <a:pt x="13639" y="1490"/>
                  </a:lnTo>
                  <a:lnTo>
                    <a:pt x="13063" y="1057"/>
                  </a:lnTo>
                  <a:lnTo>
                    <a:pt x="12487" y="721"/>
                  </a:lnTo>
                  <a:lnTo>
                    <a:pt x="11862" y="433"/>
                  </a:lnTo>
                  <a:lnTo>
                    <a:pt x="11190" y="241"/>
                  </a:lnTo>
                  <a:lnTo>
                    <a:pt x="10518" y="97"/>
                  </a:lnTo>
                  <a:lnTo>
                    <a:pt x="9845" y="1"/>
                  </a:lnTo>
                  <a:lnTo>
                    <a:pt x="9125" y="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45"/>
            <p:cNvSpPr/>
            <p:nvPr/>
          </p:nvSpPr>
          <p:spPr>
            <a:xfrm>
              <a:off x="5550900" y="3957250"/>
              <a:ext cx="92475" cy="56450"/>
            </a:xfrm>
            <a:custGeom>
              <a:avLst/>
              <a:gdLst/>
              <a:ahLst/>
              <a:cxnLst/>
              <a:rect l="l" t="t" r="r" b="b"/>
              <a:pathLst>
                <a:path w="3699" h="2258" extrusionOk="0">
                  <a:moveTo>
                    <a:pt x="625" y="1"/>
                  </a:moveTo>
                  <a:lnTo>
                    <a:pt x="433" y="49"/>
                  </a:lnTo>
                  <a:lnTo>
                    <a:pt x="337" y="145"/>
                  </a:lnTo>
                  <a:lnTo>
                    <a:pt x="241" y="241"/>
                  </a:lnTo>
                  <a:lnTo>
                    <a:pt x="49" y="529"/>
                  </a:lnTo>
                  <a:lnTo>
                    <a:pt x="1" y="865"/>
                  </a:lnTo>
                  <a:lnTo>
                    <a:pt x="1" y="1057"/>
                  </a:lnTo>
                  <a:lnTo>
                    <a:pt x="49" y="1249"/>
                  </a:lnTo>
                  <a:lnTo>
                    <a:pt x="145" y="1441"/>
                  </a:lnTo>
                  <a:lnTo>
                    <a:pt x="241" y="1633"/>
                  </a:lnTo>
                  <a:lnTo>
                    <a:pt x="433" y="1778"/>
                  </a:lnTo>
                  <a:lnTo>
                    <a:pt x="625" y="1970"/>
                  </a:lnTo>
                  <a:lnTo>
                    <a:pt x="865" y="2066"/>
                  </a:lnTo>
                  <a:lnTo>
                    <a:pt x="1201" y="2162"/>
                  </a:lnTo>
                  <a:lnTo>
                    <a:pt x="1537" y="2258"/>
                  </a:lnTo>
                  <a:lnTo>
                    <a:pt x="2306" y="2258"/>
                  </a:lnTo>
                  <a:lnTo>
                    <a:pt x="2546" y="2210"/>
                  </a:lnTo>
                  <a:lnTo>
                    <a:pt x="2786" y="2114"/>
                  </a:lnTo>
                  <a:lnTo>
                    <a:pt x="3026" y="2018"/>
                  </a:lnTo>
                  <a:lnTo>
                    <a:pt x="3218" y="1874"/>
                  </a:lnTo>
                  <a:lnTo>
                    <a:pt x="3362" y="1729"/>
                  </a:lnTo>
                  <a:lnTo>
                    <a:pt x="3458" y="1585"/>
                  </a:lnTo>
                  <a:lnTo>
                    <a:pt x="3554" y="1393"/>
                  </a:lnTo>
                  <a:lnTo>
                    <a:pt x="3699" y="1057"/>
                  </a:lnTo>
                  <a:lnTo>
                    <a:pt x="3650" y="769"/>
                  </a:lnTo>
                  <a:lnTo>
                    <a:pt x="3650" y="625"/>
                  </a:lnTo>
                  <a:lnTo>
                    <a:pt x="3554" y="481"/>
                  </a:lnTo>
                  <a:lnTo>
                    <a:pt x="3458" y="385"/>
                  </a:lnTo>
                  <a:lnTo>
                    <a:pt x="3362" y="337"/>
                  </a:lnTo>
                  <a:lnTo>
                    <a:pt x="3074" y="241"/>
                  </a:lnTo>
                  <a:lnTo>
                    <a:pt x="2882" y="193"/>
                  </a:lnTo>
                  <a:lnTo>
                    <a:pt x="2786" y="241"/>
                  </a:lnTo>
                  <a:lnTo>
                    <a:pt x="2690" y="289"/>
                  </a:lnTo>
                  <a:lnTo>
                    <a:pt x="2402" y="433"/>
                  </a:lnTo>
                  <a:lnTo>
                    <a:pt x="2162" y="481"/>
                  </a:lnTo>
                  <a:lnTo>
                    <a:pt x="1826" y="529"/>
                  </a:lnTo>
                  <a:lnTo>
                    <a:pt x="1633" y="529"/>
                  </a:lnTo>
                  <a:lnTo>
                    <a:pt x="1441" y="433"/>
                  </a:lnTo>
                  <a:lnTo>
                    <a:pt x="1105" y="193"/>
                  </a:lnTo>
                  <a:lnTo>
                    <a:pt x="961" y="97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45"/>
            <p:cNvSpPr/>
            <p:nvPr/>
          </p:nvSpPr>
          <p:spPr>
            <a:xfrm>
              <a:off x="5465650" y="3866000"/>
              <a:ext cx="86475" cy="108075"/>
            </a:xfrm>
            <a:custGeom>
              <a:avLst/>
              <a:gdLst/>
              <a:ahLst/>
              <a:cxnLst/>
              <a:rect l="l" t="t" r="r" b="b"/>
              <a:pathLst>
                <a:path w="3459" h="4323" extrusionOk="0">
                  <a:moveTo>
                    <a:pt x="1394" y="1"/>
                  </a:moveTo>
                  <a:lnTo>
                    <a:pt x="1105" y="97"/>
                  </a:lnTo>
                  <a:lnTo>
                    <a:pt x="817" y="289"/>
                  </a:lnTo>
                  <a:lnTo>
                    <a:pt x="529" y="481"/>
                  </a:lnTo>
                  <a:lnTo>
                    <a:pt x="337" y="721"/>
                  </a:lnTo>
                  <a:lnTo>
                    <a:pt x="145" y="1009"/>
                  </a:lnTo>
                  <a:lnTo>
                    <a:pt x="49" y="1345"/>
                  </a:lnTo>
                  <a:lnTo>
                    <a:pt x="1" y="1682"/>
                  </a:lnTo>
                  <a:lnTo>
                    <a:pt x="1" y="2594"/>
                  </a:lnTo>
                  <a:lnTo>
                    <a:pt x="49" y="2930"/>
                  </a:lnTo>
                  <a:lnTo>
                    <a:pt x="145" y="3266"/>
                  </a:lnTo>
                  <a:lnTo>
                    <a:pt x="289" y="3555"/>
                  </a:lnTo>
                  <a:lnTo>
                    <a:pt x="481" y="3843"/>
                  </a:lnTo>
                  <a:lnTo>
                    <a:pt x="769" y="4035"/>
                  </a:lnTo>
                  <a:lnTo>
                    <a:pt x="1057" y="4179"/>
                  </a:lnTo>
                  <a:lnTo>
                    <a:pt x="1345" y="4323"/>
                  </a:lnTo>
                  <a:lnTo>
                    <a:pt x="2066" y="4323"/>
                  </a:lnTo>
                  <a:lnTo>
                    <a:pt x="2402" y="4227"/>
                  </a:lnTo>
                  <a:lnTo>
                    <a:pt x="2690" y="4035"/>
                  </a:lnTo>
                  <a:lnTo>
                    <a:pt x="2930" y="3843"/>
                  </a:lnTo>
                  <a:lnTo>
                    <a:pt x="3170" y="3603"/>
                  </a:lnTo>
                  <a:lnTo>
                    <a:pt x="3315" y="3314"/>
                  </a:lnTo>
                  <a:lnTo>
                    <a:pt x="3411" y="2978"/>
                  </a:lnTo>
                  <a:lnTo>
                    <a:pt x="3459" y="2642"/>
                  </a:lnTo>
                  <a:lnTo>
                    <a:pt x="3459" y="1730"/>
                  </a:lnTo>
                  <a:lnTo>
                    <a:pt x="3411" y="1393"/>
                  </a:lnTo>
                  <a:lnTo>
                    <a:pt x="3315" y="1057"/>
                  </a:lnTo>
                  <a:lnTo>
                    <a:pt x="3170" y="769"/>
                  </a:lnTo>
                  <a:lnTo>
                    <a:pt x="2978" y="529"/>
                  </a:lnTo>
                  <a:lnTo>
                    <a:pt x="2738" y="289"/>
                  </a:lnTo>
                  <a:lnTo>
                    <a:pt x="2450" y="145"/>
                  </a:lnTo>
                  <a:lnTo>
                    <a:pt x="2114" y="49"/>
                  </a:lnTo>
                  <a:lnTo>
                    <a:pt x="1778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45"/>
            <p:cNvSpPr/>
            <p:nvPr/>
          </p:nvSpPr>
          <p:spPr>
            <a:xfrm>
              <a:off x="5488475" y="3874400"/>
              <a:ext cx="63650" cy="93675"/>
            </a:xfrm>
            <a:custGeom>
              <a:avLst/>
              <a:gdLst/>
              <a:ahLst/>
              <a:cxnLst/>
              <a:rect l="l" t="t" r="r" b="b"/>
              <a:pathLst>
                <a:path w="2546" h="3747" extrusionOk="0">
                  <a:moveTo>
                    <a:pt x="1537" y="1"/>
                  </a:moveTo>
                  <a:lnTo>
                    <a:pt x="1249" y="49"/>
                  </a:lnTo>
                  <a:lnTo>
                    <a:pt x="961" y="145"/>
                  </a:lnTo>
                  <a:lnTo>
                    <a:pt x="721" y="337"/>
                  </a:lnTo>
                  <a:lnTo>
                    <a:pt x="481" y="529"/>
                  </a:lnTo>
                  <a:lnTo>
                    <a:pt x="288" y="817"/>
                  </a:lnTo>
                  <a:lnTo>
                    <a:pt x="144" y="1153"/>
                  </a:lnTo>
                  <a:lnTo>
                    <a:pt x="48" y="1490"/>
                  </a:lnTo>
                  <a:lnTo>
                    <a:pt x="0" y="1874"/>
                  </a:lnTo>
                  <a:lnTo>
                    <a:pt x="48" y="2258"/>
                  </a:lnTo>
                  <a:lnTo>
                    <a:pt x="144" y="2594"/>
                  </a:lnTo>
                  <a:lnTo>
                    <a:pt x="240" y="2930"/>
                  </a:lnTo>
                  <a:lnTo>
                    <a:pt x="432" y="3219"/>
                  </a:lnTo>
                  <a:lnTo>
                    <a:pt x="673" y="3411"/>
                  </a:lnTo>
                  <a:lnTo>
                    <a:pt x="913" y="3603"/>
                  </a:lnTo>
                  <a:lnTo>
                    <a:pt x="1201" y="3699"/>
                  </a:lnTo>
                  <a:lnTo>
                    <a:pt x="1489" y="3747"/>
                  </a:lnTo>
                  <a:lnTo>
                    <a:pt x="1729" y="3747"/>
                  </a:lnTo>
                  <a:lnTo>
                    <a:pt x="2065" y="3459"/>
                  </a:lnTo>
                  <a:lnTo>
                    <a:pt x="2305" y="3122"/>
                  </a:lnTo>
                  <a:lnTo>
                    <a:pt x="2498" y="2738"/>
                  </a:lnTo>
                  <a:lnTo>
                    <a:pt x="2546" y="2546"/>
                  </a:lnTo>
                  <a:lnTo>
                    <a:pt x="2546" y="2306"/>
                  </a:lnTo>
                  <a:lnTo>
                    <a:pt x="2546" y="1394"/>
                  </a:lnTo>
                  <a:lnTo>
                    <a:pt x="2498" y="1009"/>
                  </a:lnTo>
                  <a:lnTo>
                    <a:pt x="2402" y="673"/>
                  </a:lnTo>
                  <a:lnTo>
                    <a:pt x="2209" y="337"/>
                  </a:lnTo>
                  <a:lnTo>
                    <a:pt x="1969" y="97"/>
                  </a:lnTo>
                  <a:lnTo>
                    <a:pt x="1777" y="49"/>
                  </a:lnTo>
                  <a:lnTo>
                    <a:pt x="1537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45"/>
            <p:cNvSpPr/>
            <p:nvPr/>
          </p:nvSpPr>
          <p:spPr>
            <a:xfrm>
              <a:off x="5631350" y="3861200"/>
              <a:ext cx="86475" cy="109275"/>
            </a:xfrm>
            <a:custGeom>
              <a:avLst/>
              <a:gdLst/>
              <a:ahLst/>
              <a:cxnLst/>
              <a:rect l="l" t="t" r="r" b="b"/>
              <a:pathLst>
                <a:path w="3459" h="4371" extrusionOk="0">
                  <a:moveTo>
                    <a:pt x="1681" y="1"/>
                  </a:moveTo>
                  <a:lnTo>
                    <a:pt x="1297" y="49"/>
                  </a:lnTo>
                  <a:lnTo>
                    <a:pt x="1009" y="145"/>
                  </a:lnTo>
                  <a:lnTo>
                    <a:pt x="721" y="337"/>
                  </a:lnTo>
                  <a:lnTo>
                    <a:pt x="481" y="529"/>
                  </a:lnTo>
                  <a:lnTo>
                    <a:pt x="240" y="817"/>
                  </a:lnTo>
                  <a:lnTo>
                    <a:pt x="96" y="1105"/>
                  </a:lnTo>
                  <a:lnTo>
                    <a:pt x="48" y="1441"/>
                  </a:lnTo>
                  <a:lnTo>
                    <a:pt x="0" y="1777"/>
                  </a:lnTo>
                  <a:lnTo>
                    <a:pt x="48" y="2690"/>
                  </a:lnTo>
                  <a:lnTo>
                    <a:pt x="96" y="3026"/>
                  </a:lnTo>
                  <a:lnTo>
                    <a:pt x="192" y="3362"/>
                  </a:lnTo>
                  <a:lnTo>
                    <a:pt x="336" y="3650"/>
                  </a:lnTo>
                  <a:lnTo>
                    <a:pt x="577" y="3891"/>
                  </a:lnTo>
                  <a:lnTo>
                    <a:pt x="817" y="4083"/>
                  </a:lnTo>
                  <a:lnTo>
                    <a:pt x="1153" y="4227"/>
                  </a:lnTo>
                  <a:lnTo>
                    <a:pt x="1441" y="4323"/>
                  </a:lnTo>
                  <a:lnTo>
                    <a:pt x="1825" y="4371"/>
                  </a:lnTo>
                  <a:lnTo>
                    <a:pt x="2161" y="4323"/>
                  </a:lnTo>
                  <a:lnTo>
                    <a:pt x="2450" y="4179"/>
                  </a:lnTo>
                  <a:lnTo>
                    <a:pt x="2738" y="4035"/>
                  </a:lnTo>
                  <a:lnTo>
                    <a:pt x="3026" y="3795"/>
                  </a:lnTo>
                  <a:lnTo>
                    <a:pt x="3218" y="3554"/>
                  </a:lnTo>
                  <a:lnTo>
                    <a:pt x="3362" y="3266"/>
                  </a:lnTo>
                  <a:lnTo>
                    <a:pt x="3458" y="2930"/>
                  </a:lnTo>
                  <a:lnTo>
                    <a:pt x="3458" y="2594"/>
                  </a:lnTo>
                  <a:lnTo>
                    <a:pt x="3458" y="1681"/>
                  </a:lnTo>
                  <a:lnTo>
                    <a:pt x="3410" y="1297"/>
                  </a:lnTo>
                  <a:lnTo>
                    <a:pt x="3266" y="1009"/>
                  </a:lnTo>
                  <a:lnTo>
                    <a:pt x="3122" y="721"/>
                  </a:lnTo>
                  <a:lnTo>
                    <a:pt x="2882" y="481"/>
                  </a:lnTo>
                  <a:lnTo>
                    <a:pt x="2642" y="241"/>
                  </a:lnTo>
                  <a:lnTo>
                    <a:pt x="2353" y="97"/>
                  </a:lnTo>
                  <a:lnTo>
                    <a:pt x="2017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45"/>
            <p:cNvSpPr/>
            <p:nvPr/>
          </p:nvSpPr>
          <p:spPr>
            <a:xfrm>
              <a:off x="5631350" y="3861200"/>
              <a:ext cx="86475" cy="109275"/>
            </a:xfrm>
            <a:custGeom>
              <a:avLst/>
              <a:gdLst/>
              <a:ahLst/>
              <a:cxnLst/>
              <a:rect l="l" t="t" r="r" b="b"/>
              <a:pathLst>
                <a:path w="3459" h="4371" fill="none" extrusionOk="0">
                  <a:moveTo>
                    <a:pt x="1825" y="4371"/>
                  </a:moveTo>
                  <a:lnTo>
                    <a:pt x="1825" y="4371"/>
                  </a:lnTo>
                  <a:lnTo>
                    <a:pt x="1825" y="4371"/>
                  </a:lnTo>
                  <a:lnTo>
                    <a:pt x="1441" y="4323"/>
                  </a:lnTo>
                  <a:lnTo>
                    <a:pt x="1153" y="4227"/>
                  </a:lnTo>
                  <a:lnTo>
                    <a:pt x="817" y="4083"/>
                  </a:lnTo>
                  <a:lnTo>
                    <a:pt x="577" y="3891"/>
                  </a:lnTo>
                  <a:lnTo>
                    <a:pt x="336" y="3650"/>
                  </a:lnTo>
                  <a:lnTo>
                    <a:pt x="192" y="3362"/>
                  </a:lnTo>
                  <a:lnTo>
                    <a:pt x="96" y="3026"/>
                  </a:lnTo>
                  <a:lnTo>
                    <a:pt x="48" y="2690"/>
                  </a:lnTo>
                  <a:lnTo>
                    <a:pt x="0" y="1777"/>
                  </a:lnTo>
                  <a:lnTo>
                    <a:pt x="0" y="1777"/>
                  </a:lnTo>
                  <a:lnTo>
                    <a:pt x="48" y="1441"/>
                  </a:lnTo>
                  <a:lnTo>
                    <a:pt x="96" y="1105"/>
                  </a:lnTo>
                  <a:lnTo>
                    <a:pt x="240" y="817"/>
                  </a:lnTo>
                  <a:lnTo>
                    <a:pt x="481" y="529"/>
                  </a:lnTo>
                  <a:lnTo>
                    <a:pt x="721" y="337"/>
                  </a:lnTo>
                  <a:lnTo>
                    <a:pt x="1009" y="145"/>
                  </a:lnTo>
                  <a:lnTo>
                    <a:pt x="1297" y="49"/>
                  </a:lnTo>
                  <a:lnTo>
                    <a:pt x="1681" y="1"/>
                  </a:lnTo>
                  <a:lnTo>
                    <a:pt x="1681" y="1"/>
                  </a:lnTo>
                  <a:lnTo>
                    <a:pt x="2017" y="1"/>
                  </a:lnTo>
                  <a:lnTo>
                    <a:pt x="2353" y="97"/>
                  </a:lnTo>
                  <a:lnTo>
                    <a:pt x="2642" y="241"/>
                  </a:lnTo>
                  <a:lnTo>
                    <a:pt x="2882" y="481"/>
                  </a:lnTo>
                  <a:lnTo>
                    <a:pt x="3122" y="721"/>
                  </a:lnTo>
                  <a:lnTo>
                    <a:pt x="3266" y="1009"/>
                  </a:lnTo>
                  <a:lnTo>
                    <a:pt x="3410" y="1297"/>
                  </a:lnTo>
                  <a:lnTo>
                    <a:pt x="3458" y="1681"/>
                  </a:lnTo>
                  <a:lnTo>
                    <a:pt x="3458" y="2594"/>
                  </a:lnTo>
                  <a:lnTo>
                    <a:pt x="3458" y="2594"/>
                  </a:lnTo>
                  <a:lnTo>
                    <a:pt x="3458" y="2930"/>
                  </a:lnTo>
                  <a:lnTo>
                    <a:pt x="3362" y="3266"/>
                  </a:lnTo>
                  <a:lnTo>
                    <a:pt x="3218" y="3554"/>
                  </a:lnTo>
                  <a:lnTo>
                    <a:pt x="3026" y="3795"/>
                  </a:lnTo>
                  <a:lnTo>
                    <a:pt x="2738" y="4035"/>
                  </a:lnTo>
                  <a:lnTo>
                    <a:pt x="2450" y="4179"/>
                  </a:lnTo>
                  <a:lnTo>
                    <a:pt x="2161" y="4323"/>
                  </a:lnTo>
                  <a:lnTo>
                    <a:pt x="1825" y="43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45"/>
            <p:cNvSpPr/>
            <p:nvPr/>
          </p:nvSpPr>
          <p:spPr>
            <a:xfrm>
              <a:off x="5654150" y="3869600"/>
              <a:ext cx="63675" cy="93675"/>
            </a:xfrm>
            <a:custGeom>
              <a:avLst/>
              <a:gdLst/>
              <a:ahLst/>
              <a:cxnLst/>
              <a:rect l="l" t="t" r="r" b="b"/>
              <a:pathLst>
                <a:path w="2547" h="3747" extrusionOk="0">
                  <a:moveTo>
                    <a:pt x="1490" y="1"/>
                  </a:moveTo>
                  <a:lnTo>
                    <a:pt x="1153" y="49"/>
                  </a:lnTo>
                  <a:lnTo>
                    <a:pt x="865" y="145"/>
                  </a:lnTo>
                  <a:lnTo>
                    <a:pt x="625" y="337"/>
                  </a:lnTo>
                  <a:lnTo>
                    <a:pt x="433" y="577"/>
                  </a:lnTo>
                  <a:lnTo>
                    <a:pt x="241" y="865"/>
                  </a:lnTo>
                  <a:lnTo>
                    <a:pt x="97" y="1201"/>
                  </a:lnTo>
                  <a:lnTo>
                    <a:pt x="49" y="1538"/>
                  </a:lnTo>
                  <a:lnTo>
                    <a:pt x="1" y="1922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0"/>
                  </a:lnTo>
                  <a:lnTo>
                    <a:pt x="481" y="3218"/>
                  </a:lnTo>
                  <a:lnTo>
                    <a:pt x="721" y="3459"/>
                  </a:lnTo>
                  <a:lnTo>
                    <a:pt x="1009" y="3603"/>
                  </a:lnTo>
                  <a:lnTo>
                    <a:pt x="1297" y="3699"/>
                  </a:lnTo>
                  <a:lnTo>
                    <a:pt x="1586" y="3747"/>
                  </a:lnTo>
                  <a:lnTo>
                    <a:pt x="1826" y="3699"/>
                  </a:lnTo>
                  <a:lnTo>
                    <a:pt x="2114" y="3411"/>
                  </a:lnTo>
                  <a:lnTo>
                    <a:pt x="2354" y="3074"/>
                  </a:lnTo>
                  <a:lnTo>
                    <a:pt x="2498" y="2690"/>
                  </a:lnTo>
                  <a:lnTo>
                    <a:pt x="2546" y="2450"/>
                  </a:lnTo>
                  <a:lnTo>
                    <a:pt x="2546" y="2258"/>
                  </a:lnTo>
                  <a:lnTo>
                    <a:pt x="2546" y="1345"/>
                  </a:lnTo>
                  <a:lnTo>
                    <a:pt x="2498" y="961"/>
                  </a:lnTo>
                  <a:lnTo>
                    <a:pt x="2354" y="625"/>
                  </a:lnTo>
                  <a:lnTo>
                    <a:pt x="2162" y="289"/>
                  </a:lnTo>
                  <a:lnTo>
                    <a:pt x="1922" y="49"/>
                  </a:lnTo>
                  <a:lnTo>
                    <a:pt x="168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45"/>
            <p:cNvSpPr/>
            <p:nvPr/>
          </p:nvSpPr>
          <p:spPr>
            <a:xfrm>
              <a:off x="5320375" y="3882825"/>
              <a:ext cx="128500" cy="140475"/>
            </a:xfrm>
            <a:custGeom>
              <a:avLst/>
              <a:gdLst/>
              <a:ahLst/>
              <a:cxnLst/>
              <a:rect l="l" t="t" r="r" b="b"/>
              <a:pathLst>
                <a:path w="5140" h="5619" extrusionOk="0">
                  <a:moveTo>
                    <a:pt x="2306" y="0"/>
                  </a:moveTo>
                  <a:lnTo>
                    <a:pt x="2066" y="48"/>
                  </a:lnTo>
                  <a:lnTo>
                    <a:pt x="1826" y="144"/>
                  </a:lnTo>
                  <a:lnTo>
                    <a:pt x="1345" y="336"/>
                  </a:lnTo>
                  <a:lnTo>
                    <a:pt x="913" y="624"/>
                  </a:lnTo>
                  <a:lnTo>
                    <a:pt x="577" y="1009"/>
                  </a:lnTo>
                  <a:lnTo>
                    <a:pt x="289" y="1441"/>
                  </a:lnTo>
                  <a:lnTo>
                    <a:pt x="97" y="1921"/>
                  </a:lnTo>
                  <a:lnTo>
                    <a:pt x="1" y="2497"/>
                  </a:lnTo>
                  <a:lnTo>
                    <a:pt x="1" y="3026"/>
                  </a:lnTo>
                  <a:lnTo>
                    <a:pt x="97" y="3602"/>
                  </a:lnTo>
                  <a:lnTo>
                    <a:pt x="337" y="4130"/>
                  </a:lnTo>
                  <a:lnTo>
                    <a:pt x="577" y="4562"/>
                  </a:lnTo>
                  <a:lnTo>
                    <a:pt x="961" y="4947"/>
                  </a:lnTo>
                  <a:lnTo>
                    <a:pt x="1345" y="5235"/>
                  </a:lnTo>
                  <a:lnTo>
                    <a:pt x="1826" y="5475"/>
                  </a:lnTo>
                  <a:lnTo>
                    <a:pt x="2306" y="5571"/>
                  </a:lnTo>
                  <a:lnTo>
                    <a:pt x="2546" y="5619"/>
                  </a:lnTo>
                  <a:lnTo>
                    <a:pt x="2834" y="5619"/>
                  </a:lnTo>
                  <a:lnTo>
                    <a:pt x="3074" y="5571"/>
                  </a:lnTo>
                  <a:lnTo>
                    <a:pt x="3314" y="5523"/>
                  </a:lnTo>
                  <a:lnTo>
                    <a:pt x="3795" y="5283"/>
                  </a:lnTo>
                  <a:lnTo>
                    <a:pt x="4227" y="4995"/>
                  </a:lnTo>
                  <a:lnTo>
                    <a:pt x="4563" y="4610"/>
                  </a:lnTo>
                  <a:lnTo>
                    <a:pt x="4851" y="4178"/>
                  </a:lnTo>
                  <a:lnTo>
                    <a:pt x="5043" y="3698"/>
                  </a:lnTo>
                  <a:lnTo>
                    <a:pt x="5139" y="3170"/>
                  </a:lnTo>
                  <a:lnTo>
                    <a:pt x="5139" y="2593"/>
                  </a:lnTo>
                  <a:lnTo>
                    <a:pt x="5043" y="2017"/>
                  </a:lnTo>
                  <a:lnTo>
                    <a:pt x="4851" y="1537"/>
                  </a:lnTo>
                  <a:lnTo>
                    <a:pt x="4563" y="1057"/>
                  </a:lnTo>
                  <a:lnTo>
                    <a:pt x="4227" y="672"/>
                  </a:lnTo>
                  <a:lnTo>
                    <a:pt x="3795" y="384"/>
                  </a:lnTo>
                  <a:lnTo>
                    <a:pt x="3314" y="144"/>
                  </a:lnTo>
                  <a:lnTo>
                    <a:pt x="2834" y="48"/>
                  </a:lnTo>
                  <a:lnTo>
                    <a:pt x="2594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45"/>
            <p:cNvSpPr/>
            <p:nvPr/>
          </p:nvSpPr>
          <p:spPr>
            <a:xfrm>
              <a:off x="5320375" y="3882825"/>
              <a:ext cx="128500" cy="140475"/>
            </a:xfrm>
            <a:custGeom>
              <a:avLst/>
              <a:gdLst/>
              <a:ahLst/>
              <a:cxnLst/>
              <a:rect l="l" t="t" r="r" b="b"/>
              <a:pathLst>
                <a:path w="5140" h="5619" fill="none" extrusionOk="0">
                  <a:moveTo>
                    <a:pt x="5139" y="2593"/>
                  </a:moveTo>
                  <a:lnTo>
                    <a:pt x="5139" y="2593"/>
                  </a:lnTo>
                  <a:lnTo>
                    <a:pt x="5139" y="3170"/>
                  </a:lnTo>
                  <a:lnTo>
                    <a:pt x="5043" y="3698"/>
                  </a:lnTo>
                  <a:lnTo>
                    <a:pt x="4851" y="4178"/>
                  </a:lnTo>
                  <a:lnTo>
                    <a:pt x="4563" y="4610"/>
                  </a:lnTo>
                  <a:lnTo>
                    <a:pt x="4227" y="4995"/>
                  </a:lnTo>
                  <a:lnTo>
                    <a:pt x="3795" y="5283"/>
                  </a:lnTo>
                  <a:lnTo>
                    <a:pt x="3314" y="5523"/>
                  </a:lnTo>
                  <a:lnTo>
                    <a:pt x="3074" y="5571"/>
                  </a:lnTo>
                  <a:lnTo>
                    <a:pt x="2834" y="5619"/>
                  </a:lnTo>
                  <a:lnTo>
                    <a:pt x="2834" y="5619"/>
                  </a:lnTo>
                  <a:lnTo>
                    <a:pt x="2546" y="5619"/>
                  </a:lnTo>
                  <a:lnTo>
                    <a:pt x="2306" y="5571"/>
                  </a:lnTo>
                  <a:lnTo>
                    <a:pt x="1826" y="5475"/>
                  </a:lnTo>
                  <a:lnTo>
                    <a:pt x="1345" y="5235"/>
                  </a:lnTo>
                  <a:lnTo>
                    <a:pt x="961" y="4947"/>
                  </a:lnTo>
                  <a:lnTo>
                    <a:pt x="577" y="4562"/>
                  </a:lnTo>
                  <a:lnTo>
                    <a:pt x="337" y="4130"/>
                  </a:lnTo>
                  <a:lnTo>
                    <a:pt x="97" y="3602"/>
                  </a:lnTo>
                  <a:lnTo>
                    <a:pt x="1" y="3026"/>
                  </a:lnTo>
                  <a:lnTo>
                    <a:pt x="1" y="3026"/>
                  </a:lnTo>
                  <a:lnTo>
                    <a:pt x="1" y="2497"/>
                  </a:lnTo>
                  <a:lnTo>
                    <a:pt x="97" y="1921"/>
                  </a:lnTo>
                  <a:lnTo>
                    <a:pt x="289" y="1441"/>
                  </a:lnTo>
                  <a:lnTo>
                    <a:pt x="577" y="1009"/>
                  </a:lnTo>
                  <a:lnTo>
                    <a:pt x="913" y="624"/>
                  </a:lnTo>
                  <a:lnTo>
                    <a:pt x="1345" y="336"/>
                  </a:lnTo>
                  <a:lnTo>
                    <a:pt x="1826" y="144"/>
                  </a:lnTo>
                  <a:lnTo>
                    <a:pt x="2066" y="48"/>
                  </a:lnTo>
                  <a:lnTo>
                    <a:pt x="2306" y="0"/>
                  </a:lnTo>
                  <a:lnTo>
                    <a:pt x="2306" y="0"/>
                  </a:lnTo>
                  <a:lnTo>
                    <a:pt x="2594" y="0"/>
                  </a:lnTo>
                  <a:lnTo>
                    <a:pt x="2834" y="48"/>
                  </a:lnTo>
                  <a:lnTo>
                    <a:pt x="3314" y="144"/>
                  </a:lnTo>
                  <a:lnTo>
                    <a:pt x="3795" y="384"/>
                  </a:lnTo>
                  <a:lnTo>
                    <a:pt x="4227" y="672"/>
                  </a:lnTo>
                  <a:lnTo>
                    <a:pt x="4563" y="1057"/>
                  </a:lnTo>
                  <a:lnTo>
                    <a:pt x="4851" y="1537"/>
                  </a:lnTo>
                  <a:lnTo>
                    <a:pt x="5043" y="2017"/>
                  </a:lnTo>
                  <a:lnTo>
                    <a:pt x="5139" y="25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45"/>
            <p:cNvSpPr/>
            <p:nvPr/>
          </p:nvSpPr>
          <p:spPr>
            <a:xfrm>
              <a:off x="5344400" y="3911625"/>
              <a:ext cx="74450" cy="82875"/>
            </a:xfrm>
            <a:custGeom>
              <a:avLst/>
              <a:gdLst/>
              <a:ahLst/>
              <a:cxnLst/>
              <a:rect l="l" t="t" r="r" b="b"/>
              <a:pathLst>
                <a:path w="2978" h="3315" extrusionOk="0">
                  <a:moveTo>
                    <a:pt x="1345" y="1"/>
                  </a:moveTo>
                  <a:lnTo>
                    <a:pt x="1057" y="49"/>
                  </a:lnTo>
                  <a:lnTo>
                    <a:pt x="769" y="193"/>
                  </a:lnTo>
                  <a:lnTo>
                    <a:pt x="529" y="385"/>
                  </a:lnTo>
                  <a:lnTo>
                    <a:pt x="336" y="577"/>
                  </a:lnTo>
                  <a:lnTo>
                    <a:pt x="144" y="865"/>
                  </a:lnTo>
                  <a:lnTo>
                    <a:pt x="48" y="1153"/>
                  </a:lnTo>
                  <a:lnTo>
                    <a:pt x="0" y="1441"/>
                  </a:lnTo>
                  <a:lnTo>
                    <a:pt x="0" y="1778"/>
                  </a:lnTo>
                  <a:lnTo>
                    <a:pt x="48" y="2114"/>
                  </a:lnTo>
                  <a:lnTo>
                    <a:pt x="144" y="2402"/>
                  </a:lnTo>
                  <a:lnTo>
                    <a:pt x="288" y="2642"/>
                  </a:lnTo>
                  <a:lnTo>
                    <a:pt x="480" y="2882"/>
                  </a:lnTo>
                  <a:lnTo>
                    <a:pt x="721" y="3074"/>
                  </a:lnTo>
                  <a:lnTo>
                    <a:pt x="961" y="3170"/>
                  </a:lnTo>
                  <a:lnTo>
                    <a:pt x="1201" y="3266"/>
                  </a:lnTo>
                  <a:lnTo>
                    <a:pt x="1489" y="3314"/>
                  </a:lnTo>
                  <a:lnTo>
                    <a:pt x="1633" y="3314"/>
                  </a:lnTo>
                  <a:lnTo>
                    <a:pt x="1921" y="3218"/>
                  </a:lnTo>
                  <a:lnTo>
                    <a:pt x="2209" y="3122"/>
                  </a:lnTo>
                  <a:lnTo>
                    <a:pt x="2450" y="2930"/>
                  </a:lnTo>
                  <a:lnTo>
                    <a:pt x="2642" y="2738"/>
                  </a:lnTo>
                  <a:lnTo>
                    <a:pt x="2834" y="2450"/>
                  </a:lnTo>
                  <a:lnTo>
                    <a:pt x="2930" y="2162"/>
                  </a:lnTo>
                  <a:lnTo>
                    <a:pt x="2978" y="1874"/>
                  </a:lnTo>
                  <a:lnTo>
                    <a:pt x="2978" y="1537"/>
                  </a:lnTo>
                  <a:lnTo>
                    <a:pt x="2930" y="1201"/>
                  </a:lnTo>
                  <a:lnTo>
                    <a:pt x="2834" y="913"/>
                  </a:lnTo>
                  <a:lnTo>
                    <a:pt x="2690" y="673"/>
                  </a:lnTo>
                  <a:lnTo>
                    <a:pt x="2498" y="433"/>
                  </a:lnTo>
                  <a:lnTo>
                    <a:pt x="2257" y="241"/>
                  </a:lnTo>
                  <a:lnTo>
                    <a:pt x="2017" y="97"/>
                  </a:lnTo>
                  <a:lnTo>
                    <a:pt x="1777" y="49"/>
                  </a:lnTo>
                  <a:lnTo>
                    <a:pt x="1489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45"/>
            <p:cNvSpPr/>
            <p:nvPr/>
          </p:nvSpPr>
          <p:spPr>
            <a:xfrm>
              <a:off x="5344400" y="3911625"/>
              <a:ext cx="74450" cy="82875"/>
            </a:xfrm>
            <a:custGeom>
              <a:avLst/>
              <a:gdLst/>
              <a:ahLst/>
              <a:cxnLst/>
              <a:rect l="l" t="t" r="r" b="b"/>
              <a:pathLst>
                <a:path w="2978" h="3315" fill="none" extrusionOk="0">
                  <a:moveTo>
                    <a:pt x="1489" y="1"/>
                  </a:moveTo>
                  <a:lnTo>
                    <a:pt x="1489" y="1"/>
                  </a:lnTo>
                  <a:lnTo>
                    <a:pt x="1345" y="1"/>
                  </a:lnTo>
                  <a:lnTo>
                    <a:pt x="1345" y="1"/>
                  </a:lnTo>
                  <a:lnTo>
                    <a:pt x="1057" y="49"/>
                  </a:lnTo>
                  <a:lnTo>
                    <a:pt x="769" y="193"/>
                  </a:lnTo>
                  <a:lnTo>
                    <a:pt x="529" y="385"/>
                  </a:lnTo>
                  <a:lnTo>
                    <a:pt x="336" y="577"/>
                  </a:lnTo>
                  <a:lnTo>
                    <a:pt x="144" y="865"/>
                  </a:lnTo>
                  <a:lnTo>
                    <a:pt x="48" y="1153"/>
                  </a:lnTo>
                  <a:lnTo>
                    <a:pt x="0" y="1441"/>
                  </a:lnTo>
                  <a:lnTo>
                    <a:pt x="0" y="1778"/>
                  </a:lnTo>
                  <a:lnTo>
                    <a:pt x="0" y="1778"/>
                  </a:lnTo>
                  <a:lnTo>
                    <a:pt x="48" y="2114"/>
                  </a:lnTo>
                  <a:lnTo>
                    <a:pt x="144" y="2402"/>
                  </a:lnTo>
                  <a:lnTo>
                    <a:pt x="288" y="2642"/>
                  </a:lnTo>
                  <a:lnTo>
                    <a:pt x="480" y="2882"/>
                  </a:lnTo>
                  <a:lnTo>
                    <a:pt x="721" y="3074"/>
                  </a:lnTo>
                  <a:lnTo>
                    <a:pt x="961" y="3170"/>
                  </a:lnTo>
                  <a:lnTo>
                    <a:pt x="1201" y="3266"/>
                  </a:lnTo>
                  <a:lnTo>
                    <a:pt x="1489" y="3314"/>
                  </a:lnTo>
                  <a:lnTo>
                    <a:pt x="1489" y="3314"/>
                  </a:lnTo>
                  <a:lnTo>
                    <a:pt x="1633" y="3314"/>
                  </a:lnTo>
                  <a:lnTo>
                    <a:pt x="1633" y="3314"/>
                  </a:lnTo>
                  <a:lnTo>
                    <a:pt x="1921" y="3218"/>
                  </a:lnTo>
                  <a:lnTo>
                    <a:pt x="2209" y="3122"/>
                  </a:lnTo>
                  <a:lnTo>
                    <a:pt x="2450" y="2930"/>
                  </a:lnTo>
                  <a:lnTo>
                    <a:pt x="2642" y="2738"/>
                  </a:lnTo>
                  <a:lnTo>
                    <a:pt x="2834" y="2450"/>
                  </a:lnTo>
                  <a:lnTo>
                    <a:pt x="2930" y="2162"/>
                  </a:lnTo>
                  <a:lnTo>
                    <a:pt x="2978" y="1874"/>
                  </a:lnTo>
                  <a:lnTo>
                    <a:pt x="2978" y="1537"/>
                  </a:lnTo>
                  <a:lnTo>
                    <a:pt x="2978" y="1537"/>
                  </a:lnTo>
                  <a:lnTo>
                    <a:pt x="2930" y="1201"/>
                  </a:lnTo>
                  <a:lnTo>
                    <a:pt x="2834" y="913"/>
                  </a:lnTo>
                  <a:lnTo>
                    <a:pt x="2690" y="673"/>
                  </a:lnTo>
                  <a:lnTo>
                    <a:pt x="2498" y="433"/>
                  </a:lnTo>
                  <a:lnTo>
                    <a:pt x="2257" y="241"/>
                  </a:lnTo>
                  <a:lnTo>
                    <a:pt x="2017" y="97"/>
                  </a:lnTo>
                  <a:lnTo>
                    <a:pt x="1777" y="49"/>
                  </a:lnTo>
                  <a:lnTo>
                    <a:pt x="14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45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extrusionOk="0">
                  <a:moveTo>
                    <a:pt x="6195" y="0"/>
                  </a:move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45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fill="none" extrusionOk="0">
                  <a:moveTo>
                    <a:pt x="21227" y="4947"/>
                  </a:move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lnTo>
                    <a:pt x="7108" y="0"/>
                  </a:lnTo>
                  <a:lnTo>
                    <a:pt x="6195" y="0"/>
                  </a:ln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275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45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extrusionOk="0">
                  <a:moveTo>
                    <a:pt x="6195" y="0"/>
                  </a:move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45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fill="none" extrusionOk="0">
                  <a:moveTo>
                    <a:pt x="21227" y="4947"/>
                  </a:move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lnTo>
                    <a:pt x="7108" y="0"/>
                  </a:lnTo>
                  <a:lnTo>
                    <a:pt x="6195" y="0"/>
                  </a:ln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275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45"/>
            <p:cNvSpPr/>
            <p:nvPr/>
          </p:nvSpPr>
          <p:spPr>
            <a:xfrm>
              <a:off x="5662550" y="3600675"/>
              <a:ext cx="70875" cy="55250"/>
            </a:xfrm>
            <a:custGeom>
              <a:avLst/>
              <a:gdLst/>
              <a:ahLst/>
              <a:cxnLst/>
              <a:rect l="l" t="t" r="r" b="b"/>
              <a:pathLst>
                <a:path w="2835" h="2210" extrusionOk="0">
                  <a:moveTo>
                    <a:pt x="193" y="0"/>
                  </a:moveTo>
                  <a:lnTo>
                    <a:pt x="97" y="48"/>
                  </a:lnTo>
                  <a:lnTo>
                    <a:pt x="49" y="144"/>
                  </a:lnTo>
                  <a:lnTo>
                    <a:pt x="1" y="288"/>
                  </a:lnTo>
                  <a:lnTo>
                    <a:pt x="49" y="384"/>
                  </a:lnTo>
                  <a:lnTo>
                    <a:pt x="97" y="576"/>
                  </a:lnTo>
                  <a:lnTo>
                    <a:pt x="289" y="913"/>
                  </a:lnTo>
                  <a:lnTo>
                    <a:pt x="625" y="1297"/>
                  </a:lnTo>
                  <a:lnTo>
                    <a:pt x="1009" y="1633"/>
                  </a:lnTo>
                  <a:lnTo>
                    <a:pt x="1442" y="1921"/>
                  </a:lnTo>
                  <a:lnTo>
                    <a:pt x="1922" y="2113"/>
                  </a:lnTo>
                  <a:lnTo>
                    <a:pt x="2114" y="2161"/>
                  </a:lnTo>
                  <a:lnTo>
                    <a:pt x="2306" y="2209"/>
                  </a:lnTo>
                  <a:lnTo>
                    <a:pt x="2498" y="2161"/>
                  </a:lnTo>
                  <a:lnTo>
                    <a:pt x="2642" y="2113"/>
                  </a:lnTo>
                  <a:lnTo>
                    <a:pt x="2786" y="2017"/>
                  </a:lnTo>
                  <a:lnTo>
                    <a:pt x="2834" y="1921"/>
                  </a:lnTo>
                  <a:lnTo>
                    <a:pt x="2834" y="1777"/>
                  </a:lnTo>
                  <a:lnTo>
                    <a:pt x="2786" y="1633"/>
                  </a:lnTo>
                  <a:lnTo>
                    <a:pt x="2690" y="1441"/>
                  </a:lnTo>
                  <a:lnTo>
                    <a:pt x="2546" y="1297"/>
                  </a:lnTo>
                  <a:lnTo>
                    <a:pt x="2162" y="913"/>
                  </a:lnTo>
                  <a:lnTo>
                    <a:pt x="1682" y="576"/>
                  </a:lnTo>
                  <a:lnTo>
                    <a:pt x="1202" y="288"/>
                  </a:lnTo>
                  <a:lnTo>
                    <a:pt x="721" y="48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45"/>
            <p:cNvSpPr/>
            <p:nvPr/>
          </p:nvSpPr>
          <p:spPr>
            <a:xfrm>
              <a:off x="5662550" y="3600675"/>
              <a:ext cx="70875" cy="55250"/>
            </a:xfrm>
            <a:custGeom>
              <a:avLst/>
              <a:gdLst/>
              <a:ahLst/>
              <a:cxnLst/>
              <a:rect l="l" t="t" r="r" b="b"/>
              <a:pathLst>
                <a:path w="2835" h="2210" fill="none" extrusionOk="0">
                  <a:moveTo>
                    <a:pt x="337" y="0"/>
                  </a:moveTo>
                  <a:lnTo>
                    <a:pt x="337" y="0"/>
                  </a:lnTo>
                  <a:lnTo>
                    <a:pt x="193" y="0"/>
                  </a:lnTo>
                  <a:lnTo>
                    <a:pt x="97" y="48"/>
                  </a:lnTo>
                  <a:lnTo>
                    <a:pt x="97" y="48"/>
                  </a:lnTo>
                  <a:lnTo>
                    <a:pt x="49" y="144"/>
                  </a:lnTo>
                  <a:lnTo>
                    <a:pt x="1" y="288"/>
                  </a:lnTo>
                  <a:lnTo>
                    <a:pt x="49" y="384"/>
                  </a:lnTo>
                  <a:lnTo>
                    <a:pt x="97" y="576"/>
                  </a:lnTo>
                  <a:lnTo>
                    <a:pt x="289" y="913"/>
                  </a:lnTo>
                  <a:lnTo>
                    <a:pt x="625" y="1297"/>
                  </a:lnTo>
                  <a:lnTo>
                    <a:pt x="1009" y="1633"/>
                  </a:lnTo>
                  <a:lnTo>
                    <a:pt x="1442" y="1921"/>
                  </a:lnTo>
                  <a:lnTo>
                    <a:pt x="1922" y="2113"/>
                  </a:lnTo>
                  <a:lnTo>
                    <a:pt x="2114" y="2161"/>
                  </a:lnTo>
                  <a:lnTo>
                    <a:pt x="2306" y="2209"/>
                  </a:lnTo>
                  <a:lnTo>
                    <a:pt x="2306" y="2209"/>
                  </a:lnTo>
                  <a:lnTo>
                    <a:pt x="2498" y="2161"/>
                  </a:lnTo>
                  <a:lnTo>
                    <a:pt x="2642" y="2113"/>
                  </a:lnTo>
                  <a:lnTo>
                    <a:pt x="2642" y="2113"/>
                  </a:lnTo>
                  <a:lnTo>
                    <a:pt x="2786" y="2017"/>
                  </a:lnTo>
                  <a:lnTo>
                    <a:pt x="2834" y="1921"/>
                  </a:lnTo>
                  <a:lnTo>
                    <a:pt x="2834" y="1777"/>
                  </a:lnTo>
                  <a:lnTo>
                    <a:pt x="2786" y="1633"/>
                  </a:lnTo>
                  <a:lnTo>
                    <a:pt x="2690" y="1441"/>
                  </a:lnTo>
                  <a:lnTo>
                    <a:pt x="2546" y="1297"/>
                  </a:lnTo>
                  <a:lnTo>
                    <a:pt x="2162" y="913"/>
                  </a:lnTo>
                  <a:lnTo>
                    <a:pt x="1682" y="576"/>
                  </a:lnTo>
                  <a:lnTo>
                    <a:pt x="1202" y="288"/>
                  </a:lnTo>
                  <a:lnTo>
                    <a:pt x="721" y="48"/>
                  </a:lnTo>
                  <a:lnTo>
                    <a:pt x="529" y="0"/>
                  </a:lnTo>
                  <a:lnTo>
                    <a:pt x="3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45"/>
            <p:cNvSpPr/>
            <p:nvPr/>
          </p:nvSpPr>
          <p:spPr>
            <a:xfrm>
              <a:off x="5649350" y="3648700"/>
              <a:ext cx="43250" cy="33625"/>
            </a:xfrm>
            <a:custGeom>
              <a:avLst/>
              <a:gdLst/>
              <a:ahLst/>
              <a:cxnLst/>
              <a:rect l="l" t="t" r="r" b="b"/>
              <a:pathLst>
                <a:path w="1730" h="1345" extrusionOk="0">
                  <a:moveTo>
                    <a:pt x="241" y="0"/>
                  </a:moveTo>
                  <a:lnTo>
                    <a:pt x="145" y="48"/>
                  </a:lnTo>
                  <a:lnTo>
                    <a:pt x="49" y="144"/>
                  </a:lnTo>
                  <a:lnTo>
                    <a:pt x="1" y="192"/>
                  </a:lnTo>
                  <a:lnTo>
                    <a:pt x="1" y="384"/>
                  </a:lnTo>
                  <a:lnTo>
                    <a:pt x="97" y="624"/>
                  </a:lnTo>
                  <a:lnTo>
                    <a:pt x="241" y="817"/>
                  </a:lnTo>
                  <a:lnTo>
                    <a:pt x="481" y="1057"/>
                  </a:lnTo>
                  <a:lnTo>
                    <a:pt x="721" y="1201"/>
                  </a:lnTo>
                  <a:lnTo>
                    <a:pt x="1009" y="1297"/>
                  </a:lnTo>
                  <a:lnTo>
                    <a:pt x="1297" y="1345"/>
                  </a:lnTo>
                  <a:lnTo>
                    <a:pt x="1489" y="1345"/>
                  </a:lnTo>
                  <a:lnTo>
                    <a:pt x="1585" y="1297"/>
                  </a:lnTo>
                  <a:lnTo>
                    <a:pt x="1682" y="1201"/>
                  </a:lnTo>
                  <a:lnTo>
                    <a:pt x="1730" y="1153"/>
                  </a:lnTo>
                  <a:lnTo>
                    <a:pt x="1730" y="1057"/>
                  </a:lnTo>
                  <a:lnTo>
                    <a:pt x="1633" y="817"/>
                  </a:lnTo>
                  <a:lnTo>
                    <a:pt x="1441" y="576"/>
                  </a:lnTo>
                  <a:lnTo>
                    <a:pt x="1201" y="384"/>
                  </a:lnTo>
                  <a:lnTo>
                    <a:pt x="913" y="144"/>
                  </a:lnTo>
                  <a:lnTo>
                    <a:pt x="625" y="48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45"/>
            <p:cNvSpPr/>
            <p:nvPr/>
          </p:nvSpPr>
          <p:spPr>
            <a:xfrm>
              <a:off x="5649350" y="3648700"/>
              <a:ext cx="43250" cy="33625"/>
            </a:xfrm>
            <a:custGeom>
              <a:avLst/>
              <a:gdLst/>
              <a:ahLst/>
              <a:cxnLst/>
              <a:rect l="l" t="t" r="r" b="b"/>
              <a:pathLst>
                <a:path w="1730" h="1345" fill="none" extrusionOk="0">
                  <a:moveTo>
                    <a:pt x="385" y="0"/>
                  </a:moveTo>
                  <a:lnTo>
                    <a:pt x="385" y="0"/>
                  </a:lnTo>
                  <a:lnTo>
                    <a:pt x="241" y="0"/>
                  </a:lnTo>
                  <a:lnTo>
                    <a:pt x="145" y="48"/>
                  </a:lnTo>
                  <a:lnTo>
                    <a:pt x="145" y="48"/>
                  </a:lnTo>
                  <a:lnTo>
                    <a:pt x="49" y="144"/>
                  </a:lnTo>
                  <a:lnTo>
                    <a:pt x="1" y="192"/>
                  </a:lnTo>
                  <a:lnTo>
                    <a:pt x="1" y="384"/>
                  </a:lnTo>
                  <a:lnTo>
                    <a:pt x="97" y="624"/>
                  </a:lnTo>
                  <a:lnTo>
                    <a:pt x="241" y="817"/>
                  </a:lnTo>
                  <a:lnTo>
                    <a:pt x="481" y="1057"/>
                  </a:lnTo>
                  <a:lnTo>
                    <a:pt x="721" y="1201"/>
                  </a:lnTo>
                  <a:lnTo>
                    <a:pt x="1009" y="1297"/>
                  </a:lnTo>
                  <a:lnTo>
                    <a:pt x="1297" y="1345"/>
                  </a:lnTo>
                  <a:lnTo>
                    <a:pt x="1297" y="1345"/>
                  </a:lnTo>
                  <a:lnTo>
                    <a:pt x="1489" y="1345"/>
                  </a:lnTo>
                  <a:lnTo>
                    <a:pt x="1489" y="1345"/>
                  </a:lnTo>
                  <a:lnTo>
                    <a:pt x="1585" y="1297"/>
                  </a:lnTo>
                  <a:lnTo>
                    <a:pt x="1682" y="1201"/>
                  </a:lnTo>
                  <a:lnTo>
                    <a:pt x="1730" y="1153"/>
                  </a:lnTo>
                  <a:lnTo>
                    <a:pt x="1730" y="1057"/>
                  </a:lnTo>
                  <a:lnTo>
                    <a:pt x="1633" y="817"/>
                  </a:lnTo>
                  <a:lnTo>
                    <a:pt x="1441" y="576"/>
                  </a:lnTo>
                  <a:lnTo>
                    <a:pt x="1201" y="384"/>
                  </a:lnTo>
                  <a:lnTo>
                    <a:pt x="913" y="144"/>
                  </a:lnTo>
                  <a:lnTo>
                    <a:pt x="625" y="48"/>
                  </a:lnTo>
                  <a:lnTo>
                    <a:pt x="3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45"/>
            <p:cNvSpPr/>
            <p:nvPr/>
          </p:nvSpPr>
          <p:spPr>
            <a:xfrm>
              <a:off x="5342000" y="3689500"/>
              <a:ext cx="38425" cy="50475"/>
            </a:xfrm>
            <a:custGeom>
              <a:avLst/>
              <a:gdLst/>
              <a:ahLst/>
              <a:cxnLst/>
              <a:rect l="l" t="t" r="r" b="b"/>
              <a:pathLst>
                <a:path w="1537" h="2019" extrusionOk="0">
                  <a:moveTo>
                    <a:pt x="1153" y="1"/>
                  </a:moveTo>
                  <a:lnTo>
                    <a:pt x="1009" y="49"/>
                  </a:lnTo>
                  <a:lnTo>
                    <a:pt x="865" y="97"/>
                  </a:lnTo>
                  <a:lnTo>
                    <a:pt x="576" y="337"/>
                  </a:lnTo>
                  <a:lnTo>
                    <a:pt x="288" y="625"/>
                  </a:lnTo>
                  <a:lnTo>
                    <a:pt x="96" y="961"/>
                  </a:lnTo>
                  <a:lnTo>
                    <a:pt x="0" y="1298"/>
                  </a:lnTo>
                  <a:lnTo>
                    <a:pt x="0" y="1442"/>
                  </a:lnTo>
                  <a:lnTo>
                    <a:pt x="0" y="1586"/>
                  </a:lnTo>
                  <a:lnTo>
                    <a:pt x="48" y="1730"/>
                  </a:lnTo>
                  <a:lnTo>
                    <a:pt x="96" y="1874"/>
                  </a:lnTo>
                  <a:lnTo>
                    <a:pt x="192" y="1970"/>
                  </a:lnTo>
                  <a:lnTo>
                    <a:pt x="384" y="2018"/>
                  </a:lnTo>
                  <a:lnTo>
                    <a:pt x="673" y="2018"/>
                  </a:lnTo>
                  <a:lnTo>
                    <a:pt x="817" y="1922"/>
                  </a:lnTo>
                  <a:lnTo>
                    <a:pt x="913" y="1826"/>
                  </a:lnTo>
                  <a:lnTo>
                    <a:pt x="1057" y="1730"/>
                  </a:lnTo>
                  <a:lnTo>
                    <a:pt x="1297" y="1394"/>
                  </a:lnTo>
                  <a:lnTo>
                    <a:pt x="1441" y="1009"/>
                  </a:lnTo>
                  <a:lnTo>
                    <a:pt x="1537" y="625"/>
                  </a:lnTo>
                  <a:lnTo>
                    <a:pt x="1537" y="289"/>
                  </a:lnTo>
                  <a:lnTo>
                    <a:pt x="1489" y="145"/>
                  </a:lnTo>
                  <a:lnTo>
                    <a:pt x="1441" y="49"/>
                  </a:lnTo>
                  <a:lnTo>
                    <a:pt x="1345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45"/>
            <p:cNvSpPr/>
            <p:nvPr/>
          </p:nvSpPr>
          <p:spPr>
            <a:xfrm>
              <a:off x="5342000" y="3689500"/>
              <a:ext cx="38425" cy="50475"/>
            </a:xfrm>
            <a:custGeom>
              <a:avLst/>
              <a:gdLst/>
              <a:ahLst/>
              <a:cxnLst/>
              <a:rect l="l" t="t" r="r" b="b"/>
              <a:pathLst>
                <a:path w="1537" h="2019" fill="none" extrusionOk="0">
                  <a:moveTo>
                    <a:pt x="1249" y="1"/>
                  </a:moveTo>
                  <a:lnTo>
                    <a:pt x="1249" y="1"/>
                  </a:lnTo>
                  <a:lnTo>
                    <a:pt x="1153" y="1"/>
                  </a:lnTo>
                  <a:lnTo>
                    <a:pt x="1153" y="1"/>
                  </a:lnTo>
                  <a:lnTo>
                    <a:pt x="1009" y="49"/>
                  </a:lnTo>
                  <a:lnTo>
                    <a:pt x="865" y="97"/>
                  </a:lnTo>
                  <a:lnTo>
                    <a:pt x="576" y="337"/>
                  </a:lnTo>
                  <a:lnTo>
                    <a:pt x="288" y="625"/>
                  </a:lnTo>
                  <a:lnTo>
                    <a:pt x="96" y="961"/>
                  </a:lnTo>
                  <a:lnTo>
                    <a:pt x="0" y="1298"/>
                  </a:lnTo>
                  <a:lnTo>
                    <a:pt x="0" y="1442"/>
                  </a:lnTo>
                  <a:lnTo>
                    <a:pt x="0" y="1586"/>
                  </a:lnTo>
                  <a:lnTo>
                    <a:pt x="48" y="1730"/>
                  </a:lnTo>
                  <a:lnTo>
                    <a:pt x="96" y="1874"/>
                  </a:lnTo>
                  <a:lnTo>
                    <a:pt x="192" y="1970"/>
                  </a:lnTo>
                  <a:lnTo>
                    <a:pt x="384" y="2018"/>
                  </a:lnTo>
                  <a:lnTo>
                    <a:pt x="384" y="2018"/>
                  </a:lnTo>
                  <a:lnTo>
                    <a:pt x="480" y="2018"/>
                  </a:lnTo>
                  <a:lnTo>
                    <a:pt x="480" y="2018"/>
                  </a:lnTo>
                  <a:lnTo>
                    <a:pt x="673" y="2018"/>
                  </a:lnTo>
                  <a:lnTo>
                    <a:pt x="817" y="1922"/>
                  </a:lnTo>
                  <a:lnTo>
                    <a:pt x="913" y="1826"/>
                  </a:lnTo>
                  <a:lnTo>
                    <a:pt x="1057" y="1730"/>
                  </a:lnTo>
                  <a:lnTo>
                    <a:pt x="1297" y="1394"/>
                  </a:lnTo>
                  <a:lnTo>
                    <a:pt x="1441" y="1009"/>
                  </a:lnTo>
                  <a:lnTo>
                    <a:pt x="1441" y="1009"/>
                  </a:lnTo>
                  <a:lnTo>
                    <a:pt x="1537" y="625"/>
                  </a:lnTo>
                  <a:lnTo>
                    <a:pt x="1537" y="289"/>
                  </a:lnTo>
                  <a:lnTo>
                    <a:pt x="1489" y="145"/>
                  </a:lnTo>
                  <a:lnTo>
                    <a:pt x="1441" y="49"/>
                  </a:lnTo>
                  <a:lnTo>
                    <a:pt x="1345" y="1"/>
                  </a:lnTo>
                  <a:lnTo>
                    <a:pt x="1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45"/>
            <p:cNvSpPr/>
            <p:nvPr/>
          </p:nvSpPr>
          <p:spPr>
            <a:xfrm>
              <a:off x="5384025" y="3711125"/>
              <a:ext cx="26425" cy="36050"/>
            </a:xfrm>
            <a:custGeom>
              <a:avLst/>
              <a:gdLst/>
              <a:ahLst/>
              <a:cxnLst/>
              <a:rect l="l" t="t" r="r" b="b"/>
              <a:pathLst>
                <a:path w="1057" h="1442" extrusionOk="0">
                  <a:moveTo>
                    <a:pt x="816" y="0"/>
                  </a:moveTo>
                  <a:lnTo>
                    <a:pt x="576" y="96"/>
                  </a:lnTo>
                  <a:lnTo>
                    <a:pt x="384" y="241"/>
                  </a:lnTo>
                  <a:lnTo>
                    <a:pt x="192" y="433"/>
                  </a:lnTo>
                  <a:lnTo>
                    <a:pt x="48" y="673"/>
                  </a:lnTo>
                  <a:lnTo>
                    <a:pt x="0" y="913"/>
                  </a:lnTo>
                  <a:lnTo>
                    <a:pt x="0" y="1153"/>
                  </a:lnTo>
                  <a:lnTo>
                    <a:pt x="48" y="1297"/>
                  </a:lnTo>
                  <a:lnTo>
                    <a:pt x="144" y="1393"/>
                  </a:lnTo>
                  <a:lnTo>
                    <a:pt x="240" y="1441"/>
                  </a:lnTo>
                  <a:lnTo>
                    <a:pt x="432" y="1441"/>
                  </a:lnTo>
                  <a:lnTo>
                    <a:pt x="528" y="1393"/>
                  </a:lnTo>
                  <a:lnTo>
                    <a:pt x="720" y="1201"/>
                  </a:lnTo>
                  <a:lnTo>
                    <a:pt x="865" y="1009"/>
                  </a:lnTo>
                  <a:lnTo>
                    <a:pt x="1009" y="721"/>
                  </a:lnTo>
                  <a:lnTo>
                    <a:pt x="1057" y="481"/>
                  </a:lnTo>
                  <a:lnTo>
                    <a:pt x="1057" y="241"/>
                  </a:lnTo>
                  <a:lnTo>
                    <a:pt x="1009" y="48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45"/>
            <p:cNvSpPr/>
            <p:nvPr/>
          </p:nvSpPr>
          <p:spPr>
            <a:xfrm>
              <a:off x="5384025" y="3711125"/>
              <a:ext cx="26425" cy="36050"/>
            </a:xfrm>
            <a:custGeom>
              <a:avLst/>
              <a:gdLst/>
              <a:ahLst/>
              <a:cxnLst/>
              <a:rect l="l" t="t" r="r" b="b"/>
              <a:pathLst>
                <a:path w="1057" h="1442" fill="none" extrusionOk="0">
                  <a:moveTo>
                    <a:pt x="865" y="0"/>
                  </a:moveTo>
                  <a:lnTo>
                    <a:pt x="865" y="0"/>
                  </a:lnTo>
                  <a:lnTo>
                    <a:pt x="816" y="0"/>
                  </a:lnTo>
                  <a:lnTo>
                    <a:pt x="816" y="0"/>
                  </a:lnTo>
                  <a:lnTo>
                    <a:pt x="576" y="96"/>
                  </a:lnTo>
                  <a:lnTo>
                    <a:pt x="384" y="241"/>
                  </a:lnTo>
                  <a:lnTo>
                    <a:pt x="192" y="433"/>
                  </a:lnTo>
                  <a:lnTo>
                    <a:pt x="48" y="673"/>
                  </a:lnTo>
                  <a:lnTo>
                    <a:pt x="0" y="913"/>
                  </a:lnTo>
                  <a:lnTo>
                    <a:pt x="0" y="1153"/>
                  </a:lnTo>
                  <a:lnTo>
                    <a:pt x="48" y="1297"/>
                  </a:lnTo>
                  <a:lnTo>
                    <a:pt x="144" y="1393"/>
                  </a:lnTo>
                  <a:lnTo>
                    <a:pt x="240" y="1441"/>
                  </a:lnTo>
                  <a:lnTo>
                    <a:pt x="240" y="1441"/>
                  </a:lnTo>
                  <a:lnTo>
                    <a:pt x="336" y="1441"/>
                  </a:lnTo>
                  <a:lnTo>
                    <a:pt x="336" y="1441"/>
                  </a:lnTo>
                  <a:lnTo>
                    <a:pt x="432" y="1441"/>
                  </a:lnTo>
                  <a:lnTo>
                    <a:pt x="528" y="1393"/>
                  </a:lnTo>
                  <a:lnTo>
                    <a:pt x="720" y="1201"/>
                  </a:lnTo>
                  <a:lnTo>
                    <a:pt x="865" y="1009"/>
                  </a:lnTo>
                  <a:lnTo>
                    <a:pt x="1009" y="721"/>
                  </a:lnTo>
                  <a:lnTo>
                    <a:pt x="1009" y="721"/>
                  </a:lnTo>
                  <a:lnTo>
                    <a:pt x="1057" y="481"/>
                  </a:lnTo>
                  <a:lnTo>
                    <a:pt x="1057" y="241"/>
                  </a:lnTo>
                  <a:lnTo>
                    <a:pt x="1009" y="48"/>
                  </a:lnTo>
                  <a:lnTo>
                    <a:pt x="913" y="0"/>
                  </a:lnTo>
                  <a:lnTo>
                    <a:pt x="8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45"/>
            <p:cNvSpPr/>
            <p:nvPr/>
          </p:nvSpPr>
          <p:spPr>
            <a:xfrm>
              <a:off x="5329975" y="3947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45"/>
            <p:cNvSpPr/>
            <p:nvPr/>
          </p:nvSpPr>
          <p:spPr>
            <a:xfrm>
              <a:off x="5322775" y="39380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48"/>
                  </a:moveTo>
                  <a:lnTo>
                    <a:pt x="1" y="0"/>
                  </a:lnTo>
                  <a:lnTo>
                    <a:pt x="1" y="48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45"/>
            <p:cNvSpPr/>
            <p:nvPr/>
          </p:nvSpPr>
          <p:spPr>
            <a:xfrm>
              <a:off x="5441650" y="3988475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extrusionOk="0">
                  <a:moveTo>
                    <a:pt x="1441" y="0"/>
                  </a:moveTo>
                  <a:lnTo>
                    <a:pt x="1105" y="48"/>
                  </a:lnTo>
                  <a:lnTo>
                    <a:pt x="817" y="144"/>
                  </a:lnTo>
                  <a:lnTo>
                    <a:pt x="577" y="288"/>
                  </a:lnTo>
                  <a:lnTo>
                    <a:pt x="384" y="432"/>
                  </a:lnTo>
                  <a:lnTo>
                    <a:pt x="192" y="625"/>
                  </a:lnTo>
                  <a:lnTo>
                    <a:pt x="96" y="865"/>
                  </a:lnTo>
                  <a:lnTo>
                    <a:pt x="0" y="1057"/>
                  </a:lnTo>
                  <a:lnTo>
                    <a:pt x="0" y="1297"/>
                  </a:lnTo>
                  <a:lnTo>
                    <a:pt x="48" y="1537"/>
                  </a:lnTo>
                  <a:lnTo>
                    <a:pt x="144" y="1729"/>
                  </a:lnTo>
                  <a:lnTo>
                    <a:pt x="288" y="1921"/>
                  </a:lnTo>
                  <a:lnTo>
                    <a:pt x="481" y="2065"/>
                  </a:lnTo>
                  <a:lnTo>
                    <a:pt x="673" y="2209"/>
                  </a:lnTo>
                  <a:lnTo>
                    <a:pt x="913" y="2257"/>
                  </a:lnTo>
                  <a:lnTo>
                    <a:pt x="1153" y="2353"/>
                  </a:lnTo>
                  <a:lnTo>
                    <a:pt x="1633" y="2353"/>
                  </a:lnTo>
                  <a:lnTo>
                    <a:pt x="1969" y="2305"/>
                  </a:lnTo>
                  <a:lnTo>
                    <a:pt x="2209" y="2209"/>
                  </a:lnTo>
                  <a:lnTo>
                    <a:pt x="2498" y="2065"/>
                  </a:lnTo>
                  <a:lnTo>
                    <a:pt x="2690" y="1921"/>
                  </a:lnTo>
                  <a:lnTo>
                    <a:pt x="2882" y="1729"/>
                  </a:lnTo>
                  <a:lnTo>
                    <a:pt x="2978" y="1489"/>
                  </a:lnTo>
                  <a:lnTo>
                    <a:pt x="3074" y="1297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786" y="432"/>
                  </a:lnTo>
                  <a:lnTo>
                    <a:pt x="2594" y="288"/>
                  </a:lnTo>
                  <a:lnTo>
                    <a:pt x="2402" y="192"/>
                  </a:lnTo>
                  <a:lnTo>
                    <a:pt x="2161" y="96"/>
                  </a:lnTo>
                  <a:lnTo>
                    <a:pt x="1873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45"/>
            <p:cNvSpPr/>
            <p:nvPr/>
          </p:nvSpPr>
          <p:spPr>
            <a:xfrm>
              <a:off x="5441650" y="3988475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fill="none" extrusionOk="0">
                  <a:moveTo>
                    <a:pt x="1633" y="0"/>
                  </a:moveTo>
                  <a:lnTo>
                    <a:pt x="1633" y="0"/>
                  </a:lnTo>
                  <a:lnTo>
                    <a:pt x="1441" y="0"/>
                  </a:lnTo>
                  <a:lnTo>
                    <a:pt x="1441" y="0"/>
                  </a:lnTo>
                  <a:lnTo>
                    <a:pt x="1105" y="48"/>
                  </a:lnTo>
                  <a:lnTo>
                    <a:pt x="817" y="144"/>
                  </a:lnTo>
                  <a:lnTo>
                    <a:pt x="577" y="288"/>
                  </a:lnTo>
                  <a:lnTo>
                    <a:pt x="384" y="432"/>
                  </a:lnTo>
                  <a:lnTo>
                    <a:pt x="192" y="625"/>
                  </a:lnTo>
                  <a:lnTo>
                    <a:pt x="96" y="865"/>
                  </a:lnTo>
                  <a:lnTo>
                    <a:pt x="0" y="1057"/>
                  </a:lnTo>
                  <a:lnTo>
                    <a:pt x="0" y="1297"/>
                  </a:lnTo>
                  <a:lnTo>
                    <a:pt x="0" y="1297"/>
                  </a:lnTo>
                  <a:lnTo>
                    <a:pt x="48" y="1537"/>
                  </a:lnTo>
                  <a:lnTo>
                    <a:pt x="144" y="1729"/>
                  </a:lnTo>
                  <a:lnTo>
                    <a:pt x="288" y="1921"/>
                  </a:lnTo>
                  <a:lnTo>
                    <a:pt x="481" y="2065"/>
                  </a:lnTo>
                  <a:lnTo>
                    <a:pt x="673" y="2209"/>
                  </a:lnTo>
                  <a:lnTo>
                    <a:pt x="913" y="2257"/>
                  </a:lnTo>
                  <a:lnTo>
                    <a:pt x="1153" y="2353"/>
                  </a:lnTo>
                  <a:lnTo>
                    <a:pt x="1441" y="2353"/>
                  </a:lnTo>
                  <a:lnTo>
                    <a:pt x="1441" y="2353"/>
                  </a:lnTo>
                  <a:lnTo>
                    <a:pt x="1633" y="2353"/>
                  </a:lnTo>
                  <a:lnTo>
                    <a:pt x="1633" y="2353"/>
                  </a:lnTo>
                  <a:lnTo>
                    <a:pt x="1969" y="2305"/>
                  </a:lnTo>
                  <a:lnTo>
                    <a:pt x="2209" y="2209"/>
                  </a:lnTo>
                  <a:lnTo>
                    <a:pt x="2498" y="2065"/>
                  </a:lnTo>
                  <a:lnTo>
                    <a:pt x="2690" y="1921"/>
                  </a:lnTo>
                  <a:lnTo>
                    <a:pt x="2882" y="1729"/>
                  </a:lnTo>
                  <a:lnTo>
                    <a:pt x="2978" y="1489"/>
                  </a:lnTo>
                  <a:lnTo>
                    <a:pt x="3074" y="1297"/>
                  </a:lnTo>
                  <a:lnTo>
                    <a:pt x="3074" y="1057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786" y="432"/>
                  </a:lnTo>
                  <a:lnTo>
                    <a:pt x="2594" y="288"/>
                  </a:lnTo>
                  <a:lnTo>
                    <a:pt x="2402" y="192"/>
                  </a:lnTo>
                  <a:lnTo>
                    <a:pt x="2161" y="96"/>
                  </a:lnTo>
                  <a:lnTo>
                    <a:pt x="1873" y="0"/>
                  </a:lnTo>
                  <a:lnTo>
                    <a:pt x="1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45"/>
            <p:cNvSpPr/>
            <p:nvPr/>
          </p:nvSpPr>
          <p:spPr>
            <a:xfrm>
              <a:off x="5648150" y="3825175"/>
              <a:ext cx="72075" cy="37250"/>
            </a:xfrm>
            <a:custGeom>
              <a:avLst/>
              <a:gdLst/>
              <a:ahLst/>
              <a:cxnLst/>
              <a:rect l="l" t="t" r="r" b="b"/>
              <a:pathLst>
                <a:path w="2883" h="1490" extrusionOk="0">
                  <a:moveTo>
                    <a:pt x="1249" y="1"/>
                  </a:moveTo>
                  <a:lnTo>
                    <a:pt x="1057" y="49"/>
                  </a:lnTo>
                  <a:lnTo>
                    <a:pt x="817" y="97"/>
                  </a:lnTo>
                  <a:lnTo>
                    <a:pt x="577" y="193"/>
                  </a:lnTo>
                  <a:lnTo>
                    <a:pt x="385" y="337"/>
                  </a:lnTo>
                  <a:lnTo>
                    <a:pt x="193" y="481"/>
                  </a:lnTo>
                  <a:lnTo>
                    <a:pt x="49" y="721"/>
                  </a:lnTo>
                  <a:lnTo>
                    <a:pt x="1" y="769"/>
                  </a:lnTo>
                  <a:lnTo>
                    <a:pt x="49" y="817"/>
                  </a:lnTo>
                  <a:lnTo>
                    <a:pt x="145" y="865"/>
                  </a:lnTo>
                  <a:lnTo>
                    <a:pt x="241" y="817"/>
                  </a:lnTo>
                  <a:lnTo>
                    <a:pt x="385" y="625"/>
                  </a:lnTo>
                  <a:lnTo>
                    <a:pt x="529" y="481"/>
                  </a:lnTo>
                  <a:lnTo>
                    <a:pt x="721" y="385"/>
                  </a:lnTo>
                  <a:lnTo>
                    <a:pt x="913" y="289"/>
                  </a:lnTo>
                  <a:lnTo>
                    <a:pt x="1105" y="241"/>
                  </a:lnTo>
                  <a:lnTo>
                    <a:pt x="1297" y="241"/>
                  </a:lnTo>
                  <a:lnTo>
                    <a:pt x="1633" y="337"/>
                  </a:lnTo>
                  <a:lnTo>
                    <a:pt x="2018" y="481"/>
                  </a:lnTo>
                  <a:lnTo>
                    <a:pt x="2306" y="721"/>
                  </a:lnTo>
                  <a:lnTo>
                    <a:pt x="2546" y="1057"/>
                  </a:lnTo>
                  <a:lnTo>
                    <a:pt x="2690" y="1442"/>
                  </a:lnTo>
                  <a:lnTo>
                    <a:pt x="2738" y="1490"/>
                  </a:lnTo>
                  <a:lnTo>
                    <a:pt x="2834" y="1490"/>
                  </a:lnTo>
                  <a:lnTo>
                    <a:pt x="2882" y="1442"/>
                  </a:lnTo>
                  <a:lnTo>
                    <a:pt x="2882" y="1346"/>
                  </a:lnTo>
                  <a:lnTo>
                    <a:pt x="2834" y="1153"/>
                  </a:lnTo>
                  <a:lnTo>
                    <a:pt x="2738" y="913"/>
                  </a:lnTo>
                  <a:lnTo>
                    <a:pt x="2594" y="721"/>
                  </a:lnTo>
                  <a:lnTo>
                    <a:pt x="2450" y="529"/>
                  </a:lnTo>
                  <a:lnTo>
                    <a:pt x="2306" y="385"/>
                  </a:lnTo>
                  <a:lnTo>
                    <a:pt x="2114" y="241"/>
                  </a:lnTo>
                  <a:lnTo>
                    <a:pt x="1922" y="145"/>
                  </a:lnTo>
                  <a:lnTo>
                    <a:pt x="1681" y="49"/>
                  </a:lnTo>
                  <a:lnTo>
                    <a:pt x="1489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45"/>
            <p:cNvSpPr/>
            <p:nvPr/>
          </p:nvSpPr>
          <p:spPr>
            <a:xfrm>
              <a:off x="5466850" y="3820375"/>
              <a:ext cx="72075" cy="31250"/>
            </a:xfrm>
            <a:custGeom>
              <a:avLst/>
              <a:gdLst/>
              <a:ahLst/>
              <a:cxnLst/>
              <a:rect l="l" t="t" r="r" b="b"/>
              <a:pathLst>
                <a:path w="2883" h="1250" extrusionOk="0">
                  <a:moveTo>
                    <a:pt x="1249" y="1"/>
                  </a:moveTo>
                  <a:lnTo>
                    <a:pt x="817" y="193"/>
                  </a:lnTo>
                  <a:lnTo>
                    <a:pt x="481" y="433"/>
                  </a:lnTo>
                  <a:lnTo>
                    <a:pt x="337" y="577"/>
                  </a:lnTo>
                  <a:lnTo>
                    <a:pt x="193" y="721"/>
                  </a:lnTo>
                  <a:lnTo>
                    <a:pt x="97" y="913"/>
                  </a:lnTo>
                  <a:lnTo>
                    <a:pt x="1" y="1153"/>
                  </a:lnTo>
                  <a:lnTo>
                    <a:pt x="1" y="1201"/>
                  </a:lnTo>
                  <a:lnTo>
                    <a:pt x="49" y="1249"/>
                  </a:lnTo>
                  <a:lnTo>
                    <a:pt x="145" y="1249"/>
                  </a:lnTo>
                  <a:lnTo>
                    <a:pt x="193" y="1201"/>
                  </a:lnTo>
                  <a:lnTo>
                    <a:pt x="241" y="1009"/>
                  </a:lnTo>
                  <a:lnTo>
                    <a:pt x="337" y="865"/>
                  </a:lnTo>
                  <a:lnTo>
                    <a:pt x="625" y="625"/>
                  </a:lnTo>
                  <a:lnTo>
                    <a:pt x="961" y="433"/>
                  </a:lnTo>
                  <a:lnTo>
                    <a:pt x="1297" y="289"/>
                  </a:lnTo>
                  <a:lnTo>
                    <a:pt x="1634" y="241"/>
                  </a:lnTo>
                  <a:lnTo>
                    <a:pt x="2018" y="241"/>
                  </a:lnTo>
                  <a:lnTo>
                    <a:pt x="2210" y="289"/>
                  </a:lnTo>
                  <a:lnTo>
                    <a:pt x="2402" y="385"/>
                  </a:lnTo>
                  <a:lnTo>
                    <a:pt x="2546" y="529"/>
                  </a:lnTo>
                  <a:lnTo>
                    <a:pt x="2690" y="673"/>
                  </a:lnTo>
                  <a:lnTo>
                    <a:pt x="2738" y="721"/>
                  </a:lnTo>
                  <a:lnTo>
                    <a:pt x="2834" y="721"/>
                  </a:lnTo>
                  <a:lnTo>
                    <a:pt x="2882" y="673"/>
                  </a:lnTo>
                  <a:lnTo>
                    <a:pt x="2882" y="577"/>
                  </a:lnTo>
                  <a:lnTo>
                    <a:pt x="2738" y="385"/>
                  </a:lnTo>
                  <a:lnTo>
                    <a:pt x="2546" y="241"/>
                  </a:lnTo>
                  <a:lnTo>
                    <a:pt x="2354" y="145"/>
                  </a:lnTo>
                  <a:lnTo>
                    <a:pt x="2114" y="49"/>
                  </a:lnTo>
                  <a:lnTo>
                    <a:pt x="1682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45"/>
            <p:cNvSpPr/>
            <p:nvPr/>
          </p:nvSpPr>
          <p:spPr>
            <a:xfrm>
              <a:off x="5679375" y="3966850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extrusionOk="0">
                  <a:moveTo>
                    <a:pt x="1441" y="1"/>
                  </a:moveTo>
                  <a:lnTo>
                    <a:pt x="1153" y="49"/>
                  </a:lnTo>
                  <a:lnTo>
                    <a:pt x="865" y="145"/>
                  </a:lnTo>
                  <a:lnTo>
                    <a:pt x="625" y="289"/>
                  </a:lnTo>
                  <a:lnTo>
                    <a:pt x="384" y="433"/>
                  </a:lnTo>
                  <a:lnTo>
                    <a:pt x="240" y="625"/>
                  </a:lnTo>
                  <a:lnTo>
                    <a:pt x="96" y="865"/>
                  </a:lnTo>
                  <a:lnTo>
                    <a:pt x="48" y="1057"/>
                  </a:lnTo>
                  <a:lnTo>
                    <a:pt x="0" y="1297"/>
                  </a:lnTo>
                  <a:lnTo>
                    <a:pt x="48" y="1538"/>
                  </a:lnTo>
                  <a:lnTo>
                    <a:pt x="144" y="1730"/>
                  </a:lnTo>
                  <a:lnTo>
                    <a:pt x="288" y="1922"/>
                  </a:lnTo>
                  <a:lnTo>
                    <a:pt x="481" y="2066"/>
                  </a:lnTo>
                  <a:lnTo>
                    <a:pt x="673" y="2162"/>
                  </a:lnTo>
                  <a:lnTo>
                    <a:pt x="913" y="2258"/>
                  </a:lnTo>
                  <a:lnTo>
                    <a:pt x="1201" y="2306"/>
                  </a:lnTo>
                  <a:lnTo>
                    <a:pt x="1489" y="2354"/>
                  </a:lnTo>
                  <a:lnTo>
                    <a:pt x="1681" y="2354"/>
                  </a:lnTo>
                  <a:lnTo>
                    <a:pt x="1969" y="2306"/>
                  </a:lnTo>
                  <a:lnTo>
                    <a:pt x="2257" y="2210"/>
                  </a:lnTo>
                  <a:lnTo>
                    <a:pt x="2498" y="2066"/>
                  </a:lnTo>
                  <a:lnTo>
                    <a:pt x="2738" y="1922"/>
                  </a:lnTo>
                  <a:lnTo>
                    <a:pt x="2882" y="1730"/>
                  </a:lnTo>
                  <a:lnTo>
                    <a:pt x="3026" y="1490"/>
                  </a:lnTo>
                  <a:lnTo>
                    <a:pt x="3074" y="1249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834" y="433"/>
                  </a:lnTo>
                  <a:lnTo>
                    <a:pt x="2642" y="289"/>
                  </a:lnTo>
                  <a:lnTo>
                    <a:pt x="2402" y="145"/>
                  </a:lnTo>
                  <a:lnTo>
                    <a:pt x="2161" y="97"/>
                  </a:lnTo>
                  <a:lnTo>
                    <a:pt x="1921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45"/>
            <p:cNvSpPr/>
            <p:nvPr/>
          </p:nvSpPr>
          <p:spPr>
            <a:xfrm>
              <a:off x="5679375" y="3966850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fill="none" extrusionOk="0">
                  <a:moveTo>
                    <a:pt x="1633" y="1"/>
                  </a:moveTo>
                  <a:lnTo>
                    <a:pt x="1633" y="1"/>
                  </a:lnTo>
                  <a:lnTo>
                    <a:pt x="1441" y="1"/>
                  </a:lnTo>
                  <a:lnTo>
                    <a:pt x="1441" y="1"/>
                  </a:lnTo>
                  <a:lnTo>
                    <a:pt x="1153" y="49"/>
                  </a:lnTo>
                  <a:lnTo>
                    <a:pt x="865" y="145"/>
                  </a:lnTo>
                  <a:lnTo>
                    <a:pt x="625" y="289"/>
                  </a:lnTo>
                  <a:lnTo>
                    <a:pt x="384" y="433"/>
                  </a:lnTo>
                  <a:lnTo>
                    <a:pt x="240" y="625"/>
                  </a:lnTo>
                  <a:lnTo>
                    <a:pt x="96" y="865"/>
                  </a:lnTo>
                  <a:lnTo>
                    <a:pt x="48" y="1057"/>
                  </a:lnTo>
                  <a:lnTo>
                    <a:pt x="0" y="1297"/>
                  </a:lnTo>
                  <a:lnTo>
                    <a:pt x="0" y="1297"/>
                  </a:lnTo>
                  <a:lnTo>
                    <a:pt x="48" y="1538"/>
                  </a:lnTo>
                  <a:lnTo>
                    <a:pt x="144" y="1730"/>
                  </a:lnTo>
                  <a:lnTo>
                    <a:pt x="288" y="1922"/>
                  </a:lnTo>
                  <a:lnTo>
                    <a:pt x="481" y="2066"/>
                  </a:lnTo>
                  <a:lnTo>
                    <a:pt x="673" y="2162"/>
                  </a:lnTo>
                  <a:lnTo>
                    <a:pt x="913" y="2258"/>
                  </a:lnTo>
                  <a:lnTo>
                    <a:pt x="1201" y="2306"/>
                  </a:lnTo>
                  <a:lnTo>
                    <a:pt x="1489" y="2354"/>
                  </a:lnTo>
                  <a:lnTo>
                    <a:pt x="1489" y="2354"/>
                  </a:lnTo>
                  <a:lnTo>
                    <a:pt x="1681" y="2354"/>
                  </a:lnTo>
                  <a:lnTo>
                    <a:pt x="1681" y="2354"/>
                  </a:lnTo>
                  <a:lnTo>
                    <a:pt x="1969" y="2306"/>
                  </a:lnTo>
                  <a:lnTo>
                    <a:pt x="2257" y="2210"/>
                  </a:lnTo>
                  <a:lnTo>
                    <a:pt x="2498" y="2066"/>
                  </a:lnTo>
                  <a:lnTo>
                    <a:pt x="2738" y="1922"/>
                  </a:lnTo>
                  <a:lnTo>
                    <a:pt x="2882" y="1730"/>
                  </a:lnTo>
                  <a:lnTo>
                    <a:pt x="3026" y="1490"/>
                  </a:lnTo>
                  <a:lnTo>
                    <a:pt x="3074" y="1249"/>
                  </a:lnTo>
                  <a:lnTo>
                    <a:pt x="3074" y="1057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834" y="433"/>
                  </a:lnTo>
                  <a:lnTo>
                    <a:pt x="2642" y="289"/>
                  </a:lnTo>
                  <a:lnTo>
                    <a:pt x="2402" y="145"/>
                  </a:lnTo>
                  <a:lnTo>
                    <a:pt x="2161" y="97"/>
                  </a:lnTo>
                  <a:lnTo>
                    <a:pt x="1921" y="1"/>
                  </a:lnTo>
                  <a:lnTo>
                    <a:pt x="16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45"/>
            <p:cNvSpPr/>
            <p:nvPr/>
          </p:nvSpPr>
          <p:spPr>
            <a:xfrm>
              <a:off x="5591725" y="3923625"/>
              <a:ext cx="19225" cy="20450"/>
            </a:xfrm>
            <a:custGeom>
              <a:avLst/>
              <a:gdLst/>
              <a:ahLst/>
              <a:cxnLst/>
              <a:rect l="l" t="t" r="r" b="b"/>
              <a:pathLst>
                <a:path w="769" h="818" extrusionOk="0">
                  <a:moveTo>
                    <a:pt x="48" y="1"/>
                  </a:moveTo>
                  <a:lnTo>
                    <a:pt x="0" y="49"/>
                  </a:lnTo>
                  <a:lnTo>
                    <a:pt x="0" y="145"/>
                  </a:lnTo>
                  <a:lnTo>
                    <a:pt x="144" y="577"/>
                  </a:lnTo>
                  <a:lnTo>
                    <a:pt x="241" y="625"/>
                  </a:lnTo>
                  <a:lnTo>
                    <a:pt x="337" y="577"/>
                  </a:lnTo>
                  <a:lnTo>
                    <a:pt x="481" y="385"/>
                  </a:lnTo>
                  <a:lnTo>
                    <a:pt x="577" y="241"/>
                  </a:lnTo>
                  <a:lnTo>
                    <a:pt x="577" y="289"/>
                  </a:lnTo>
                  <a:lnTo>
                    <a:pt x="577" y="433"/>
                  </a:lnTo>
                  <a:lnTo>
                    <a:pt x="577" y="577"/>
                  </a:lnTo>
                  <a:lnTo>
                    <a:pt x="529" y="673"/>
                  </a:lnTo>
                  <a:lnTo>
                    <a:pt x="577" y="769"/>
                  </a:lnTo>
                  <a:lnTo>
                    <a:pt x="625" y="817"/>
                  </a:lnTo>
                  <a:lnTo>
                    <a:pt x="721" y="769"/>
                  </a:lnTo>
                  <a:lnTo>
                    <a:pt x="721" y="673"/>
                  </a:lnTo>
                  <a:lnTo>
                    <a:pt x="721" y="577"/>
                  </a:lnTo>
                  <a:lnTo>
                    <a:pt x="769" y="433"/>
                  </a:lnTo>
                  <a:lnTo>
                    <a:pt x="721" y="97"/>
                  </a:lnTo>
                  <a:lnTo>
                    <a:pt x="721" y="49"/>
                  </a:lnTo>
                  <a:lnTo>
                    <a:pt x="625" y="49"/>
                  </a:lnTo>
                  <a:lnTo>
                    <a:pt x="529" y="145"/>
                  </a:lnTo>
                  <a:lnTo>
                    <a:pt x="385" y="241"/>
                  </a:lnTo>
                  <a:lnTo>
                    <a:pt x="281" y="370"/>
                  </a:lnTo>
                  <a:lnTo>
                    <a:pt x="144" y="97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45"/>
            <p:cNvSpPr/>
            <p:nvPr/>
          </p:nvSpPr>
          <p:spPr>
            <a:xfrm>
              <a:off x="5452450" y="4203375"/>
              <a:ext cx="374625" cy="195725"/>
            </a:xfrm>
            <a:custGeom>
              <a:avLst/>
              <a:gdLst/>
              <a:ahLst/>
              <a:cxnLst/>
              <a:rect l="l" t="t" r="r" b="b"/>
              <a:pathLst>
                <a:path w="14985" h="7829" extrusionOk="0">
                  <a:moveTo>
                    <a:pt x="3602" y="1"/>
                  </a:moveTo>
                  <a:lnTo>
                    <a:pt x="0" y="1009"/>
                  </a:lnTo>
                  <a:lnTo>
                    <a:pt x="385" y="1826"/>
                  </a:lnTo>
                  <a:lnTo>
                    <a:pt x="817" y="2546"/>
                  </a:lnTo>
                  <a:lnTo>
                    <a:pt x="1249" y="3170"/>
                  </a:lnTo>
                  <a:lnTo>
                    <a:pt x="1729" y="3795"/>
                  </a:lnTo>
                  <a:lnTo>
                    <a:pt x="2210" y="4371"/>
                  </a:lnTo>
                  <a:lnTo>
                    <a:pt x="2786" y="4851"/>
                  </a:lnTo>
                  <a:lnTo>
                    <a:pt x="3314" y="5284"/>
                  </a:lnTo>
                  <a:lnTo>
                    <a:pt x="3891" y="5716"/>
                  </a:lnTo>
                  <a:lnTo>
                    <a:pt x="4467" y="6052"/>
                  </a:lnTo>
                  <a:lnTo>
                    <a:pt x="5091" y="6388"/>
                  </a:lnTo>
                  <a:lnTo>
                    <a:pt x="5715" y="6676"/>
                  </a:lnTo>
                  <a:lnTo>
                    <a:pt x="6340" y="6916"/>
                  </a:lnTo>
                  <a:lnTo>
                    <a:pt x="6964" y="7108"/>
                  </a:lnTo>
                  <a:lnTo>
                    <a:pt x="7588" y="7301"/>
                  </a:lnTo>
                  <a:lnTo>
                    <a:pt x="8789" y="7589"/>
                  </a:lnTo>
                  <a:lnTo>
                    <a:pt x="9990" y="7733"/>
                  </a:lnTo>
                  <a:lnTo>
                    <a:pt x="11094" y="7829"/>
                  </a:lnTo>
                  <a:lnTo>
                    <a:pt x="12103" y="7829"/>
                  </a:lnTo>
                  <a:lnTo>
                    <a:pt x="13015" y="7781"/>
                  </a:lnTo>
                  <a:lnTo>
                    <a:pt x="13736" y="7733"/>
                  </a:lnTo>
                  <a:lnTo>
                    <a:pt x="14312" y="7685"/>
                  </a:lnTo>
                  <a:lnTo>
                    <a:pt x="14792" y="7589"/>
                  </a:lnTo>
                  <a:lnTo>
                    <a:pt x="14984" y="5476"/>
                  </a:lnTo>
                  <a:lnTo>
                    <a:pt x="12871" y="5091"/>
                  </a:lnTo>
                  <a:lnTo>
                    <a:pt x="11046" y="4707"/>
                  </a:lnTo>
                  <a:lnTo>
                    <a:pt x="9461" y="4275"/>
                  </a:lnTo>
                  <a:lnTo>
                    <a:pt x="8117" y="3795"/>
                  </a:lnTo>
                  <a:lnTo>
                    <a:pt x="7012" y="3363"/>
                  </a:lnTo>
                  <a:lnTo>
                    <a:pt x="6100" y="2882"/>
                  </a:lnTo>
                  <a:lnTo>
                    <a:pt x="5331" y="2450"/>
                  </a:lnTo>
                  <a:lnTo>
                    <a:pt x="4755" y="2018"/>
                  </a:lnTo>
                  <a:lnTo>
                    <a:pt x="4323" y="1634"/>
                  </a:lnTo>
                  <a:lnTo>
                    <a:pt x="4035" y="1249"/>
                  </a:lnTo>
                  <a:lnTo>
                    <a:pt x="3843" y="913"/>
                  </a:lnTo>
                  <a:lnTo>
                    <a:pt x="3698" y="577"/>
                  </a:lnTo>
                  <a:lnTo>
                    <a:pt x="3650" y="337"/>
                  </a:lnTo>
                  <a:lnTo>
                    <a:pt x="3602" y="193"/>
                  </a:lnTo>
                  <a:lnTo>
                    <a:pt x="3602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45"/>
            <p:cNvSpPr/>
            <p:nvPr/>
          </p:nvSpPr>
          <p:spPr>
            <a:xfrm>
              <a:off x="5452450" y="4203375"/>
              <a:ext cx="374625" cy="195725"/>
            </a:xfrm>
            <a:custGeom>
              <a:avLst/>
              <a:gdLst/>
              <a:ahLst/>
              <a:cxnLst/>
              <a:rect l="l" t="t" r="r" b="b"/>
              <a:pathLst>
                <a:path w="14985" h="7829" fill="none" extrusionOk="0">
                  <a:moveTo>
                    <a:pt x="3602" y="1"/>
                  </a:moveTo>
                  <a:lnTo>
                    <a:pt x="3602" y="1"/>
                  </a:lnTo>
                  <a:lnTo>
                    <a:pt x="3602" y="193"/>
                  </a:lnTo>
                  <a:lnTo>
                    <a:pt x="3650" y="337"/>
                  </a:lnTo>
                  <a:lnTo>
                    <a:pt x="3698" y="577"/>
                  </a:lnTo>
                  <a:lnTo>
                    <a:pt x="3843" y="913"/>
                  </a:lnTo>
                  <a:lnTo>
                    <a:pt x="4035" y="1249"/>
                  </a:lnTo>
                  <a:lnTo>
                    <a:pt x="4323" y="1634"/>
                  </a:lnTo>
                  <a:lnTo>
                    <a:pt x="4755" y="2018"/>
                  </a:lnTo>
                  <a:lnTo>
                    <a:pt x="5331" y="2450"/>
                  </a:lnTo>
                  <a:lnTo>
                    <a:pt x="6100" y="2882"/>
                  </a:lnTo>
                  <a:lnTo>
                    <a:pt x="7012" y="3363"/>
                  </a:lnTo>
                  <a:lnTo>
                    <a:pt x="8117" y="3795"/>
                  </a:lnTo>
                  <a:lnTo>
                    <a:pt x="9461" y="4275"/>
                  </a:lnTo>
                  <a:lnTo>
                    <a:pt x="11046" y="4707"/>
                  </a:lnTo>
                  <a:lnTo>
                    <a:pt x="12871" y="5091"/>
                  </a:lnTo>
                  <a:lnTo>
                    <a:pt x="14984" y="5476"/>
                  </a:lnTo>
                  <a:lnTo>
                    <a:pt x="14792" y="7589"/>
                  </a:lnTo>
                  <a:lnTo>
                    <a:pt x="14792" y="7589"/>
                  </a:lnTo>
                  <a:lnTo>
                    <a:pt x="14312" y="7685"/>
                  </a:lnTo>
                  <a:lnTo>
                    <a:pt x="13736" y="7733"/>
                  </a:lnTo>
                  <a:lnTo>
                    <a:pt x="13015" y="7781"/>
                  </a:lnTo>
                  <a:lnTo>
                    <a:pt x="12103" y="7829"/>
                  </a:lnTo>
                  <a:lnTo>
                    <a:pt x="11094" y="7829"/>
                  </a:lnTo>
                  <a:lnTo>
                    <a:pt x="9990" y="7733"/>
                  </a:lnTo>
                  <a:lnTo>
                    <a:pt x="8789" y="7589"/>
                  </a:lnTo>
                  <a:lnTo>
                    <a:pt x="7588" y="7301"/>
                  </a:lnTo>
                  <a:lnTo>
                    <a:pt x="6964" y="7108"/>
                  </a:lnTo>
                  <a:lnTo>
                    <a:pt x="6340" y="6916"/>
                  </a:lnTo>
                  <a:lnTo>
                    <a:pt x="5715" y="6676"/>
                  </a:lnTo>
                  <a:lnTo>
                    <a:pt x="5091" y="6388"/>
                  </a:lnTo>
                  <a:lnTo>
                    <a:pt x="4467" y="6052"/>
                  </a:lnTo>
                  <a:lnTo>
                    <a:pt x="3891" y="5716"/>
                  </a:lnTo>
                  <a:lnTo>
                    <a:pt x="3314" y="5284"/>
                  </a:lnTo>
                  <a:lnTo>
                    <a:pt x="2786" y="4851"/>
                  </a:lnTo>
                  <a:lnTo>
                    <a:pt x="2210" y="4371"/>
                  </a:lnTo>
                  <a:lnTo>
                    <a:pt x="1729" y="3795"/>
                  </a:lnTo>
                  <a:lnTo>
                    <a:pt x="1249" y="3170"/>
                  </a:lnTo>
                  <a:lnTo>
                    <a:pt x="817" y="2546"/>
                  </a:lnTo>
                  <a:lnTo>
                    <a:pt x="385" y="1826"/>
                  </a:lnTo>
                  <a:lnTo>
                    <a:pt x="0" y="1009"/>
                  </a:lnTo>
                  <a:lnTo>
                    <a:pt x="360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45"/>
            <p:cNvSpPr/>
            <p:nvPr/>
          </p:nvSpPr>
          <p:spPr>
            <a:xfrm>
              <a:off x="5546100" y="4221400"/>
              <a:ext cx="42050" cy="44450"/>
            </a:xfrm>
            <a:custGeom>
              <a:avLst/>
              <a:gdLst/>
              <a:ahLst/>
              <a:cxnLst/>
              <a:rect l="l" t="t" r="r" b="b"/>
              <a:pathLst>
                <a:path w="1682" h="1778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93" y="384"/>
                  </a:lnTo>
                  <a:lnTo>
                    <a:pt x="529" y="817"/>
                  </a:lnTo>
                  <a:lnTo>
                    <a:pt x="1009" y="129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009" y="1297"/>
                  </a:lnTo>
                  <a:lnTo>
                    <a:pt x="529" y="817"/>
                  </a:lnTo>
                  <a:lnTo>
                    <a:pt x="193" y="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45"/>
            <p:cNvSpPr/>
            <p:nvPr/>
          </p:nvSpPr>
          <p:spPr>
            <a:xfrm>
              <a:off x="5546100" y="4221400"/>
              <a:ext cx="42050" cy="44450"/>
            </a:xfrm>
            <a:custGeom>
              <a:avLst/>
              <a:gdLst/>
              <a:ahLst/>
              <a:cxnLst/>
              <a:rect l="l" t="t" r="r" b="b"/>
              <a:pathLst>
                <a:path w="1682" h="177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93" y="384"/>
                  </a:lnTo>
                  <a:lnTo>
                    <a:pt x="529" y="817"/>
                  </a:lnTo>
                  <a:lnTo>
                    <a:pt x="1009" y="129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009" y="1297"/>
                  </a:lnTo>
                  <a:lnTo>
                    <a:pt x="529" y="817"/>
                  </a:lnTo>
                  <a:lnTo>
                    <a:pt x="193" y="38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45"/>
            <p:cNvSpPr/>
            <p:nvPr/>
          </p:nvSpPr>
          <p:spPr>
            <a:xfrm>
              <a:off x="5470450" y="4221400"/>
              <a:ext cx="117700" cy="105675"/>
            </a:xfrm>
            <a:custGeom>
              <a:avLst/>
              <a:gdLst/>
              <a:ahLst/>
              <a:cxnLst/>
              <a:rect l="l" t="t" r="r" b="b"/>
              <a:pathLst>
                <a:path w="4708" h="4227" extrusionOk="0">
                  <a:moveTo>
                    <a:pt x="3026" y="0"/>
                  </a:moveTo>
                  <a:lnTo>
                    <a:pt x="1" y="1681"/>
                  </a:lnTo>
                  <a:lnTo>
                    <a:pt x="481" y="2449"/>
                  </a:lnTo>
                  <a:lnTo>
                    <a:pt x="1009" y="3122"/>
                  </a:lnTo>
                  <a:lnTo>
                    <a:pt x="1586" y="3698"/>
                  </a:lnTo>
                  <a:lnTo>
                    <a:pt x="2162" y="4226"/>
                  </a:lnTo>
                  <a:lnTo>
                    <a:pt x="4707" y="1777"/>
                  </a:lnTo>
                  <a:lnTo>
                    <a:pt x="4035" y="1297"/>
                  </a:lnTo>
                  <a:lnTo>
                    <a:pt x="3555" y="817"/>
                  </a:lnTo>
                  <a:lnTo>
                    <a:pt x="3219" y="384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45"/>
            <p:cNvSpPr/>
            <p:nvPr/>
          </p:nvSpPr>
          <p:spPr>
            <a:xfrm>
              <a:off x="5470450" y="4221400"/>
              <a:ext cx="117700" cy="105675"/>
            </a:xfrm>
            <a:custGeom>
              <a:avLst/>
              <a:gdLst/>
              <a:ahLst/>
              <a:cxnLst/>
              <a:rect l="l" t="t" r="r" b="b"/>
              <a:pathLst>
                <a:path w="4708" h="4227" fill="none" extrusionOk="0">
                  <a:moveTo>
                    <a:pt x="3026" y="0"/>
                  </a:moveTo>
                  <a:lnTo>
                    <a:pt x="1" y="1681"/>
                  </a:lnTo>
                  <a:lnTo>
                    <a:pt x="1" y="1681"/>
                  </a:lnTo>
                  <a:lnTo>
                    <a:pt x="1" y="1681"/>
                  </a:lnTo>
                  <a:lnTo>
                    <a:pt x="481" y="2449"/>
                  </a:lnTo>
                  <a:lnTo>
                    <a:pt x="1009" y="3122"/>
                  </a:lnTo>
                  <a:lnTo>
                    <a:pt x="1586" y="3698"/>
                  </a:lnTo>
                  <a:lnTo>
                    <a:pt x="2162" y="4226"/>
                  </a:lnTo>
                  <a:lnTo>
                    <a:pt x="4707" y="1777"/>
                  </a:lnTo>
                  <a:lnTo>
                    <a:pt x="4707" y="1777"/>
                  </a:lnTo>
                  <a:lnTo>
                    <a:pt x="4035" y="1297"/>
                  </a:lnTo>
                  <a:lnTo>
                    <a:pt x="3555" y="817"/>
                  </a:lnTo>
                  <a:lnTo>
                    <a:pt x="3219" y="384"/>
                  </a:lnTo>
                  <a:lnTo>
                    <a:pt x="30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45"/>
            <p:cNvSpPr/>
            <p:nvPr/>
          </p:nvSpPr>
          <p:spPr>
            <a:xfrm>
              <a:off x="5792225" y="4297025"/>
              <a:ext cx="133300" cy="121300"/>
            </a:xfrm>
            <a:custGeom>
              <a:avLst/>
              <a:gdLst/>
              <a:ahLst/>
              <a:cxnLst/>
              <a:rect l="l" t="t" r="r" b="b"/>
              <a:pathLst>
                <a:path w="5332" h="4852" extrusionOk="0">
                  <a:moveTo>
                    <a:pt x="2738" y="1"/>
                  </a:moveTo>
                  <a:lnTo>
                    <a:pt x="2498" y="49"/>
                  </a:lnTo>
                  <a:lnTo>
                    <a:pt x="2210" y="193"/>
                  </a:lnTo>
                  <a:lnTo>
                    <a:pt x="1682" y="529"/>
                  </a:lnTo>
                  <a:lnTo>
                    <a:pt x="1249" y="817"/>
                  </a:lnTo>
                  <a:lnTo>
                    <a:pt x="1009" y="913"/>
                  </a:lnTo>
                  <a:lnTo>
                    <a:pt x="769" y="1009"/>
                  </a:lnTo>
                  <a:lnTo>
                    <a:pt x="529" y="1153"/>
                  </a:lnTo>
                  <a:lnTo>
                    <a:pt x="385" y="1345"/>
                  </a:lnTo>
                  <a:lnTo>
                    <a:pt x="193" y="1586"/>
                  </a:lnTo>
                  <a:lnTo>
                    <a:pt x="97" y="1826"/>
                  </a:lnTo>
                  <a:lnTo>
                    <a:pt x="49" y="2066"/>
                  </a:lnTo>
                  <a:lnTo>
                    <a:pt x="1" y="2354"/>
                  </a:lnTo>
                  <a:lnTo>
                    <a:pt x="1" y="3122"/>
                  </a:lnTo>
                  <a:lnTo>
                    <a:pt x="49" y="3410"/>
                  </a:lnTo>
                  <a:lnTo>
                    <a:pt x="145" y="3699"/>
                  </a:lnTo>
                  <a:lnTo>
                    <a:pt x="289" y="3987"/>
                  </a:lnTo>
                  <a:lnTo>
                    <a:pt x="481" y="4227"/>
                  </a:lnTo>
                  <a:lnTo>
                    <a:pt x="721" y="4419"/>
                  </a:lnTo>
                  <a:lnTo>
                    <a:pt x="961" y="4515"/>
                  </a:lnTo>
                  <a:lnTo>
                    <a:pt x="1249" y="4611"/>
                  </a:lnTo>
                  <a:lnTo>
                    <a:pt x="1585" y="4659"/>
                  </a:lnTo>
                  <a:lnTo>
                    <a:pt x="1826" y="4659"/>
                  </a:lnTo>
                  <a:lnTo>
                    <a:pt x="2066" y="4563"/>
                  </a:lnTo>
                  <a:lnTo>
                    <a:pt x="2258" y="4515"/>
                  </a:lnTo>
                  <a:lnTo>
                    <a:pt x="2450" y="4371"/>
                  </a:lnTo>
                  <a:lnTo>
                    <a:pt x="2930" y="4563"/>
                  </a:lnTo>
                  <a:lnTo>
                    <a:pt x="3410" y="4755"/>
                  </a:lnTo>
                  <a:lnTo>
                    <a:pt x="3843" y="4851"/>
                  </a:lnTo>
                  <a:lnTo>
                    <a:pt x="3987" y="4851"/>
                  </a:lnTo>
                  <a:lnTo>
                    <a:pt x="4035" y="4803"/>
                  </a:lnTo>
                  <a:lnTo>
                    <a:pt x="4083" y="4755"/>
                  </a:lnTo>
                  <a:lnTo>
                    <a:pt x="4083" y="4707"/>
                  </a:lnTo>
                  <a:lnTo>
                    <a:pt x="3987" y="4563"/>
                  </a:lnTo>
                  <a:lnTo>
                    <a:pt x="3843" y="4371"/>
                  </a:lnTo>
                  <a:lnTo>
                    <a:pt x="3651" y="4227"/>
                  </a:lnTo>
                  <a:lnTo>
                    <a:pt x="3266" y="3939"/>
                  </a:lnTo>
                  <a:lnTo>
                    <a:pt x="2978" y="3747"/>
                  </a:lnTo>
                  <a:lnTo>
                    <a:pt x="3362" y="3843"/>
                  </a:lnTo>
                  <a:lnTo>
                    <a:pt x="3939" y="3939"/>
                  </a:lnTo>
                  <a:lnTo>
                    <a:pt x="4227" y="3987"/>
                  </a:lnTo>
                  <a:lnTo>
                    <a:pt x="4515" y="3987"/>
                  </a:lnTo>
                  <a:lnTo>
                    <a:pt x="4755" y="3939"/>
                  </a:lnTo>
                  <a:lnTo>
                    <a:pt x="4899" y="3843"/>
                  </a:lnTo>
                  <a:lnTo>
                    <a:pt x="4899" y="3795"/>
                  </a:lnTo>
                  <a:lnTo>
                    <a:pt x="4899" y="3747"/>
                  </a:lnTo>
                  <a:lnTo>
                    <a:pt x="4707" y="3603"/>
                  </a:lnTo>
                  <a:lnTo>
                    <a:pt x="4419" y="3459"/>
                  </a:lnTo>
                  <a:lnTo>
                    <a:pt x="4083" y="3362"/>
                  </a:lnTo>
                  <a:lnTo>
                    <a:pt x="3410" y="3170"/>
                  </a:lnTo>
                  <a:lnTo>
                    <a:pt x="3122" y="3074"/>
                  </a:lnTo>
                  <a:lnTo>
                    <a:pt x="4131" y="3074"/>
                  </a:lnTo>
                  <a:lnTo>
                    <a:pt x="4563" y="3026"/>
                  </a:lnTo>
                  <a:lnTo>
                    <a:pt x="4899" y="2930"/>
                  </a:lnTo>
                  <a:lnTo>
                    <a:pt x="5187" y="2834"/>
                  </a:lnTo>
                  <a:lnTo>
                    <a:pt x="5283" y="2786"/>
                  </a:lnTo>
                  <a:lnTo>
                    <a:pt x="5331" y="2690"/>
                  </a:lnTo>
                  <a:lnTo>
                    <a:pt x="5331" y="2642"/>
                  </a:lnTo>
                  <a:lnTo>
                    <a:pt x="5331" y="2546"/>
                  </a:lnTo>
                  <a:lnTo>
                    <a:pt x="5139" y="2450"/>
                  </a:lnTo>
                  <a:lnTo>
                    <a:pt x="4803" y="2306"/>
                  </a:lnTo>
                  <a:lnTo>
                    <a:pt x="4419" y="2210"/>
                  </a:lnTo>
                  <a:lnTo>
                    <a:pt x="3603" y="2114"/>
                  </a:lnTo>
                  <a:lnTo>
                    <a:pt x="3074" y="2066"/>
                  </a:lnTo>
                  <a:lnTo>
                    <a:pt x="3074" y="2018"/>
                  </a:lnTo>
                  <a:lnTo>
                    <a:pt x="3506" y="1970"/>
                  </a:lnTo>
                  <a:lnTo>
                    <a:pt x="4131" y="1826"/>
                  </a:lnTo>
                  <a:lnTo>
                    <a:pt x="4707" y="1634"/>
                  </a:lnTo>
                  <a:lnTo>
                    <a:pt x="4947" y="1489"/>
                  </a:lnTo>
                  <a:lnTo>
                    <a:pt x="5091" y="1393"/>
                  </a:lnTo>
                  <a:lnTo>
                    <a:pt x="5091" y="1345"/>
                  </a:lnTo>
                  <a:lnTo>
                    <a:pt x="5043" y="1297"/>
                  </a:lnTo>
                  <a:lnTo>
                    <a:pt x="4851" y="1201"/>
                  </a:lnTo>
                  <a:lnTo>
                    <a:pt x="4179" y="1201"/>
                  </a:lnTo>
                  <a:lnTo>
                    <a:pt x="3362" y="1249"/>
                  </a:lnTo>
                  <a:lnTo>
                    <a:pt x="2738" y="1297"/>
                  </a:lnTo>
                  <a:lnTo>
                    <a:pt x="2402" y="1057"/>
                  </a:lnTo>
                  <a:lnTo>
                    <a:pt x="2690" y="817"/>
                  </a:lnTo>
                  <a:lnTo>
                    <a:pt x="2930" y="577"/>
                  </a:lnTo>
                  <a:lnTo>
                    <a:pt x="3026" y="433"/>
                  </a:lnTo>
                  <a:lnTo>
                    <a:pt x="3074" y="337"/>
                  </a:lnTo>
                  <a:lnTo>
                    <a:pt x="3074" y="193"/>
                  </a:lnTo>
                  <a:lnTo>
                    <a:pt x="3074" y="97"/>
                  </a:lnTo>
                  <a:lnTo>
                    <a:pt x="302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45"/>
            <p:cNvSpPr/>
            <p:nvPr/>
          </p:nvSpPr>
          <p:spPr>
            <a:xfrm>
              <a:off x="5429650" y="4152950"/>
              <a:ext cx="153700" cy="176525"/>
            </a:xfrm>
            <a:custGeom>
              <a:avLst/>
              <a:gdLst/>
              <a:ahLst/>
              <a:cxnLst/>
              <a:rect l="l" t="t" r="r" b="b"/>
              <a:pathLst>
                <a:path w="6148" h="7061" extrusionOk="0">
                  <a:moveTo>
                    <a:pt x="1489" y="1"/>
                  </a:moveTo>
                  <a:lnTo>
                    <a:pt x="1153" y="97"/>
                  </a:lnTo>
                  <a:lnTo>
                    <a:pt x="864" y="241"/>
                  </a:lnTo>
                  <a:lnTo>
                    <a:pt x="528" y="433"/>
                  </a:lnTo>
                  <a:lnTo>
                    <a:pt x="336" y="577"/>
                  </a:lnTo>
                  <a:lnTo>
                    <a:pt x="240" y="721"/>
                  </a:lnTo>
                  <a:lnTo>
                    <a:pt x="144" y="865"/>
                  </a:lnTo>
                  <a:lnTo>
                    <a:pt x="48" y="1057"/>
                  </a:lnTo>
                  <a:lnTo>
                    <a:pt x="0" y="1489"/>
                  </a:lnTo>
                  <a:lnTo>
                    <a:pt x="48" y="1970"/>
                  </a:lnTo>
                  <a:lnTo>
                    <a:pt x="144" y="2498"/>
                  </a:lnTo>
                  <a:lnTo>
                    <a:pt x="336" y="3074"/>
                  </a:lnTo>
                  <a:lnTo>
                    <a:pt x="576" y="3651"/>
                  </a:lnTo>
                  <a:lnTo>
                    <a:pt x="816" y="4179"/>
                  </a:lnTo>
                  <a:lnTo>
                    <a:pt x="1393" y="5283"/>
                  </a:lnTo>
                  <a:lnTo>
                    <a:pt x="1969" y="6196"/>
                  </a:lnTo>
                  <a:lnTo>
                    <a:pt x="2545" y="7060"/>
                  </a:lnTo>
                  <a:lnTo>
                    <a:pt x="6147" y="3362"/>
                  </a:lnTo>
                  <a:lnTo>
                    <a:pt x="5235" y="2354"/>
                  </a:lnTo>
                  <a:lnTo>
                    <a:pt x="4370" y="1489"/>
                  </a:lnTo>
                  <a:lnTo>
                    <a:pt x="3650" y="817"/>
                  </a:lnTo>
                  <a:lnTo>
                    <a:pt x="3314" y="577"/>
                  </a:lnTo>
                  <a:lnTo>
                    <a:pt x="2978" y="337"/>
                  </a:lnTo>
                  <a:lnTo>
                    <a:pt x="2689" y="193"/>
                  </a:lnTo>
                  <a:lnTo>
                    <a:pt x="2401" y="49"/>
                  </a:lnTo>
                  <a:lnTo>
                    <a:pt x="2065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45"/>
            <p:cNvSpPr/>
            <p:nvPr/>
          </p:nvSpPr>
          <p:spPr>
            <a:xfrm>
              <a:off x="5456050" y="4196175"/>
              <a:ext cx="100875" cy="93675"/>
            </a:xfrm>
            <a:custGeom>
              <a:avLst/>
              <a:gdLst/>
              <a:ahLst/>
              <a:cxnLst/>
              <a:rect l="l" t="t" r="r" b="b"/>
              <a:pathLst>
                <a:path w="4035" h="3747" extrusionOk="0">
                  <a:moveTo>
                    <a:pt x="3554" y="1"/>
                  </a:moveTo>
                  <a:lnTo>
                    <a:pt x="1" y="2930"/>
                  </a:lnTo>
                  <a:lnTo>
                    <a:pt x="481" y="3747"/>
                  </a:lnTo>
                  <a:lnTo>
                    <a:pt x="4035" y="481"/>
                  </a:lnTo>
                  <a:lnTo>
                    <a:pt x="3554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45"/>
            <p:cNvSpPr/>
            <p:nvPr/>
          </p:nvSpPr>
          <p:spPr>
            <a:xfrm>
              <a:off x="5475250" y="4215375"/>
              <a:ext cx="103300" cy="98500"/>
            </a:xfrm>
            <a:custGeom>
              <a:avLst/>
              <a:gdLst/>
              <a:ahLst/>
              <a:cxnLst/>
              <a:rect l="l" t="t" r="r" b="b"/>
              <a:pathLst>
                <a:path w="4132" h="3940" extrusionOk="0">
                  <a:moveTo>
                    <a:pt x="3507" y="1"/>
                  </a:moveTo>
                  <a:lnTo>
                    <a:pt x="1" y="3507"/>
                  </a:lnTo>
                  <a:lnTo>
                    <a:pt x="289" y="3939"/>
                  </a:lnTo>
                  <a:lnTo>
                    <a:pt x="4131" y="625"/>
                  </a:lnTo>
                  <a:lnTo>
                    <a:pt x="3507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2826;p44">
            <a:extLst>
              <a:ext uri="{FF2B5EF4-FFF2-40B4-BE49-F238E27FC236}">
                <a16:creationId xmlns:a16="http://schemas.microsoft.com/office/drawing/2014/main" id="{B24E6A5E-74CC-A2F8-1CFF-FA162A3F93A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-229944" y="3392341"/>
            <a:ext cx="6309056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/>
              <a:t>Look, listen and repeat.</a:t>
            </a:r>
            <a:endParaRPr sz="4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03" name="Google Shape;3703;p59"/>
          <p:cNvGrpSpPr/>
          <p:nvPr/>
        </p:nvGrpSpPr>
        <p:grpSpPr>
          <a:xfrm>
            <a:off x="1247857" y="1463820"/>
            <a:ext cx="3163409" cy="3092726"/>
            <a:chOff x="2649462" y="141085"/>
            <a:chExt cx="2650309" cy="2591091"/>
          </a:xfrm>
        </p:grpSpPr>
        <p:sp>
          <p:nvSpPr>
            <p:cNvPr id="3704" name="Google Shape;3704;p59"/>
            <p:cNvSpPr/>
            <p:nvPr/>
          </p:nvSpPr>
          <p:spPr>
            <a:xfrm>
              <a:off x="2745905" y="370357"/>
              <a:ext cx="2315562" cy="2277635"/>
            </a:xfrm>
            <a:custGeom>
              <a:avLst/>
              <a:gdLst/>
              <a:ahLst/>
              <a:cxnLst/>
              <a:rect l="l" t="t" r="r" b="b"/>
              <a:pathLst>
                <a:path w="27006" h="21098" extrusionOk="0">
                  <a:moveTo>
                    <a:pt x="13533" y="1"/>
                  </a:moveTo>
                  <a:lnTo>
                    <a:pt x="12868" y="21"/>
                  </a:lnTo>
                  <a:lnTo>
                    <a:pt x="12222" y="61"/>
                  </a:lnTo>
                  <a:lnTo>
                    <a:pt x="11617" y="101"/>
                  </a:lnTo>
                  <a:lnTo>
                    <a:pt x="11012" y="182"/>
                  </a:lnTo>
                  <a:lnTo>
                    <a:pt x="10427" y="263"/>
                  </a:lnTo>
                  <a:lnTo>
                    <a:pt x="9863" y="384"/>
                  </a:lnTo>
                  <a:lnTo>
                    <a:pt x="9318" y="505"/>
                  </a:lnTo>
                  <a:lnTo>
                    <a:pt x="8794" y="646"/>
                  </a:lnTo>
                  <a:lnTo>
                    <a:pt x="8289" y="807"/>
                  </a:lnTo>
                  <a:lnTo>
                    <a:pt x="7785" y="989"/>
                  </a:lnTo>
                  <a:lnTo>
                    <a:pt x="7301" y="1191"/>
                  </a:lnTo>
                  <a:lnTo>
                    <a:pt x="6837" y="1412"/>
                  </a:lnTo>
                  <a:lnTo>
                    <a:pt x="6373" y="1634"/>
                  </a:lnTo>
                  <a:lnTo>
                    <a:pt x="5930" y="1897"/>
                  </a:lnTo>
                  <a:lnTo>
                    <a:pt x="5506" y="2159"/>
                  </a:lnTo>
                  <a:lnTo>
                    <a:pt x="5062" y="2441"/>
                  </a:lnTo>
                  <a:lnTo>
                    <a:pt x="4659" y="2764"/>
                  </a:lnTo>
                  <a:lnTo>
                    <a:pt x="4256" y="3066"/>
                  </a:lnTo>
                  <a:lnTo>
                    <a:pt x="3852" y="3409"/>
                  </a:lnTo>
                  <a:lnTo>
                    <a:pt x="3449" y="3772"/>
                  </a:lnTo>
                  <a:lnTo>
                    <a:pt x="3066" y="4135"/>
                  </a:lnTo>
                  <a:lnTo>
                    <a:pt x="2683" y="4539"/>
                  </a:lnTo>
                  <a:lnTo>
                    <a:pt x="2299" y="4942"/>
                  </a:lnTo>
                  <a:lnTo>
                    <a:pt x="1936" y="5366"/>
                  </a:lnTo>
                  <a:lnTo>
                    <a:pt x="1573" y="5789"/>
                  </a:lnTo>
                  <a:lnTo>
                    <a:pt x="1271" y="6233"/>
                  </a:lnTo>
                  <a:lnTo>
                    <a:pt x="988" y="6676"/>
                  </a:lnTo>
                  <a:lnTo>
                    <a:pt x="746" y="7120"/>
                  </a:lnTo>
                  <a:lnTo>
                    <a:pt x="545" y="7564"/>
                  </a:lnTo>
                  <a:lnTo>
                    <a:pt x="383" y="8008"/>
                  </a:lnTo>
                  <a:lnTo>
                    <a:pt x="242" y="8451"/>
                  </a:lnTo>
                  <a:lnTo>
                    <a:pt x="141" y="8915"/>
                  </a:lnTo>
                  <a:lnTo>
                    <a:pt x="61" y="9359"/>
                  </a:lnTo>
                  <a:lnTo>
                    <a:pt x="20" y="9803"/>
                  </a:lnTo>
                  <a:lnTo>
                    <a:pt x="0" y="10266"/>
                  </a:lnTo>
                  <a:lnTo>
                    <a:pt x="20" y="10710"/>
                  </a:lnTo>
                  <a:lnTo>
                    <a:pt x="61" y="11154"/>
                  </a:lnTo>
                  <a:lnTo>
                    <a:pt x="121" y="11577"/>
                  </a:lnTo>
                  <a:lnTo>
                    <a:pt x="222" y="12021"/>
                  </a:lnTo>
                  <a:lnTo>
                    <a:pt x="323" y="12445"/>
                  </a:lnTo>
                  <a:lnTo>
                    <a:pt x="464" y="12868"/>
                  </a:lnTo>
                  <a:lnTo>
                    <a:pt x="625" y="13272"/>
                  </a:lnTo>
                  <a:lnTo>
                    <a:pt x="787" y="13675"/>
                  </a:lnTo>
                  <a:lnTo>
                    <a:pt x="988" y="14078"/>
                  </a:lnTo>
                  <a:lnTo>
                    <a:pt x="1210" y="14462"/>
                  </a:lnTo>
                  <a:lnTo>
                    <a:pt x="1432" y="14845"/>
                  </a:lnTo>
                  <a:lnTo>
                    <a:pt x="1674" y="15208"/>
                  </a:lnTo>
                  <a:lnTo>
                    <a:pt x="1916" y="15571"/>
                  </a:lnTo>
                  <a:lnTo>
                    <a:pt x="2198" y="15914"/>
                  </a:lnTo>
                  <a:lnTo>
                    <a:pt x="2481" y="16257"/>
                  </a:lnTo>
                  <a:lnTo>
                    <a:pt x="2763" y="16559"/>
                  </a:lnTo>
                  <a:lnTo>
                    <a:pt x="3066" y="16862"/>
                  </a:lnTo>
                  <a:lnTo>
                    <a:pt x="3368" y="17164"/>
                  </a:lnTo>
                  <a:lnTo>
                    <a:pt x="3691" y="17426"/>
                  </a:lnTo>
                  <a:lnTo>
                    <a:pt x="4014" y="17689"/>
                  </a:lnTo>
                  <a:lnTo>
                    <a:pt x="4336" y="17931"/>
                  </a:lnTo>
                  <a:lnTo>
                    <a:pt x="5002" y="18374"/>
                  </a:lnTo>
                  <a:lnTo>
                    <a:pt x="5688" y="18778"/>
                  </a:lnTo>
                  <a:lnTo>
                    <a:pt x="6394" y="19181"/>
                  </a:lnTo>
                  <a:lnTo>
                    <a:pt x="7120" y="19544"/>
                  </a:lnTo>
                  <a:lnTo>
                    <a:pt x="7886" y="19867"/>
                  </a:lnTo>
                  <a:lnTo>
                    <a:pt x="8673" y="20149"/>
                  </a:lnTo>
                  <a:lnTo>
                    <a:pt x="9459" y="20411"/>
                  </a:lnTo>
                  <a:lnTo>
                    <a:pt x="10286" y="20633"/>
                  </a:lnTo>
                  <a:lnTo>
                    <a:pt x="11133" y="20795"/>
                  </a:lnTo>
                  <a:lnTo>
                    <a:pt x="12000" y="20936"/>
                  </a:lnTo>
                  <a:lnTo>
                    <a:pt x="12888" y="21037"/>
                  </a:lnTo>
                  <a:lnTo>
                    <a:pt x="13816" y="21077"/>
                  </a:lnTo>
                  <a:lnTo>
                    <a:pt x="14743" y="21097"/>
                  </a:lnTo>
                  <a:lnTo>
                    <a:pt x="15712" y="21037"/>
                  </a:lnTo>
                  <a:lnTo>
                    <a:pt x="16700" y="20956"/>
                  </a:lnTo>
                  <a:lnTo>
                    <a:pt x="17708" y="20815"/>
                  </a:lnTo>
                  <a:lnTo>
                    <a:pt x="18212" y="20714"/>
                  </a:lnTo>
                  <a:lnTo>
                    <a:pt x="18696" y="20613"/>
                  </a:lnTo>
                  <a:lnTo>
                    <a:pt x="19181" y="20492"/>
                  </a:lnTo>
                  <a:lnTo>
                    <a:pt x="19644" y="20351"/>
                  </a:lnTo>
                  <a:lnTo>
                    <a:pt x="20088" y="20210"/>
                  </a:lnTo>
                  <a:lnTo>
                    <a:pt x="20532" y="20048"/>
                  </a:lnTo>
                  <a:lnTo>
                    <a:pt x="20955" y="19867"/>
                  </a:lnTo>
                  <a:lnTo>
                    <a:pt x="21359" y="19685"/>
                  </a:lnTo>
                  <a:lnTo>
                    <a:pt x="21762" y="19484"/>
                  </a:lnTo>
                  <a:lnTo>
                    <a:pt x="22145" y="19262"/>
                  </a:lnTo>
                  <a:lnTo>
                    <a:pt x="22529" y="19040"/>
                  </a:lnTo>
                  <a:lnTo>
                    <a:pt x="22871" y="18798"/>
                  </a:lnTo>
                  <a:lnTo>
                    <a:pt x="23214" y="18556"/>
                  </a:lnTo>
                  <a:lnTo>
                    <a:pt x="23557" y="18294"/>
                  </a:lnTo>
                  <a:lnTo>
                    <a:pt x="23860" y="18031"/>
                  </a:lnTo>
                  <a:lnTo>
                    <a:pt x="24162" y="17749"/>
                  </a:lnTo>
                  <a:lnTo>
                    <a:pt x="24465" y="17467"/>
                  </a:lnTo>
                  <a:lnTo>
                    <a:pt x="24727" y="17164"/>
                  </a:lnTo>
                  <a:lnTo>
                    <a:pt x="24989" y="16862"/>
                  </a:lnTo>
                  <a:lnTo>
                    <a:pt x="25231" y="16559"/>
                  </a:lnTo>
                  <a:lnTo>
                    <a:pt x="25453" y="16236"/>
                  </a:lnTo>
                  <a:lnTo>
                    <a:pt x="25655" y="15914"/>
                  </a:lnTo>
                  <a:lnTo>
                    <a:pt x="25856" y="15571"/>
                  </a:lnTo>
                  <a:lnTo>
                    <a:pt x="26038" y="15228"/>
                  </a:lnTo>
                  <a:lnTo>
                    <a:pt x="26199" y="14865"/>
                  </a:lnTo>
                  <a:lnTo>
                    <a:pt x="26361" y="14522"/>
                  </a:lnTo>
                  <a:lnTo>
                    <a:pt x="26482" y="14159"/>
                  </a:lnTo>
                  <a:lnTo>
                    <a:pt x="26603" y="13776"/>
                  </a:lnTo>
                  <a:lnTo>
                    <a:pt x="26703" y="13413"/>
                  </a:lnTo>
                  <a:lnTo>
                    <a:pt x="26804" y="13030"/>
                  </a:lnTo>
                  <a:lnTo>
                    <a:pt x="26865" y="12646"/>
                  </a:lnTo>
                  <a:lnTo>
                    <a:pt x="26925" y="12263"/>
                  </a:lnTo>
                  <a:lnTo>
                    <a:pt x="26966" y="11759"/>
                  </a:lnTo>
                  <a:lnTo>
                    <a:pt x="27006" y="11255"/>
                  </a:lnTo>
                  <a:lnTo>
                    <a:pt x="27006" y="10751"/>
                  </a:lnTo>
                  <a:lnTo>
                    <a:pt x="26986" y="10246"/>
                  </a:lnTo>
                  <a:lnTo>
                    <a:pt x="26966" y="9742"/>
                  </a:lnTo>
                  <a:lnTo>
                    <a:pt x="26905" y="9258"/>
                  </a:lnTo>
                  <a:lnTo>
                    <a:pt x="26845" y="8754"/>
                  </a:lnTo>
                  <a:lnTo>
                    <a:pt x="26744" y="8270"/>
                  </a:lnTo>
                  <a:lnTo>
                    <a:pt x="26643" y="7806"/>
                  </a:lnTo>
                  <a:lnTo>
                    <a:pt x="26522" y="7322"/>
                  </a:lnTo>
                  <a:lnTo>
                    <a:pt x="26361" y="6858"/>
                  </a:lnTo>
                  <a:lnTo>
                    <a:pt x="26199" y="6414"/>
                  </a:lnTo>
                  <a:lnTo>
                    <a:pt x="26018" y="5971"/>
                  </a:lnTo>
                  <a:lnTo>
                    <a:pt x="25836" y="5527"/>
                  </a:lnTo>
                  <a:lnTo>
                    <a:pt x="25614" y="5103"/>
                  </a:lnTo>
                  <a:lnTo>
                    <a:pt x="25392" y="4700"/>
                  </a:lnTo>
                  <a:lnTo>
                    <a:pt x="25130" y="4297"/>
                  </a:lnTo>
                  <a:lnTo>
                    <a:pt x="24868" y="3913"/>
                  </a:lnTo>
                  <a:lnTo>
                    <a:pt x="24586" y="3550"/>
                  </a:lnTo>
                  <a:lnTo>
                    <a:pt x="24303" y="3207"/>
                  </a:lnTo>
                  <a:lnTo>
                    <a:pt x="23981" y="2865"/>
                  </a:lnTo>
                  <a:lnTo>
                    <a:pt x="23658" y="2562"/>
                  </a:lnTo>
                  <a:lnTo>
                    <a:pt x="23335" y="2260"/>
                  </a:lnTo>
                  <a:lnTo>
                    <a:pt x="22972" y="1977"/>
                  </a:lnTo>
                  <a:lnTo>
                    <a:pt x="22609" y="1715"/>
                  </a:lnTo>
                  <a:lnTo>
                    <a:pt x="22226" y="1493"/>
                  </a:lnTo>
                  <a:lnTo>
                    <a:pt x="21823" y="1271"/>
                  </a:lnTo>
                  <a:lnTo>
                    <a:pt x="21419" y="1070"/>
                  </a:lnTo>
                  <a:lnTo>
                    <a:pt x="20996" y="908"/>
                  </a:lnTo>
                  <a:lnTo>
                    <a:pt x="20572" y="767"/>
                  </a:lnTo>
                  <a:lnTo>
                    <a:pt x="20128" y="646"/>
                  </a:lnTo>
                  <a:lnTo>
                    <a:pt x="19665" y="565"/>
                  </a:lnTo>
                  <a:lnTo>
                    <a:pt x="18797" y="424"/>
                  </a:lnTo>
                  <a:lnTo>
                    <a:pt x="17970" y="303"/>
                  </a:lnTo>
                  <a:lnTo>
                    <a:pt x="17164" y="202"/>
                  </a:lnTo>
                  <a:lnTo>
                    <a:pt x="16397" y="122"/>
                  </a:lnTo>
                  <a:lnTo>
                    <a:pt x="15631" y="61"/>
                  </a:lnTo>
                  <a:lnTo>
                    <a:pt x="14905" y="21"/>
                  </a:lnTo>
                  <a:lnTo>
                    <a:pt x="1419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05" name="Google Shape;3705;p59"/>
            <p:cNvGrpSpPr/>
            <p:nvPr/>
          </p:nvGrpSpPr>
          <p:grpSpPr>
            <a:xfrm rot="10800000">
              <a:off x="2649462" y="141085"/>
              <a:ext cx="2650309" cy="2591091"/>
              <a:chOff x="6012925" y="2964625"/>
              <a:chExt cx="1341725" cy="1009975"/>
            </a:xfrm>
          </p:grpSpPr>
          <p:sp>
            <p:nvSpPr>
              <p:cNvPr id="3706" name="Google Shape;3706;p59"/>
              <p:cNvSpPr/>
              <p:nvPr/>
            </p:nvSpPr>
            <p:spPr>
              <a:xfrm>
                <a:off x="7165050" y="2964625"/>
                <a:ext cx="189600" cy="218350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7" name="Google Shape;3707;p59"/>
              <p:cNvSpPr/>
              <p:nvPr/>
            </p:nvSpPr>
            <p:spPr>
              <a:xfrm>
                <a:off x="6116275" y="3023125"/>
                <a:ext cx="172475" cy="132125"/>
              </a:xfrm>
              <a:custGeom>
                <a:avLst/>
                <a:gdLst/>
                <a:ahLst/>
                <a:cxnLst/>
                <a:rect l="l" t="t" r="r" b="b"/>
                <a:pathLst>
                  <a:path w="6899" h="5285" extrusionOk="0">
                    <a:moveTo>
                      <a:pt x="5386" y="0"/>
                    </a:moveTo>
                    <a:lnTo>
                      <a:pt x="5063" y="21"/>
                    </a:lnTo>
                    <a:lnTo>
                      <a:pt x="4720" y="81"/>
                    </a:lnTo>
                    <a:lnTo>
                      <a:pt x="4357" y="162"/>
                    </a:lnTo>
                    <a:lnTo>
                      <a:pt x="3974" y="283"/>
                    </a:lnTo>
                    <a:lnTo>
                      <a:pt x="3591" y="444"/>
                    </a:lnTo>
                    <a:lnTo>
                      <a:pt x="3207" y="626"/>
                    </a:lnTo>
                    <a:lnTo>
                      <a:pt x="2804" y="827"/>
                    </a:lnTo>
                    <a:lnTo>
                      <a:pt x="2401" y="1090"/>
                    </a:lnTo>
                    <a:lnTo>
                      <a:pt x="1997" y="1372"/>
                    </a:lnTo>
                    <a:lnTo>
                      <a:pt x="1796" y="1533"/>
                    </a:lnTo>
                    <a:lnTo>
                      <a:pt x="1614" y="1695"/>
                    </a:lnTo>
                    <a:lnTo>
                      <a:pt x="1271" y="2017"/>
                    </a:lnTo>
                    <a:lnTo>
                      <a:pt x="969" y="2380"/>
                    </a:lnTo>
                    <a:lnTo>
                      <a:pt x="707" y="2743"/>
                    </a:lnTo>
                    <a:lnTo>
                      <a:pt x="485" y="3106"/>
                    </a:lnTo>
                    <a:lnTo>
                      <a:pt x="323" y="3469"/>
                    </a:lnTo>
                    <a:lnTo>
                      <a:pt x="182" y="3812"/>
                    </a:lnTo>
                    <a:lnTo>
                      <a:pt x="81" y="4135"/>
                    </a:lnTo>
                    <a:lnTo>
                      <a:pt x="21" y="4438"/>
                    </a:lnTo>
                    <a:lnTo>
                      <a:pt x="1" y="4700"/>
                    </a:lnTo>
                    <a:lnTo>
                      <a:pt x="1" y="4922"/>
                    </a:lnTo>
                    <a:lnTo>
                      <a:pt x="61" y="5103"/>
                    </a:lnTo>
                    <a:lnTo>
                      <a:pt x="81" y="5164"/>
                    </a:lnTo>
                    <a:lnTo>
                      <a:pt x="122" y="5224"/>
                    </a:lnTo>
                    <a:lnTo>
                      <a:pt x="182" y="5264"/>
                    </a:lnTo>
                    <a:lnTo>
                      <a:pt x="243" y="5285"/>
                    </a:lnTo>
                    <a:lnTo>
                      <a:pt x="384" y="5285"/>
                    </a:lnTo>
                    <a:lnTo>
                      <a:pt x="485" y="5244"/>
                    </a:lnTo>
                    <a:lnTo>
                      <a:pt x="565" y="5184"/>
                    </a:lnTo>
                    <a:lnTo>
                      <a:pt x="767" y="5043"/>
                    </a:lnTo>
                    <a:lnTo>
                      <a:pt x="989" y="4861"/>
                    </a:lnTo>
                    <a:lnTo>
                      <a:pt x="1493" y="4377"/>
                    </a:lnTo>
                    <a:lnTo>
                      <a:pt x="2078" y="3792"/>
                    </a:lnTo>
                    <a:lnTo>
                      <a:pt x="2401" y="3469"/>
                    </a:lnTo>
                    <a:lnTo>
                      <a:pt x="2764" y="3127"/>
                    </a:lnTo>
                    <a:lnTo>
                      <a:pt x="3167" y="2804"/>
                    </a:lnTo>
                    <a:lnTo>
                      <a:pt x="3591" y="2461"/>
                    </a:lnTo>
                    <a:lnTo>
                      <a:pt x="4034" y="2118"/>
                    </a:lnTo>
                    <a:lnTo>
                      <a:pt x="4539" y="1795"/>
                    </a:lnTo>
                    <a:lnTo>
                      <a:pt x="5063" y="1493"/>
                    </a:lnTo>
                    <a:lnTo>
                      <a:pt x="5628" y="1190"/>
                    </a:lnTo>
                    <a:lnTo>
                      <a:pt x="6253" y="928"/>
                    </a:lnTo>
                    <a:lnTo>
                      <a:pt x="6898" y="686"/>
                    </a:lnTo>
                    <a:lnTo>
                      <a:pt x="6838" y="585"/>
                    </a:lnTo>
                    <a:lnTo>
                      <a:pt x="6777" y="505"/>
                    </a:lnTo>
                    <a:lnTo>
                      <a:pt x="6616" y="343"/>
                    </a:lnTo>
                    <a:lnTo>
                      <a:pt x="6434" y="202"/>
                    </a:lnTo>
                    <a:lnTo>
                      <a:pt x="6213" y="101"/>
                    </a:lnTo>
                    <a:lnTo>
                      <a:pt x="5971" y="41"/>
                    </a:lnTo>
                    <a:lnTo>
                      <a:pt x="56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8" name="Google Shape;3708;p59"/>
              <p:cNvSpPr/>
              <p:nvPr/>
            </p:nvSpPr>
            <p:spPr>
              <a:xfrm>
                <a:off x="6524700" y="3909025"/>
                <a:ext cx="511300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20452" h="2623" extrusionOk="0">
                    <a:moveTo>
                      <a:pt x="19806" y="1"/>
                    </a:moveTo>
                    <a:lnTo>
                      <a:pt x="19342" y="41"/>
                    </a:lnTo>
                    <a:lnTo>
                      <a:pt x="18757" y="142"/>
                    </a:lnTo>
                    <a:lnTo>
                      <a:pt x="18051" y="283"/>
                    </a:lnTo>
                    <a:lnTo>
                      <a:pt x="17325" y="384"/>
                    </a:lnTo>
                    <a:lnTo>
                      <a:pt x="16539" y="505"/>
                    </a:lnTo>
                    <a:lnTo>
                      <a:pt x="15712" y="586"/>
                    </a:lnTo>
                    <a:lnTo>
                      <a:pt x="14824" y="666"/>
                    </a:lnTo>
                    <a:lnTo>
                      <a:pt x="13896" y="727"/>
                    </a:lnTo>
                    <a:lnTo>
                      <a:pt x="12928" y="787"/>
                    </a:lnTo>
                    <a:lnTo>
                      <a:pt x="11920" y="807"/>
                    </a:lnTo>
                    <a:lnTo>
                      <a:pt x="10851" y="828"/>
                    </a:lnTo>
                    <a:lnTo>
                      <a:pt x="9742" y="828"/>
                    </a:lnTo>
                    <a:lnTo>
                      <a:pt x="8592" y="807"/>
                    </a:lnTo>
                    <a:lnTo>
                      <a:pt x="7382" y="767"/>
                    </a:lnTo>
                    <a:lnTo>
                      <a:pt x="6152" y="707"/>
                    </a:lnTo>
                    <a:lnTo>
                      <a:pt x="4861" y="606"/>
                    </a:lnTo>
                    <a:lnTo>
                      <a:pt x="3530" y="505"/>
                    </a:lnTo>
                    <a:lnTo>
                      <a:pt x="2158" y="384"/>
                    </a:lnTo>
                    <a:lnTo>
                      <a:pt x="1614" y="344"/>
                    </a:lnTo>
                    <a:lnTo>
                      <a:pt x="1150" y="344"/>
                    </a:lnTo>
                    <a:lnTo>
                      <a:pt x="767" y="384"/>
                    </a:lnTo>
                    <a:lnTo>
                      <a:pt x="444" y="444"/>
                    </a:lnTo>
                    <a:lnTo>
                      <a:pt x="323" y="505"/>
                    </a:lnTo>
                    <a:lnTo>
                      <a:pt x="222" y="545"/>
                    </a:lnTo>
                    <a:lnTo>
                      <a:pt x="141" y="606"/>
                    </a:lnTo>
                    <a:lnTo>
                      <a:pt x="61" y="666"/>
                    </a:lnTo>
                    <a:lnTo>
                      <a:pt x="20" y="747"/>
                    </a:lnTo>
                    <a:lnTo>
                      <a:pt x="0" y="807"/>
                    </a:lnTo>
                    <a:lnTo>
                      <a:pt x="0" y="888"/>
                    </a:lnTo>
                    <a:lnTo>
                      <a:pt x="20" y="969"/>
                    </a:lnTo>
                    <a:lnTo>
                      <a:pt x="41" y="1050"/>
                    </a:lnTo>
                    <a:lnTo>
                      <a:pt x="101" y="1130"/>
                    </a:lnTo>
                    <a:lnTo>
                      <a:pt x="182" y="1211"/>
                    </a:lnTo>
                    <a:lnTo>
                      <a:pt x="283" y="1292"/>
                    </a:lnTo>
                    <a:lnTo>
                      <a:pt x="404" y="1372"/>
                    </a:lnTo>
                    <a:lnTo>
                      <a:pt x="545" y="1453"/>
                    </a:lnTo>
                    <a:lnTo>
                      <a:pt x="888" y="1614"/>
                    </a:lnTo>
                    <a:lnTo>
                      <a:pt x="1331" y="1776"/>
                    </a:lnTo>
                    <a:lnTo>
                      <a:pt x="1856" y="1897"/>
                    </a:lnTo>
                    <a:lnTo>
                      <a:pt x="2461" y="2018"/>
                    </a:lnTo>
                    <a:lnTo>
                      <a:pt x="3167" y="2098"/>
                    </a:lnTo>
                    <a:lnTo>
                      <a:pt x="4659" y="2260"/>
                    </a:lnTo>
                    <a:lnTo>
                      <a:pt x="6172" y="2401"/>
                    </a:lnTo>
                    <a:lnTo>
                      <a:pt x="7685" y="2522"/>
                    </a:lnTo>
                    <a:lnTo>
                      <a:pt x="9197" y="2603"/>
                    </a:lnTo>
                    <a:lnTo>
                      <a:pt x="9964" y="2623"/>
                    </a:lnTo>
                    <a:lnTo>
                      <a:pt x="11517" y="2623"/>
                    </a:lnTo>
                    <a:lnTo>
                      <a:pt x="12303" y="2582"/>
                    </a:lnTo>
                    <a:lnTo>
                      <a:pt x="13090" y="2542"/>
                    </a:lnTo>
                    <a:lnTo>
                      <a:pt x="13876" y="2481"/>
                    </a:lnTo>
                    <a:lnTo>
                      <a:pt x="14683" y="2381"/>
                    </a:lnTo>
                    <a:lnTo>
                      <a:pt x="15490" y="2280"/>
                    </a:lnTo>
                    <a:lnTo>
                      <a:pt x="16276" y="2139"/>
                    </a:lnTo>
                    <a:lnTo>
                      <a:pt x="17023" y="1957"/>
                    </a:lnTo>
                    <a:lnTo>
                      <a:pt x="17708" y="1776"/>
                    </a:lnTo>
                    <a:lnTo>
                      <a:pt x="18334" y="1554"/>
                    </a:lnTo>
                    <a:lnTo>
                      <a:pt x="18898" y="1332"/>
                    </a:lnTo>
                    <a:lnTo>
                      <a:pt x="19362" y="1110"/>
                    </a:lnTo>
                    <a:lnTo>
                      <a:pt x="19766" y="888"/>
                    </a:lnTo>
                    <a:lnTo>
                      <a:pt x="20088" y="686"/>
                    </a:lnTo>
                    <a:lnTo>
                      <a:pt x="20310" y="485"/>
                    </a:lnTo>
                    <a:lnTo>
                      <a:pt x="20371" y="404"/>
                    </a:lnTo>
                    <a:lnTo>
                      <a:pt x="20431" y="323"/>
                    </a:lnTo>
                    <a:lnTo>
                      <a:pt x="20451" y="243"/>
                    </a:lnTo>
                    <a:lnTo>
                      <a:pt x="20451" y="182"/>
                    </a:lnTo>
                    <a:lnTo>
                      <a:pt x="20411" y="122"/>
                    </a:lnTo>
                    <a:lnTo>
                      <a:pt x="20350" y="81"/>
                    </a:lnTo>
                    <a:lnTo>
                      <a:pt x="20270" y="41"/>
                    </a:lnTo>
                    <a:lnTo>
                      <a:pt x="20149" y="21"/>
                    </a:lnTo>
                    <a:lnTo>
                      <a:pt x="1998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9" name="Google Shape;3709;p59"/>
              <p:cNvSpPr/>
              <p:nvPr/>
            </p:nvSpPr>
            <p:spPr>
              <a:xfrm>
                <a:off x="6012925" y="3613050"/>
                <a:ext cx="210775" cy="250125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10005" extrusionOk="0">
                    <a:moveTo>
                      <a:pt x="101" y="1"/>
                    </a:moveTo>
                    <a:lnTo>
                      <a:pt x="61" y="485"/>
                    </a:lnTo>
                    <a:lnTo>
                      <a:pt x="20" y="949"/>
                    </a:lnTo>
                    <a:lnTo>
                      <a:pt x="0" y="1413"/>
                    </a:lnTo>
                    <a:lnTo>
                      <a:pt x="20" y="1876"/>
                    </a:lnTo>
                    <a:lnTo>
                      <a:pt x="40" y="2320"/>
                    </a:lnTo>
                    <a:lnTo>
                      <a:pt x="81" y="2744"/>
                    </a:lnTo>
                    <a:lnTo>
                      <a:pt x="141" y="3167"/>
                    </a:lnTo>
                    <a:lnTo>
                      <a:pt x="202" y="3591"/>
                    </a:lnTo>
                    <a:lnTo>
                      <a:pt x="303" y="3994"/>
                    </a:lnTo>
                    <a:lnTo>
                      <a:pt x="424" y="4377"/>
                    </a:lnTo>
                    <a:lnTo>
                      <a:pt x="565" y="4761"/>
                    </a:lnTo>
                    <a:lnTo>
                      <a:pt x="706" y="5144"/>
                    </a:lnTo>
                    <a:lnTo>
                      <a:pt x="887" y="5507"/>
                    </a:lnTo>
                    <a:lnTo>
                      <a:pt x="1089" y="5850"/>
                    </a:lnTo>
                    <a:lnTo>
                      <a:pt x="1311" y="6193"/>
                    </a:lnTo>
                    <a:lnTo>
                      <a:pt x="1553" y="6515"/>
                    </a:lnTo>
                    <a:lnTo>
                      <a:pt x="1795" y="6818"/>
                    </a:lnTo>
                    <a:lnTo>
                      <a:pt x="2077" y="7120"/>
                    </a:lnTo>
                    <a:lnTo>
                      <a:pt x="2380" y="7423"/>
                    </a:lnTo>
                    <a:lnTo>
                      <a:pt x="2723" y="7705"/>
                    </a:lnTo>
                    <a:lnTo>
                      <a:pt x="3066" y="7967"/>
                    </a:lnTo>
                    <a:lnTo>
                      <a:pt x="3429" y="8209"/>
                    </a:lnTo>
                    <a:lnTo>
                      <a:pt x="3832" y="8451"/>
                    </a:lnTo>
                    <a:lnTo>
                      <a:pt x="4235" y="8673"/>
                    </a:lnTo>
                    <a:lnTo>
                      <a:pt x="4679" y="8895"/>
                    </a:lnTo>
                    <a:lnTo>
                      <a:pt x="5143" y="9097"/>
                    </a:lnTo>
                    <a:lnTo>
                      <a:pt x="5627" y="9278"/>
                    </a:lnTo>
                    <a:lnTo>
                      <a:pt x="6131" y="9440"/>
                    </a:lnTo>
                    <a:lnTo>
                      <a:pt x="6676" y="9601"/>
                    </a:lnTo>
                    <a:lnTo>
                      <a:pt x="7241" y="9742"/>
                    </a:lnTo>
                    <a:lnTo>
                      <a:pt x="7825" y="9883"/>
                    </a:lnTo>
                    <a:lnTo>
                      <a:pt x="8431" y="10004"/>
                    </a:lnTo>
                    <a:lnTo>
                      <a:pt x="7785" y="9641"/>
                    </a:lnTo>
                    <a:lnTo>
                      <a:pt x="7180" y="9278"/>
                    </a:lnTo>
                    <a:lnTo>
                      <a:pt x="6595" y="8895"/>
                    </a:lnTo>
                    <a:lnTo>
                      <a:pt x="6051" y="8512"/>
                    </a:lnTo>
                    <a:lnTo>
                      <a:pt x="5526" y="8109"/>
                    </a:lnTo>
                    <a:lnTo>
                      <a:pt x="5042" y="7705"/>
                    </a:lnTo>
                    <a:lnTo>
                      <a:pt x="4598" y="7282"/>
                    </a:lnTo>
                    <a:lnTo>
                      <a:pt x="4155" y="6878"/>
                    </a:lnTo>
                    <a:lnTo>
                      <a:pt x="3751" y="6455"/>
                    </a:lnTo>
                    <a:lnTo>
                      <a:pt x="3388" y="6031"/>
                    </a:lnTo>
                    <a:lnTo>
                      <a:pt x="3025" y="5608"/>
                    </a:lnTo>
                    <a:lnTo>
                      <a:pt x="2703" y="5204"/>
                    </a:lnTo>
                    <a:lnTo>
                      <a:pt x="2400" y="4801"/>
                    </a:lnTo>
                    <a:lnTo>
                      <a:pt x="2118" y="4398"/>
                    </a:lnTo>
                    <a:lnTo>
                      <a:pt x="1856" y="3994"/>
                    </a:lnTo>
                    <a:lnTo>
                      <a:pt x="1634" y="3611"/>
                    </a:lnTo>
                    <a:lnTo>
                      <a:pt x="1210" y="2865"/>
                    </a:lnTo>
                    <a:lnTo>
                      <a:pt x="887" y="2179"/>
                    </a:lnTo>
                    <a:lnTo>
                      <a:pt x="605" y="1574"/>
                    </a:lnTo>
                    <a:lnTo>
                      <a:pt x="403" y="1029"/>
                    </a:lnTo>
                    <a:lnTo>
                      <a:pt x="262" y="606"/>
                    </a:lnTo>
                    <a:lnTo>
                      <a:pt x="161" y="26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710" name="Google Shape;3710;p59"/>
          <p:cNvSpPr/>
          <p:nvPr/>
        </p:nvSpPr>
        <p:spPr>
          <a:xfrm>
            <a:off x="7084173" y="609399"/>
            <a:ext cx="1235592" cy="1215350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1" name="Google Shape;3711;p59"/>
          <p:cNvSpPr txBox="1">
            <a:spLocks noGrp="1"/>
          </p:cNvSpPr>
          <p:nvPr>
            <p:ph type="title"/>
          </p:nvPr>
        </p:nvSpPr>
        <p:spPr>
          <a:xfrm>
            <a:off x="4381100" y="2087900"/>
            <a:ext cx="3842700" cy="12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Activity 2</a:t>
            </a:r>
            <a:endParaRPr sz="6000" dirty="0"/>
          </a:p>
        </p:txBody>
      </p:sp>
      <p:sp>
        <p:nvSpPr>
          <p:cNvPr id="3712" name="Google Shape;3712;p59"/>
          <p:cNvSpPr txBox="1">
            <a:spLocks noGrp="1"/>
          </p:cNvSpPr>
          <p:nvPr>
            <p:ph type="title" idx="2"/>
          </p:nvPr>
        </p:nvSpPr>
        <p:spPr>
          <a:xfrm>
            <a:off x="7016021" y="824001"/>
            <a:ext cx="1371896" cy="8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/>
              <a:t>03</a:t>
            </a:r>
            <a:endParaRPr sz="7500" dirty="0"/>
          </a:p>
        </p:txBody>
      </p:sp>
      <p:grpSp>
        <p:nvGrpSpPr>
          <p:cNvPr id="3714" name="Google Shape;3714;p59"/>
          <p:cNvGrpSpPr/>
          <p:nvPr/>
        </p:nvGrpSpPr>
        <p:grpSpPr>
          <a:xfrm rot="3427686">
            <a:off x="3634458" y="795838"/>
            <a:ext cx="994737" cy="994876"/>
            <a:chOff x="1460350" y="2402425"/>
            <a:chExt cx="208950" cy="208950"/>
          </a:xfrm>
        </p:grpSpPr>
        <p:sp>
          <p:nvSpPr>
            <p:cNvPr id="3715" name="Google Shape;3715;p59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59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59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5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59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59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59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59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59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5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5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5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59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59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59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59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5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5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5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59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59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59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59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59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59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5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5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59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43" name="Google Shape;3743;p59"/>
          <p:cNvGrpSpPr/>
          <p:nvPr/>
        </p:nvGrpSpPr>
        <p:grpSpPr>
          <a:xfrm>
            <a:off x="794012" y="750502"/>
            <a:ext cx="2968855" cy="3642490"/>
            <a:chOff x="239325" y="2558525"/>
            <a:chExt cx="1132200" cy="1389150"/>
          </a:xfrm>
        </p:grpSpPr>
        <p:sp>
          <p:nvSpPr>
            <p:cNvPr id="3744" name="Google Shape;3744;p59"/>
            <p:cNvSpPr/>
            <p:nvPr/>
          </p:nvSpPr>
          <p:spPr>
            <a:xfrm>
              <a:off x="665525" y="3597075"/>
              <a:ext cx="527125" cy="217325"/>
            </a:xfrm>
            <a:custGeom>
              <a:avLst/>
              <a:gdLst/>
              <a:ahLst/>
              <a:cxnLst/>
              <a:rect l="l" t="t" r="r" b="b"/>
              <a:pathLst>
                <a:path w="21085" h="8693" extrusionOk="0">
                  <a:moveTo>
                    <a:pt x="21084" y="0"/>
                  </a:moveTo>
                  <a:lnTo>
                    <a:pt x="9990" y="1825"/>
                  </a:lnTo>
                  <a:lnTo>
                    <a:pt x="1" y="6916"/>
                  </a:lnTo>
                  <a:lnTo>
                    <a:pt x="145" y="7060"/>
                  </a:lnTo>
                  <a:lnTo>
                    <a:pt x="577" y="7396"/>
                  </a:lnTo>
                  <a:lnTo>
                    <a:pt x="913" y="7588"/>
                  </a:lnTo>
                  <a:lnTo>
                    <a:pt x="1298" y="7828"/>
                  </a:lnTo>
                  <a:lnTo>
                    <a:pt x="1778" y="8020"/>
                  </a:lnTo>
                  <a:lnTo>
                    <a:pt x="2354" y="8212"/>
                  </a:lnTo>
                  <a:lnTo>
                    <a:pt x="2979" y="8404"/>
                  </a:lnTo>
                  <a:lnTo>
                    <a:pt x="3747" y="8549"/>
                  </a:lnTo>
                  <a:lnTo>
                    <a:pt x="4563" y="8693"/>
                  </a:lnTo>
                  <a:lnTo>
                    <a:pt x="6484" y="8693"/>
                  </a:lnTo>
                  <a:lnTo>
                    <a:pt x="7637" y="8597"/>
                  </a:lnTo>
                  <a:lnTo>
                    <a:pt x="8838" y="8404"/>
                  </a:lnTo>
                  <a:lnTo>
                    <a:pt x="10182" y="8068"/>
                  </a:lnTo>
                  <a:lnTo>
                    <a:pt x="11479" y="7684"/>
                  </a:lnTo>
                  <a:lnTo>
                    <a:pt x="12728" y="7156"/>
                  </a:lnTo>
                  <a:lnTo>
                    <a:pt x="13880" y="6627"/>
                  </a:lnTo>
                  <a:lnTo>
                    <a:pt x="14985" y="6003"/>
                  </a:lnTo>
                  <a:lnTo>
                    <a:pt x="15945" y="5331"/>
                  </a:lnTo>
                  <a:lnTo>
                    <a:pt x="16858" y="4658"/>
                  </a:lnTo>
                  <a:lnTo>
                    <a:pt x="17674" y="3986"/>
                  </a:lnTo>
                  <a:lnTo>
                    <a:pt x="18395" y="3314"/>
                  </a:lnTo>
                  <a:lnTo>
                    <a:pt x="19019" y="2641"/>
                  </a:lnTo>
                  <a:lnTo>
                    <a:pt x="19547" y="2065"/>
                  </a:lnTo>
                  <a:lnTo>
                    <a:pt x="20412" y="1009"/>
                  </a:lnTo>
                  <a:lnTo>
                    <a:pt x="20892" y="288"/>
                  </a:lnTo>
                  <a:lnTo>
                    <a:pt x="21084" y="0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59"/>
            <p:cNvSpPr/>
            <p:nvPr/>
          </p:nvSpPr>
          <p:spPr>
            <a:xfrm>
              <a:off x="665525" y="3597075"/>
              <a:ext cx="527125" cy="217325"/>
            </a:xfrm>
            <a:custGeom>
              <a:avLst/>
              <a:gdLst/>
              <a:ahLst/>
              <a:cxnLst/>
              <a:rect l="l" t="t" r="r" b="b"/>
              <a:pathLst>
                <a:path w="21085" h="8693" fill="none" extrusionOk="0">
                  <a:moveTo>
                    <a:pt x="1" y="6916"/>
                  </a:moveTo>
                  <a:lnTo>
                    <a:pt x="1" y="6916"/>
                  </a:lnTo>
                  <a:lnTo>
                    <a:pt x="145" y="7060"/>
                  </a:lnTo>
                  <a:lnTo>
                    <a:pt x="577" y="7396"/>
                  </a:lnTo>
                  <a:lnTo>
                    <a:pt x="913" y="7588"/>
                  </a:lnTo>
                  <a:lnTo>
                    <a:pt x="1298" y="7828"/>
                  </a:lnTo>
                  <a:lnTo>
                    <a:pt x="1778" y="8020"/>
                  </a:lnTo>
                  <a:lnTo>
                    <a:pt x="2354" y="8212"/>
                  </a:lnTo>
                  <a:lnTo>
                    <a:pt x="2979" y="8404"/>
                  </a:lnTo>
                  <a:lnTo>
                    <a:pt x="3747" y="8549"/>
                  </a:lnTo>
                  <a:lnTo>
                    <a:pt x="4563" y="8693"/>
                  </a:lnTo>
                  <a:lnTo>
                    <a:pt x="5476" y="8693"/>
                  </a:lnTo>
                  <a:lnTo>
                    <a:pt x="6484" y="8693"/>
                  </a:lnTo>
                  <a:lnTo>
                    <a:pt x="7637" y="8597"/>
                  </a:lnTo>
                  <a:lnTo>
                    <a:pt x="8838" y="8404"/>
                  </a:lnTo>
                  <a:lnTo>
                    <a:pt x="10182" y="8068"/>
                  </a:lnTo>
                  <a:lnTo>
                    <a:pt x="10182" y="8068"/>
                  </a:lnTo>
                  <a:lnTo>
                    <a:pt x="11479" y="7684"/>
                  </a:lnTo>
                  <a:lnTo>
                    <a:pt x="12728" y="7156"/>
                  </a:lnTo>
                  <a:lnTo>
                    <a:pt x="13880" y="6627"/>
                  </a:lnTo>
                  <a:lnTo>
                    <a:pt x="14985" y="6003"/>
                  </a:lnTo>
                  <a:lnTo>
                    <a:pt x="15945" y="5331"/>
                  </a:lnTo>
                  <a:lnTo>
                    <a:pt x="16858" y="4658"/>
                  </a:lnTo>
                  <a:lnTo>
                    <a:pt x="17674" y="3986"/>
                  </a:lnTo>
                  <a:lnTo>
                    <a:pt x="18395" y="3314"/>
                  </a:lnTo>
                  <a:lnTo>
                    <a:pt x="19019" y="2641"/>
                  </a:lnTo>
                  <a:lnTo>
                    <a:pt x="19547" y="2065"/>
                  </a:lnTo>
                  <a:lnTo>
                    <a:pt x="20412" y="1009"/>
                  </a:lnTo>
                  <a:lnTo>
                    <a:pt x="20892" y="288"/>
                  </a:lnTo>
                  <a:lnTo>
                    <a:pt x="21084" y="0"/>
                  </a:lnTo>
                  <a:lnTo>
                    <a:pt x="9990" y="1825"/>
                  </a:lnTo>
                  <a:lnTo>
                    <a:pt x="1" y="691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59"/>
            <p:cNvSpPr/>
            <p:nvPr/>
          </p:nvSpPr>
          <p:spPr>
            <a:xfrm>
              <a:off x="1082150" y="3708725"/>
              <a:ext cx="1225" cy="4825"/>
            </a:xfrm>
            <a:custGeom>
              <a:avLst/>
              <a:gdLst/>
              <a:ahLst/>
              <a:cxnLst/>
              <a:rect l="l" t="t" r="r" b="b"/>
              <a:pathLst>
                <a:path w="49" h="193" extrusionOk="0">
                  <a:moveTo>
                    <a:pt x="49" y="0"/>
                  </a:moveTo>
                  <a:lnTo>
                    <a:pt x="49" y="0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59"/>
            <p:cNvSpPr/>
            <p:nvPr/>
          </p:nvSpPr>
          <p:spPr>
            <a:xfrm>
              <a:off x="1082150" y="3708725"/>
              <a:ext cx="1225" cy="4825"/>
            </a:xfrm>
            <a:custGeom>
              <a:avLst/>
              <a:gdLst/>
              <a:ahLst/>
              <a:cxnLst/>
              <a:rect l="l" t="t" r="r" b="b"/>
              <a:pathLst>
                <a:path w="49" h="193" fill="none" extrusionOk="0">
                  <a:moveTo>
                    <a:pt x="49" y="0"/>
                  </a:moveTo>
                  <a:lnTo>
                    <a:pt x="49" y="0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59"/>
            <p:cNvSpPr/>
            <p:nvPr/>
          </p:nvSpPr>
          <p:spPr>
            <a:xfrm>
              <a:off x="701550" y="3795175"/>
              <a:ext cx="218550" cy="19225"/>
            </a:xfrm>
            <a:custGeom>
              <a:avLst/>
              <a:gdLst/>
              <a:ahLst/>
              <a:cxnLst/>
              <a:rect l="l" t="t" r="r" b="b"/>
              <a:pathLst>
                <a:path w="8742" h="769" extrusionOk="0">
                  <a:moveTo>
                    <a:pt x="1" y="0"/>
                  </a:moveTo>
                  <a:lnTo>
                    <a:pt x="337" y="144"/>
                  </a:lnTo>
                  <a:lnTo>
                    <a:pt x="385" y="144"/>
                  </a:lnTo>
                  <a:lnTo>
                    <a:pt x="241" y="48"/>
                  </a:lnTo>
                  <a:lnTo>
                    <a:pt x="1" y="0"/>
                  </a:lnTo>
                  <a:close/>
                  <a:moveTo>
                    <a:pt x="8741" y="144"/>
                  </a:moveTo>
                  <a:lnTo>
                    <a:pt x="7925" y="336"/>
                  </a:lnTo>
                  <a:lnTo>
                    <a:pt x="7272" y="500"/>
                  </a:lnTo>
                  <a:lnTo>
                    <a:pt x="7272" y="500"/>
                  </a:lnTo>
                  <a:lnTo>
                    <a:pt x="7925" y="384"/>
                  </a:lnTo>
                  <a:lnTo>
                    <a:pt x="8741" y="144"/>
                  </a:lnTo>
                  <a:close/>
                  <a:moveTo>
                    <a:pt x="7272" y="500"/>
                  </a:moveTo>
                  <a:lnTo>
                    <a:pt x="7108" y="528"/>
                  </a:lnTo>
                  <a:lnTo>
                    <a:pt x="7012" y="548"/>
                  </a:lnTo>
                  <a:lnTo>
                    <a:pt x="7012" y="548"/>
                  </a:lnTo>
                  <a:lnTo>
                    <a:pt x="7156" y="528"/>
                  </a:lnTo>
                  <a:lnTo>
                    <a:pt x="7272" y="500"/>
                  </a:lnTo>
                  <a:close/>
                  <a:moveTo>
                    <a:pt x="7012" y="548"/>
                  </a:moveTo>
                  <a:lnTo>
                    <a:pt x="6436" y="625"/>
                  </a:lnTo>
                  <a:lnTo>
                    <a:pt x="5716" y="721"/>
                  </a:lnTo>
                  <a:lnTo>
                    <a:pt x="5668" y="769"/>
                  </a:lnTo>
                  <a:lnTo>
                    <a:pt x="6388" y="673"/>
                  </a:lnTo>
                  <a:lnTo>
                    <a:pt x="7012" y="548"/>
                  </a:lnTo>
                  <a:close/>
                </a:path>
              </a:pathLst>
            </a:custGeom>
            <a:solidFill>
              <a:srgbClr val="F6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59"/>
            <p:cNvSpPr/>
            <p:nvPr/>
          </p:nvSpPr>
          <p:spPr>
            <a:xfrm>
              <a:off x="843225" y="3798775"/>
              <a:ext cx="76875" cy="15625"/>
            </a:xfrm>
            <a:custGeom>
              <a:avLst/>
              <a:gdLst/>
              <a:ahLst/>
              <a:cxnLst/>
              <a:rect l="l" t="t" r="r" b="b"/>
              <a:pathLst>
                <a:path w="3075" h="625" fill="none" extrusionOk="0">
                  <a:moveTo>
                    <a:pt x="3074" y="0"/>
                  </a:moveTo>
                  <a:lnTo>
                    <a:pt x="3074" y="0"/>
                  </a:lnTo>
                  <a:lnTo>
                    <a:pt x="2258" y="192"/>
                  </a:lnTo>
                  <a:lnTo>
                    <a:pt x="1489" y="384"/>
                  </a:lnTo>
                  <a:lnTo>
                    <a:pt x="769" y="481"/>
                  </a:lnTo>
                  <a:lnTo>
                    <a:pt x="49" y="577"/>
                  </a:lnTo>
                  <a:lnTo>
                    <a:pt x="49" y="577"/>
                  </a:lnTo>
                  <a:lnTo>
                    <a:pt x="1" y="625"/>
                  </a:lnTo>
                  <a:lnTo>
                    <a:pt x="1" y="625"/>
                  </a:lnTo>
                  <a:lnTo>
                    <a:pt x="721" y="529"/>
                  </a:lnTo>
                  <a:lnTo>
                    <a:pt x="1441" y="384"/>
                  </a:lnTo>
                  <a:lnTo>
                    <a:pt x="2258" y="240"/>
                  </a:lnTo>
                  <a:lnTo>
                    <a:pt x="307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59"/>
            <p:cNvSpPr/>
            <p:nvPr/>
          </p:nvSpPr>
          <p:spPr>
            <a:xfrm>
              <a:off x="701550" y="3795175"/>
              <a:ext cx="9625" cy="3625"/>
            </a:xfrm>
            <a:custGeom>
              <a:avLst/>
              <a:gdLst/>
              <a:ahLst/>
              <a:cxnLst/>
              <a:rect l="l" t="t" r="r" b="b"/>
              <a:pathLst>
                <a:path w="385" h="14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337" y="144"/>
                  </a:lnTo>
                  <a:lnTo>
                    <a:pt x="337" y="144"/>
                  </a:lnTo>
                  <a:lnTo>
                    <a:pt x="385" y="144"/>
                  </a:lnTo>
                  <a:lnTo>
                    <a:pt x="385" y="144"/>
                  </a:lnTo>
                  <a:lnTo>
                    <a:pt x="241" y="48"/>
                  </a:lnTo>
                  <a:lnTo>
                    <a:pt x="24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59"/>
            <p:cNvSpPr/>
            <p:nvPr/>
          </p:nvSpPr>
          <p:spPr>
            <a:xfrm>
              <a:off x="707550" y="3715925"/>
              <a:ext cx="285775" cy="97275"/>
            </a:xfrm>
            <a:custGeom>
              <a:avLst/>
              <a:gdLst/>
              <a:ahLst/>
              <a:cxnLst/>
              <a:rect l="l" t="t" r="r" b="b"/>
              <a:pathLst>
                <a:path w="11431" h="3891" extrusionOk="0">
                  <a:moveTo>
                    <a:pt x="1" y="3218"/>
                  </a:moveTo>
                  <a:lnTo>
                    <a:pt x="145" y="3314"/>
                  </a:lnTo>
                  <a:lnTo>
                    <a:pt x="193" y="3266"/>
                  </a:lnTo>
                  <a:lnTo>
                    <a:pt x="1" y="3218"/>
                  </a:lnTo>
                  <a:close/>
                  <a:moveTo>
                    <a:pt x="11431" y="1"/>
                  </a:moveTo>
                  <a:lnTo>
                    <a:pt x="10951" y="385"/>
                  </a:lnTo>
                  <a:lnTo>
                    <a:pt x="10422" y="721"/>
                  </a:lnTo>
                  <a:lnTo>
                    <a:pt x="9894" y="961"/>
                  </a:lnTo>
                  <a:lnTo>
                    <a:pt x="9366" y="1153"/>
                  </a:lnTo>
                  <a:lnTo>
                    <a:pt x="8982" y="1249"/>
                  </a:lnTo>
                  <a:lnTo>
                    <a:pt x="8597" y="1297"/>
                  </a:lnTo>
                  <a:lnTo>
                    <a:pt x="7829" y="1345"/>
                  </a:lnTo>
                  <a:lnTo>
                    <a:pt x="6965" y="1297"/>
                  </a:lnTo>
                  <a:lnTo>
                    <a:pt x="6676" y="2018"/>
                  </a:lnTo>
                  <a:lnTo>
                    <a:pt x="6340" y="2642"/>
                  </a:lnTo>
                  <a:lnTo>
                    <a:pt x="5956" y="3314"/>
                  </a:lnTo>
                  <a:lnTo>
                    <a:pt x="5476" y="3891"/>
                  </a:lnTo>
                  <a:lnTo>
                    <a:pt x="6196" y="3795"/>
                  </a:lnTo>
                  <a:lnTo>
                    <a:pt x="6916" y="3698"/>
                  </a:lnTo>
                  <a:lnTo>
                    <a:pt x="7685" y="3506"/>
                  </a:lnTo>
                  <a:lnTo>
                    <a:pt x="8501" y="3314"/>
                  </a:lnTo>
                  <a:lnTo>
                    <a:pt x="9174" y="3122"/>
                  </a:lnTo>
                  <a:lnTo>
                    <a:pt x="9846" y="2834"/>
                  </a:lnTo>
                  <a:lnTo>
                    <a:pt x="10182" y="2546"/>
                  </a:lnTo>
                  <a:lnTo>
                    <a:pt x="10470" y="2210"/>
                  </a:lnTo>
                  <a:lnTo>
                    <a:pt x="10807" y="1681"/>
                  </a:lnTo>
                  <a:lnTo>
                    <a:pt x="11095" y="1153"/>
                  </a:lnTo>
                  <a:lnTo>
                    <a:pt x="11287" y="625"/>
                  </a:lnTo>
                  <a:lnTo>
                    <a:pt x="11431" y="1"/>
                  </a:lnTo>
                  <a:close/>
                </a:path>
              </a:pathLst>
            </a:custGeom>
            <a:solidFill>
              <a:srgbClr val="F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59"/>
            <p:cNvSpPr/>
            <p:nvPr/>
          </p:nvSpPr>
          <p:spPr>
            <a:xfrm>
              <a:off x="707550" y="3796375"/>
              <a:ext cx="4825" cy="2425"/>
            </a:xfrm>
            <a:custGeom>
              <a:avLst/>
              <a:gdLst/>
              <a:ahLst/>
              <a:cxnLst/>
              <a:rect l="l" t="t" r="r" b="b"/>
              <a:pathLst>
                <a:path w="193" h="9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5" y="96"/>
                  </a:lnTo>
                  <a:lnTo>
                    <a:pt x="145" y="96"/>
                  </a:lnTo>
                  <a:lnTo>
                    <a:pt x="193" y="48"/>
                  </a:lnTo>
                  <a:lnTo>
                    <a:pt x="193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59"/>
            <p:cNvSpPr/>
            <p:nvPr/>
          </p:nvSpPr>
          <p:spPr>
            <a:xfrm>
              <a:off x="844425" y="3715925"/>
              <a:ext cx="148900" cy="97275"/>
            </a:xfrm>
            <a:custGeom>
              <a:avLst/>
              <a:gdLst/>
              <a:ahLst/>
              <a:cxnLst/>
              <a:rect l="l" t="t" r="r" b="b"/>
              <a:pathLst>
                <a:path w="5956" h="3891" fill="none" extrusionOk="0">
                  <a:moveTo>
                    <a:pt x="5956" y="1"/>
                  </a:moveTo>
                  <a:lnTo>
                    <a:pt x="5956" y="1"/>
                  </a:lnTo>
                  <a:lnTo>
                    <a:pt x="5476" y="385"/>
                  </a:lnTo>
                  <a:lnTo>
                    <a:pt x="4947" y="721"/>
                  </a:lnTo>
                  <a:lnTo>
                    <a:pt x="4419" y="961"/>
                  </a:lnTo>
                  <a:lnTo>
                    <a:pt x="3891" y="1153"/>
                  </a:lnTo>
                  <a:lnTo>
                    <a:pt x="3891" y="1153"/>
                  </a:lnTo>
                  <a:lnTo>
                    <a:pt x="3507" y="1249"/>
                  </a:lnTo>
                  <a:lnTo>
                    <a:pt x="3122" y="1297"/>
                  </a:lnTo>
                  <a:lnTo>
                    <a:pt x="2354" y="1345"/>
                  </a:lnTo>
                  <a:lnTo>
                    <a:pt x="2354" y="1345"/>
                  </a:lnTo>
                  <a:lnTo>
                    <a:pt x="1490" y="1297"/>
                  </a:lnTo>
                  <a:lnTo>
                    <a:pt x="1490" y="1297"/>
                  </a:lnTo>
                  <a:lnTo>
                    <a:pt x="1201" y="2018"/>
                  </a:lnTo>
                  <a:lnTo>
                    <a:pt x="865" y="2642"/>
                  </a:lnTo>
                  <a:lnTo>
                    <a:pt x="481" y="3314"/>
                  </a:lnTo>
                  <a:lnTo>
                    <a:pt x="1" y="3891"/>
                  </a:lnTo>
                  <a:lnTo>
                    <a:pt x="1" y="3891"/>
                  </a:lnTo>
                  <a:lnTo>
                    <a:pt x="721" y="3795"/>
                  </a:lnTo>
                  <a:lnTo>
                    <a:pt x="1441" y="3698"/>
                  </a:lnTo>
                  <a:lnTo>
                    <a:pt x="2210" y="3506"/>
                  </a:lnTo>
                  <a:lnTo>
                    <a:pt x="3026" y="3314"/>
                  </a:lnTo>
                  <a:lnTo>
                    <a:pt x="3026" y="3314"/>
                  </a:lnTo>
                  <a:lnTo>
                    <a:pt x="3026" y="3314"/>
                  </a:lnTo>
                  <a:lnTo>
                    <a:pt x="3699" y="3122"/>
                  </a:lnTo>
                  <a:lnTo>
                    <a:pt x="4371" y="2834"/>
                  </a:lnTo>
                  <a:lnTo>
                    <a:pt x="4371" y="2834"/>
                  </a:lnTo>
                  <a:lnTo>
                    <a:pt x="4707" y="2546"/>
                  </a:lnTo>
                  <a:lnTo>
                    <a:pt x="4995" y="2210"/>
                  </a:lnTo>
                  <a:lnTo>
                    <a:pt x="4995" y="2210"/>
                  </a:lnTo>
                  <a:lnTo>
                    <a:pt x="4995" y="2210"/>
                  </a:lnTo>
                  <a:lnTo>
                    <a:pt x="4995" y="2210"/>
                  </a:lnTo>
                  <a:lnTo>
                    <a:pt x="5332" y="1681"/>
                  </a:lnTo>
                  <a:lnTo>
                    <a:pt x="5620" y="1153"/>
                  </a:lnTo>
                  <a:lnTo>
                    <a:pt x="5812" y="625"/>
                  </a:lnTo>
                  <a:lnTo>
                    <a:pt x="595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59"/>
            <p:cNvSpPr/>
            <p:nvPr/>
          </p:nvSpPr>
          <p:spPr>
            <a:xfrm>
              <a:off x="870850" y="3466200"/>
              <a:ext cx="216125" cy="452650"/>
            </a:xfrm>
            <a:custGeom>
              <a:avLst/>
              <a:gdLst/>
              <a:ahLst/>
              <a:cxnLst/>
              <a:rect l="l" t="t" r="r" b="b"/>
              <a:pathLst>
                <a:path w="8645" h="18106" extrusionOk="0">
                  <a:moveTo>
                    <a:pt x="3506" y="0"/>
                  </a:moveTo>
                  <a:lnTo>
                    <a:pt x="0" y="3170"/>
                  </a:lnTo>
                  <a:lnTo>
                    <a:pt x="961" y="3842"/>
                  </a:lnTo>
                  <a:lnTo>
                    <a:pt x="1777" y="4467"/>
                  </a:lnTo>
                  <a:lnTo>
                    <a:pt x="2498" y="5139"/>
                  </a:lnTo>
                  <a:lnTo>
                    <a:pt x="3122" y="5715"/>
                  </a:lnTo>
                  <a:lnTo>
                    <a:pt x="3650" y="6340"/>
                  </a:lnTo>
                  <a:lnTo>
                    <a:pt x="4082" y="6916"/>
                  </a:lnTo>
                  <a:lnTo>
                    <a:pt x="4371" y="7492"/>
                  </a:lnTo>
                  <a:lnTo>
                    <a:pt x="4659" y="8020"/>
                  </a:lnTo>
                  <a:lnTo>
                    <a:pt x="4803" y="8549"/>
                  </a:lnTo>
                  <a:lnTo>
                    <a:pt x="4899" y="9077"/>
                  </a:lnTo>
                  <a:lnTo>
                    <a:pt x="4947" y="9557"/>
                  </a:lnTo>
                  <a:lnTo>
                    <a:pt x="4899" y="9990"/>
                  </a:lnTo>
                  <a:lnTo>
                    <a:pt x="4803" y="10470"/>
                  </a:lnTo>
                  <a:lnTo>
                    <a:pt x="4659" y="10902"/>
                  </a:lnTo>
                  <a:lnTo>
                    <a:pt x="4515" y="11286"/>
                  </a:lnTo>
                  <a:lnTo>
                    <a:pt x="4275" y="11670"/>
                  </a:lnTo>
                  <a:lnTo>
                    <a:pt x="4034" y="12055"/>
                  </a:lnTo>
                  <a:lnTo>
                    <a:pt x="3746" y="12391"/>
                  </a:lnTo>
                  <a:lnTo>
                    <a:pt x="3170" y="13015"/>
                  </a:lnTo>
                  <a:lnTo>
                    <a:pt x="2498" y="13543"/>
                  </a:lnTo>
                  <a:lnTo>
                    <a:pt x="1873" y="14024"/>
                  </a:lnTo>
                  <a:lnTo>
                    <a:pt x="1297" y="14360"/>
                  </a:lnTo>
                  <a:lnTo>
                    <a:pt x="865" y="14600"/>
                  </a:lnTo>
                  <a:lnTo>
                    <a:pt x="433" y="14792"/>
                  </a:lnTo>
                  <a:lnTo>
                    <a:pt x="769" y="16377"/>
                  </a:lnTo>
                  <a:lnTo>
                    <a:pt x="1057" y="17481"/>
                  </a:lnTo>
                  <a:lnTo>
                    <a:pt x="1201" y="17914"/>
                  </a:lnTo>
                  <a:lnTo>
                    <a:pt x="1249" y="18010"/>
                  </a:lnTo>
                  <a:lnTo>
                    <a:pt x="1297" y="18106"/>
                  </a:lnTo>
                  <a:lnTo>
                    <a:pt x="1393" y="18106"/>
                  </a:lnTo>
                  <a:lnTo>
                    <a:pt x="1441" y="18058"/>
                  </a:lnTo>
                  <a:lnTo>
                    <a:pt x="1585" y="17866"/>
                  </a:lnTo>
                  <a:lnTo>
                    <a:pt x="1681" y="17529"/>
                  </a:lnTo>
                  <a:lnTo>
                    <a:pt x="1825" y="17193"/>
                  </a:lnTo>
                  <a:lnTo>
                    <a:pt x="1969" y="16473"/>
                  </a:lnTo>
                  <a:lnTo>
                    <a:pt x="2065" y="16137"/>
                  </a:lnTo>
                  <a:lnTo>
                    <a:pt x="3314" y="15464"/>
                  </a:lnTo>
                  <a:lnTo>
                    <a:pt x="4371" y="14792"/>
                  </a:lnTo>
                  <a:lnTo>
                    <a:pt x="5331" y="14120"/>
                  </a:lnTo>
                  <a:lnTo>
                    <a:pt x="6148" y="13447"/>
                  </a:lnTo>
                  <a:lnTo>
                    <a:pt x="6820" y="12727"/>
                  </a:lnTo>
                  <a:lnTo>
                    <a:pt x="7396" y="12055"/>
                  </a:lnTo>
                  <a:lnTo>
                    <a:pt x="7828" y="11334"/>
                  </a:lnTo>
                  <a:lnTo>
                    <a:pt x="8165" y="10662"/>
                  </a:lnTo>
                  <a:lnTo>
                    <a:pt x="8405" y="9990"/>
                  </a:lnTo>
                  <a:lnTo>
                    <a:pt x="8597" y="9317"/>
                  </a:lnTo>
                  <a:lnTo>
                    <a:pt x="8645" y="8645"/>
                  </a:lnTo>
                  <a:lnTo>
                    <a:pt x="8645" y="7972"/>
                  </a:lnTo>
                  <a:lnTo>
                    <a:pt x="8597" y="7300"/>
                  </a:lnTo>
                  <a:lnTo>
                    <a:pt x="8453" y="6676"/>
                  </a:lnTo>
                  <a:lnTo>
                    <a:pt x="8261" y="6051"/>
                  </a:lnTo>
                  <a:lnTo>
                    <a:pt x="8020" y="5475"/>
                  </a:lnTo>
                  <a:lnTo>
                    <a:pt x="7732" y="4851"/>
                  </a:lnTo>
                  <a:lnTo>
                    <a:pt x="7444" y="4323"/>
                  </a:lnTo>
                  <a:lnTo>
                    <a:pt x="7108" y="3794"/>
                  </a:lnTo>
                  <a:lnTo>
                    <a:pt x="6724" y="3266"/>
                  </a:lnTo>
                  <a:lnTo>
                    <a:pt x="6003" y="2354"/>
                  </a:lnTo>
                  <a:lnTo>
                    <a:pt x="5235" y="1537"/>
                  </a:lnTo>
                  <a:lnTo>
                    <a:pt x="4563" y="913"/>
                  </a:lnTo>
                  <a:lnTo>
                    <a:pt x="4034" y="433"/>
                  </a:lnTo>
                  <a:lnTo>
                    <a:pt x="3506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59"/>
            <p:cNvSpPr/>
            <p:nvPr/>
          </p:nvSpPr>
          <p:spPr>
            <a:xfrm>
              <a:off x="870850" y="3466200"/>
              <a:ext cx="216125" cy="452650"/>
            </a:xfrm>
            <a:custGeom>
              <a:avLst/>
              <a:gdLst/>
              <a:ahLst/>
              <a:cxnLst/>
              <a:rect l="l" t="t" r="r" b="b"/>
              <a:pathLst>
                <a:path w="8645" h="18106" fill="none" extrusionOk="0">
                  <a:moveTo>
                    <a:pt x="3506" y="0"/>
                  </a:moveTo>
                  <a:lnTo>
                    <a:pt x="3506" y="0"/>
                  </a:lnTo>
                  <a:lnTo>
                    <a:pt x="4034" y="433"/>
                  </a:lnTo>
                  <a:lnTo>
                    <a:pt x="4563" y="913"/>
                  </a:lnTo>
                  <a:lnTo>
                    <a:pt x="5235" y="1537"/>
                  </a:lnTo>
                  <a:lnTo>
                    <a:pt x="6003" y="2354"/>
                  </a:lnTo>
                  <a:lnTo>
                    <a:pt x="6724" y="3266"/>
                  </a:lnTo>
                  <a:lnTo>
                    <a:pt x="7108" y="3794"/>
                  </a:lnTo>
                  <a:lnTo>
                    <a:pt x="7444" y="4323"/>
                  </a:lnTo>
                  <a:lnTo>
                    <a:pt x="7732" y="4851"/>
                  </a:lnTo>
                  <a:lnTo>
                    <a:pt x="8020" y="5475"/>
                  </a:lnTo>
                  <a:lnTo>
                    <a:pt x="8261" y="6051"/>
                  </a:lnTo>
                  <a:lnTo>
                    <a:pt x="8453" y="6676"/>
                  </a:lnTo>
                  <a:lnTo>
                    <a:pt x="8597" y="7300"/>
                  </a:lnTo>
                  <a:lnTo>
                    <a:pt x="8645" y="7972"/>
                  </a:lnTo>
                  <a:lnTo>
                    <a:pt x="8645" y="8645"/>
                  </a:lnTo>
                  <a:lnTo>
                    <a:pt x="8597" y="9317"/>
                  </a:lnTo>
                  <a:lnTo>
                    <a:pt x="8405" y="9990"/>
                  </a:lnTo>
                  <a:lnTo>
                    <a:pt x="8165" y="10662"/>
                  </a:lnTo>
                  <a:lnTo>
                    <a:pt x="7828" y="11334"/>
                  </a:lnTo>
                  <a:lnTo>
                    <a:pt x="7396" y="12055"/>
                  </a:lnTo>
                  <a:lnTo>
                    <a:pt x="6820" y="12727"/>
                  </a:lnTo>
                  <a:lnTo>
                    <a:pt x="6148" y="13447"/>
                  </a:lnTo>
                  <a:lnTo>
                    <a:pt x="5331" y="14120"/>
                  </a:lnTo>
                  <a:lnTo>
                    <a:pt x="4371" y="14792"/>
                  </a:lnTo>
                  <a:lnTo>
                    <a:pt x="3314" y="15464"/>
                  </a:lnTo>
                  <a:lnTo>
                    <a:pt x="2065" y="16137"/>
                  </a:lnTo>
                  <a:lnTo>
                    <a:pt x="2065" y="16137"/>
                  </a:lnTo>
                  <a:lnTo>
                    <a:pt x="1969" y="16473"/>
                  </a:lnTo>
                  <a:lnTo>
                    <a:pt x="1825" y="17193"/>
                  </a:lnTo>
                  <a:lnTo>
                    <a:pt x="1681" y="17529"/>
                  </a:lnTo>
                  <a:lnTo>
                    <a:pt x="1585" y="17866"/>
                  </a:lnTo>
                  <a:lnTo>
                    <a:pt x="1441" y="18058"/>
                  </a:lnTo>
                  <a:lnTo>
                    <a:pt x="1393" y="18106"/>
                  </a:lnTo>
                  <a:lnTo>
                    <a:pt x="1297" y="18106"/>
                  </a:lnTo>
                  <a:lnTo>
                    <a:pt x="1297" y="18106"/>
                  </a:lnTo>
                  <a:lnTo>
                    <a:pt x="1249" y="18010"/>
                  </a:lnTo>
                  <a:lnTo>
                    <a:pt x="1201" y="17914"/>
                  </a:lnTo>
                  <a:lnTo>
                    <a:pt x="1057" y="17481"/>
                  </a:lnTo>
                  <a:lnTo>
                    <a:pt x="769" y="16377"/>
                  </a:lnTo>
                  <a:lnTo>
                    <a:pt x="433" y="14792"/>
                  </a:lnTo>
                  <a:lnTo>
                    <a:pt x="433" y="14792"/>
                  </a:lnTo>
                  <a:lnTo>
                    <a:pt x="865" y="14600"/>
                  </a:lnTo>
                  <a:lnTo>
                    <a:pt x="1297" y="14360"/>
                  </a:lnTo>
                  <a:lnTo>
                    <a:pt x="1873" y="14024"/>
                  </a:lnTo>
                  <a:lnTo>
                    <a:pt x="2498" y="13543"/>
                  </a:lnTo>
                  <a:lnTo>
                    <a:pt x="3170" y="13015"/>
                  </a:lnTo>
                  <a:lnTo>
                    <a:pt x="3746" y="12391"/>
                  </a:lnTo>
                  <a:lnTo>
                    <a:pt x="4034" y="12055"/>
                  </a:lnTo>
                  <a:lnTo>
                    <a:pt x="4275" y="11670"/>
                  </a:lnTo>
                  <a:lnTo>
                    <a:pt x="4515" y="11286"/>
                  </a:lnTo>
                  <a:lnTo>
                    <a:pt x="4659" y="10902"/>
                  </a:lnTo>
                  <a:lnTo>
                    <a:pt x="4803" y="10470"/>
                  </a:lnTo>
                  <a:lnTo>
                    <a:pt x="4899" y="9990"/>
                  </a:lnTo>
                  <a:lnTo>
                    <a:pt x="4947" y="9557"/>
                  </a:lnTo>
                  <a:lnTo>
                    <a:pt x="4899" y="9077"/>
                  </a:lnTo>
                  <a:lnTo>
                    <a:pt x="4803" y="8549"/>
                  </a:lnTo>
                  <a:lnTo>
                    <a:pt x="4659" y="8020"/>
                  </a:lnTo>
                  <a:lnTo>
                    <a:pt x="4371" y="7492"/>
                  </a:lnTo>
                  <a:lnTo>
                    <a:pt x="4082" y="6916"/>
                  </a:lnTo>
                  <a:lnTo>
                    <a:pt x="3650" y="6340"/>
                  </a:lnTo>
                  <a:lnTo>
                    <a:pt x="3122" y="5715"/>
                  </a:lnTo>
                  <a:lnTo>
                    <a:pt x="2498" y="5139"/>
                  </a:lnTo>
                  <a:lnTo>
                    <a:pt x="1777" y="4467"/>
                  </a:lnTo>
                  <a:lnTo>
                    <a:pt x="961" y="3842"/>
                  </a:lnTo>
                  <a:lnTo>
                    <a:pt x="0" y="3170"/>
                  </a:lnTo>
                  <a:lnTo>
                    <a:pt x="350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59"/>
            <p:cNvSpPr/>
            <p:nvPr/>
          </p:nvSpPr>
          <p:spPr>
            <a:xfrm>
              <a:off x="873250" y="3819175"/>
              <a:ext cx="76850" cy="128500"/>
            </a:xfrm>
            <a:custGeom>
              <a:avLst/>
              <a:gdLst/>
              <a:ahLst/>
              <a:cxnLst/>
              <a:rect l="l" t="t" r="r" b="b"/>
              <a:pathLst>
                <a:path w="3074" h="5140" extrusionOk="0">
                  <a:moveTo>
                    <a:pt x="1009" y="1"/>
                  </a:moveTo>
                  <a:lnTo>
                    <a:pt x="625" y="49"/>
                  </a:lnTo>
                  <a:lnTo>
                    <a:pt x="240" y="97"/>
                  </a:lnTo>
                  <a:lnTo>
                    <a:pt x="96" y="145"/>
                  </a:lnTo>
                  <a:lnTo>
                    <a:pt x="0" y="193"/>
                  </a:lnTo>
                  <a:lnTo>
                    <a:pt x="0" y="433"/>
                  </a:lnTo>
                  <a:lnTo>
                    <a:pt x="48" y="1009"/>
                  </a:lnTo>
                  <a:lnTo>
                    <a:pt x="144" y="1826"/>
                  </a:lnTo>
                  <a:lnTo>
                    <a:pt x="240" y="2690"/>
                  </a:lnTo>
                  <a:lnTo>
                    <a:pt x="385" y="3603"/>
                  </a:lnTo>
                  <a:lnTo>
                    <a:pt x="577" y="4371"/>
                  </a:lnTo>
                  <a:lnTo>
                    <a:pt x="721" y="4659"/>
                  </a:lnTo>
                  <a:lnTo>
                    <a:pt x="817" y="4899"/>
                  </a:lnTo>
                  <a:lnTo>
                    <a:pt x="913" y="5091"/>
                  </a:lnTo>
                  <a:lnTo>
                    <a:pt x="1057" y="5139"/>
                  </a:lnTo>
                  <a:lnTo>
                    <a:pt x="1201" y="5139"/>
                  </a:lnTo>
                  <a:lnTo>
                    <a:pt x="1297" y="5091"/>
                  </a:lnTo>
                  <a:lnTo>
                    <a:pt x="1537" y="4899"/>
                  </a:lnTo>
                  <a:lnTo>
                    <a:pt x="1729" y="4659"/>
                  </a:lnTo>
                  <a:lnTo>
                    <a:pt x="1921" y="4371"/>
                  </a:lnTo>
                  <a:lnTo>
                    <a:pt x="2209" y="3795"/>
                  </a:lnTo>
                  <a:lnTo>
                    <a:pt x="2306" y="3507"/>
                  </a:lnTo>
                  <a:lnTo>
                    <a:pt x="2450" y="3410"/>
                  </a:lnTo>
                  <a:lnTo>
                    <a:pt x="2786" y="3122"/>
                  </a:lnTo>
                  <a:lnTo>
                    <a:pt x="2930" y="2978"/>
                  </a:lnTo>
                  <a:lnTo>
                    <a:pt x="3026" y="2786"/>
                  </a:lnTo>
                  <a:lnTo>
                    <a:pt x="3074" y="2642"/>
                  </a:lnTo>
                  <a:lnTo>
                    <a:pt x="3026" y="2498"/>
                  </a:lnTo>
                  <a:lnTo>
                    <a:pt x="2834" y="2306"/>
                  </a:lnTo>
                  <a:lnTo>
                    <a:pt x="2594" y="2114"/>
                  </a:lnTo>
                  <a:lnTo>
                    <a:pt x="2450" y="2018"/>
                  </a:lnTo>
                  <a:lnTo>
                    <a:pt x="2306" y="1970"/>
                  </a:lnTo>
                  <a:lnTo>
                    <a:pt x="2161" y="1970"/>
                  </a:lnTo>
                  <a:lnTo>
                    <a:pt x="2017" y="2018"/>
                  </a:lnTo>
                  <a:lnTo>
                    <a:pt x="1921" y="2114"/>
                  </a:lnTo>
                  <a:lnTo>
                    <a:pt x="1825" y="2258"/>
                  </a:lnTo>
                  <a:lnTo>
                    <a:pt x="1681" y="2546"/>
                  </a:lnTo>
                  <a:lnTo>
                    <a:pt x="1585" y="2882"/>
                  </a:lnTo>
                  <a:lnTo>
                    <a:pt x="1489" y="1441"/>
                  </a:lnTo>
                  <a:lnTo>
                    <a:pt x="1393" y="481"/>
                  </a:lnTo>
                  <a:lnTo>
                    <a:pt x="1345" y="145"/>
                  </a:lnTo>
                  <a:lnTo>
                    <a:pt x="1297" y="49"/>
                  </a:lnTo>
                  <a:lnTo>
                    <a:pt x="129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59"/>
            <p:cNvSpPr/>
            <p:nvPr/>
          </p:nvSpPr>
          <p:spPr>
            <a:xfrm>
              <a:off x="873250" y="3819175"/>
              <a:ext cx="76850" cy="128500"/>
            </a:xfrm>
            <a:custGeom>
              <a:avLst/>
              <a:gdLst/>
              <a:ahLst/>
              <a:cxnLst/>
              <a:rect l="l" t="t" r="r" b="b"/>
              <a:pathLst>
                <a:path w="3074" h="5140" fill="none" extrusionOk="0">
                  <a:moveTo>
                    <a:pt x="3026" y="2498"/>
                  </a:moveTo>
                  <a:lnTo>
                    <a:pt x="3026" y="2498"/>
                  </a:lnTo>
                  <a:lnTo>
                    <a:pt x="2834" y="2306"/>
                  </a:lnTo>
                  <a:lnTo>
                    <a:pt x="2594" y="2114"/>
                  </a:lnTo>
                  <a:lnTo>
                    <a:pt x="2450" y="2018"/>
                  </a:lnTo>
                  <a:lnTo>
                    <a:pt x="2306" y="1970"/>
                  </a:lnTo>
                  <a:lnTo>
                    <a:pt x="2161" y="1970"/>
                  </a:lnTo>
                  <a:lnTo>
                    <a:pt x="2017" y="2018"/>
                  </a:lnTo>
                  <a:lnTo>
                    <a:pt x="2017" y="2018"/>
                  </a:lnTo>
                  <a:lnTo>
                    <a:pt x="1921" y="2114"/>
                  </a:lnTo>
                  <a:lnTo>
                    <a:pt x="1825" y="2258"/>
                  </a:lnTo>
                  <a:lnTo>
                    <a:pt x="1681" y="2546"/>
                  </a:lnTo>
                  <a:lnTo>
                    <a:pt x="1585" y="2882"/>
                  </a:lnTo>
                  <a:lnTo>
                    <a:pt x="1585" y="2882"/>
                  </a:lnTo>
                  <a:lnTo>
                    <a:pt x="1489" y="1441"/>
                  </a:lnTo>
                  <a:lnTo>
                    <a:pt x="1393" y="481"/>
                  </a:lnTo>
                  <a:lnTo>
                    <a:pt x="1345" y="145"/>
                  </a:lnTo>
                  <a:lnTo>
                    <a:pt x="1297" y="49"/>
                  </a:lnTo>
                  <a:lnTo>
                    <a:pt x="1297" y="1"/>
                  </a:lnTo>
                  <a:lnTo>
                    <a:pt x="1297" y="1"/>
                  </a:lnTo>
                  <a:lnTo>
                    <a:pt x="1009" y="1"/>
                  </a:lnTo>
                  <a:lnTo>
                    <a:pt x="625" y="49"/>
                  </a:lnTo>
                  <a:lnTo>
                    <a:pt x="240" y="97"/>
                  </a:lnTo>
                  <a:lnTo>
                    <a:pt x="96" y="145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0" y="433"/>
                  </a:lnTo>
                  <a:lnTo>
                    <a:pt x="48" y="1009"/>
                  </a:lnTo>
                  <a:lnTo>
                    <a:pt x="144" y="1826"/>
                  </a:lnTo>
                  <a:lnTo>
                    <a:pt x="240" y="2690"/>
                  </a:lnTo>
                  <a:lnTo>
                    <a:pt x="385" y="3603"/>
                  </a:lnTo>
                  <a:lnTo>
                    <a:pt x="577" y="4371"/>
                  </a:lnTo>
                  <a:lnTo>
                    <a:pt x="721" y="4659"/>
                  </a:lnTo>
                  <a:lnTo>
                    <a:pt x="817" y="4899"/>
                  </a:lnTo>
                  <a:lnTo>
                    <a:pt x="913" y="5091"/>
                  </a:lnTo>
                  <a:lnTo>
                    <a:pt x="1057" y="5139"/>
                  </a:lnTo>
                  <a:lnTo>
                    <a:pt x="1057" y="5139"/>
                  </a:lnTo>
                  <a:lnTo>
                    <a:pt x="1201" y="5139"/>
                  </a:lnTo>
                  <a:lnTo>
                    <a:pt x="1297" y="5091"/>
                  </a:lnTo>
                  <a:lnTo>
                    <a:pt x="1537" y="4899"/>
                  </a:lnTo>
                  <a:lnTo>
                    <a:pt x="1729" y="4659"/>
                  </a:lnTo>
                  <a:lnTo>
                    <a:pt x="1921" y="4371"/>
                  </a:lnTo>
                  <a:lnTo>
                    <a:pt x="2209" y="3795"/>
                  </a:lnTo>
                  <a:lnTo>
                    <a:pt x="2306" y="3507"/>
                  </a:lnTo>
                  <a:lnTo>
                    <a:pt x="2306" y="3507"/>
                  </a:lnTo>
                  <a:lnTo>
                    <a:pt x="2450" y="3410"/>
                  </a:lnTo>
                  <a:lnTo>
                    <a:pt x="2786" y="3122"/>
                  </a:lnTo>
                  <a:lnTo>
                    <a:pt x="2930" y="2978"/>
                  </a:lnTo>
                  <a:lnTo>
                    <a:pt x="3026" y="2786"/>
                  </a:lnTo>
                  <a:lnTo>
                    <a:pt x="3074" y="2642"/>
                  </a:lnTo>
                  <a:lnTo>
                    <a:pt x="3026" y="24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59"/>
            <p:cNvSpPr/>
            <p:nvPr/>
          </p:nvSpPr>
          <p:spPr>
            <a:xfrm>
              <a:off x="873250" y="3819175"/>
              <a:ext cx="76850" cy="128500"/>
            </a:xfrm>
            <a:custGeom>
              <a:avLst/>
              <a:gdLst/>
              <a:ahLst/>
              <a:cxnLst/>
              <a:rect l="l" t="t" r="r" b="b"/>
              <a:pathLst>
                <a:path w="3074" h="5140" extrusionOk="0">
                  <a:moveTo>
                    <a:pt x="1057" y="1"/>
                  </a:moveTo>
                  <a:lnTo>
                    <a:pt x="433" y="49"/>
                  </a:lnTo>
                  <a:lnTo>
                    <a:pt x="144" y="97"/>
                  </a:lnTo>
                  <a:lnTo>
                    <a:pt x="48" y="145"/>
                  </a:lnTo>
                  <a:lnTo>
                    <a:pt x="0" y="193"/>
                  </a:lnTo>
                  <a:lnTo>
                    <a:pt x="0" y="337"/>
                  </a:lnTo>
                  <a:lnTo>
                    <a:pt x="96" y="1393"/>
                  </a:lnTo>
                  <a:lnTo>
                    <a:pt x="288" y="3026"/>
                  </a:lnTo>
                  <a:lnTo>
                    <a:pt x="433" y="3795"/>
                  </a:lnTo>
                  <a:lnTo>
                    <a:pt x="625" y="4467"/>
                  </a:lnTo>
                  <a:lnTo>
                    <a:pt x="721" y="4755"/>
                  </a:lnTo>
                  <a:lnTo>
                    <a:pt x="817" y="4947"/>
                  </a:lnTo>
                  <a:lnTo>
                    <a:pt x="961" y="5091"/>
                  </a:lnTo>
                  <a:lnTo>
                    <a:pt x="1057" y="5139"/>
                  </a:lnTo>
                  <a:lnTo>
                    <a:pt x="1201" y="5139"/>
                  </a:lnTo>
                  <a:lnTo>
                    <a:pt x="1345" y="5091"/>
                  </a:lnTo>
                  <a:lnTo>
                    <a:pt x="1537" y="4899"/>
                  </a:lnTo>
                  <a:lnTo>
                    <a:pt x="1777" y="4611"/>
                  </a:lnTo>
                  <a:lnTo>
                    <a:pt x="1921" y="4323"/>
                  </a:lnTo>
                  <a:lnTo>
                    <a:pt x="2209" y="3795"/>
                  </a:lnTo>
                  <a:lnTo>
                    <a:pt x="2306" y="3507"/>
                  </a:lnTo>
                  <a:lnTo>
                    <a:pt x="2690" y="3218"/>
                  </a:lnTo>
                  <a:lnTo>
                    <a:pt x="2978" y="2882"/>
                  </a:lnTo>
                  <a:lnTo>
                    <a:pt x="3074" y="2738"/>
                  </a:lnTo>
                  <a:lnTo>
                    <a:pt x="3074" y="2642"/>
                  </a:lnTo>
                  <a:lnTo>
                    <a:pt x="3026" y="2498"/>
                  </a:lnTo>
                  <a:lnTo>
                    <a:pt x="2882" y="2354"/>
                  </a:lnTo>
                  <a:lnTo>
                    <a:pt x="2690" y="2162"/>
                  </a:lnTo>
                  <a:lnTo>
                    <a:pt x="2450" y="2018"/>
                  </a:lnTo>
                  <a:lnTo>
                    <a:pt x="2258" y="1970"/>
                  </a:lnTo>
                  <a:lnTo>
                    <a:pt x="2017" y="2018"/>
                  </a:lnTo>
                  <a:lnTo>
                    <a:pt x="1921" y="2114"/>
                  </a:lnTo>
                  <a:lnTo>
                    <a:pt x="1777" y="2306"/>
                  </a:lnTo>
                  <a:lnTo>
                    <a:pt x="1681" y="2594"/>
                  </a:lnTo>
                  <a:lnTo>
                    <a:pt x="1585" y="2882"/>
                  </a:lnTo>
                  <a:lnTo>
                    <a:pt x="1537" y="1730"/>
                  </a:lnTo>
                  <a:lnTo>
                    <a:pt x="1441" y="817"/>
                  </a:lnTo>
                  <a:lnTo>
                    <a:pt x="1345" y="145"/>
                  </a:lnTo>
                  <a:lnTo>
                    <a:pt x="1297" y="49"/>
                  </a:lnTo>
                  <a:lnTo>
                    <a:pt x="1297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59"/>
            <p:cNvSpPr/>
            <p:nvPr/>
          </p:nvSpPr>
          <p:spPr>
            <a:xfrm>
              <a:off x="873250" y="3819175"/>
              <a:ext cx="76850" cy="128500"/>
            </a:xfrm>
            <a:custGeom>
              <a:avLst/>
              <a:gdLst/>
              <a:ahLst/>
              <a:cxnLst/>
              <a:rect l="l" t="t" r="r" b="b"/>
              <a:pathLst>
                <a:path w="3074" h="5140" fill="none" extrusionOk="0">
                  <a:moveTo>
                    <a:pt x="1057" y="1"/>
                  </a:moveTo>
                  <a:lnTo>
                    <a:pt x="1057" y="1"/>
                  </a:lnTo>
                  <a:lnTo>
                    <a:pt x="433" y="49"/>
                  </a:lnTo>
                  <a:lnTo>
                    <a:pt x="144" y="97"/>
                  </a:lnTo>
                  <a:lnTo>
                    <a:pt x="48" y="145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0" y="337"/>
                  </a:lnTo>
                  <a:lnTo>
                    <a:pt x="0" y="337"/>
                  </a:lnTo>
                  <a:lnTo>
                    <a:pt x="96" y="1393"/>
                  </a:lnTo>
                  <a:lnTo>
                    <a:pt x="288" y="3026"/>
                  </a:lnTo>
                  <a:lnTo>
                    <a:pt x="433" y="3795"/>
                  </a:lnTo>
                  <a:lnTo>
                    <a:pt x="625" y="4467"/>
                  </a:lnTo>
                  <a:lnTo>
                    <a:pt x="721" y="4755"/>
                  </a:lnTo>
                  <a:lnTo>
                    <a:pt x="817" y="4947"/>
                  </a:lnTo>
                  <a:lnTo>
                    <a:pt x="961" y="5091"/>
                  </a:lnTo>
                  <a:lnTo>
                    <a:pt x="1057" y="5139"/>
                  </a:lnTo>
                  <a:lnTo>
                    <a:pt x="1057" y="5139"/>
                  </a:lnTo>
                  <a:lnTo>
                    <a:pt x="1105" y="5139"/>
                  </a:lnTo>
                  <a:lnTo>
                    <a:pt x="1105" y="5139"/>
                  </a:lnTo>
                  <a:lnTo>
                    <a:pt x="1201" y="5139"/>
                  </a:lnTo>
                  <a:lnTo>
                    <a:pt x="1345" y="5091"/>
                  </a:lnTo>
                  <a:lnTo>
                    <a:pt x="1537" y="4899"/>
                  </a:lnTo>
                  <a:lnTo>
                    <a:pt x="1777" y="4611"/>
                  </a:lnTo>
                  <a:lnTo>
                    <a:pt x="1921" y="4323"/>
                  </a:lnTo>
                  <a:lnTo>
                    <a:pt x="2209" y="3795"/>
                  </a:lnTo>
                  <a:lnTo>
                    <a:pt x="2306" y="3507"/>
                  </a:lnTo>
                  <a:lnTo>
                    <a:pt x="2306" y="3507"/>
                  </a:lnTo>
                  <a:lnTo>
                    <a:pt x="2690" y="3218"/>
                  </a:lnTo>
                  <a:lnTo>
                    <a:pt x="2978" y="2882"/>
                  </a:lnTo>
                  <a:lnTo>
                    <a:pt x="3074" y="2738"/>
                  </a:lnTo>
                  <a:lnTo>
                    <a:pt x="3074" y="2642"/>
                  </a:lnTo>
                  <a:lnTo>
                    <a:pt x="3074" y="2642"/>
                  </a:lnTo>
                  <a:lnTo>
                    <a:pt x="3026" y="2498"/>
                  </a:lnTo>
                  <a:lnTo>
                    <a:pt x="3026" y="2498"/>
                  </a:lnTo>
                  <a:lnTo>
                    <a:pt x="2882" y="2354"/>
                  </a:lnTo>
                  <a:lnTo>
                    <a:pt x="2690" y="2162"/>
                  </a:lnTo>
                  <a:lnTo>
                    <a:pt x="2450" y="2018"/>
                  </a:lnTo>
                  <a:lnTo>
                    <a:pt x="2258" y="1970"/>
                  </a:lnTo>
                  <a:lnTo>
                    <a:pt x="2258" y="1970"/>
                  </a:lnTo>
                  <a:lnTo>
                    <a:pt x="2017" y="2018"/>
                  </a:lnTo>
                  <a:lnTo>
                    <a:pt x="2017" y="2018"/>
                  </a:lnTo>
                  <a:lnTo>
                    <a:pt x="1921" y="2114"/>
                  </a:lnTo>
                  <a:lnTo>
                    <a:pt x="1921" y="2114"/>
                  </a:lnTo>
                  <a:lnTo>
                    <a:pt x="1777" y="2306"/>
                  </a:lnTo>
                  <a:lnTo>
                    <a:pt x="1681" y="2594"/>
                  </a:lnTo>
                  <a:lnTo>
                    <a:pt x="1585" y="2882"/>
                  </a:lnTo>
                  <a:lnTo>
                    <a:pt x="1585" y="2882"/>
                  </a:lnTo>
                  <a:lnTo>
                    <a:pt x="1537" y="1730"/>
                  </a:lnTo>
                  <a:lnTo>
                    <a:pt x="1441" y="817"/>
                  </a:lnTo>
                  <a:lnTo>
                    <a:pt x="1345" y="145"/>
                  </a:lnTo>
                  <a:lnTo>
                    <a:pt x="1345" y="145"/>
                  </a:lnTo>
                  <a:lnTo>
                    <a:pt x="1297" y="49"/>
                  </a:lnTo>
                  <a:lnTo>
                    <a:pt x="1297" y="1"/>
                  </a:lnTo>
                  <a:lnTo>
                    <a:pt x="1297" y="1"/>
                  </a:lnTo>
                  <a:lnTo>
                    <a:pt x="1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59"/>
            <p:cNvSpPr/>
            <p:nvPr/>
          </p:nvSpPr>
          <p:spPr>
            <a:xfrm>
              <a:off x="882850" y="3819175"/>
              <a:ext cx="67250" cy="127300"/>
            </a:xfrm>
            <a:custGeom>
              <a:avLst/>
              <a:gdLst/>
              <a:ahLst/>
              <a:cxnLst/>
              <a:rect l="l" t="t" r="r" b="b"/>
              <a:pathLst>
                <a:path w="2690" h="5092" extrusionOk="0">
                  <a:moveTo>
                    <a:pt x="529" y="1"/>
                  </a:moveTo>
                  <a:lnTo>
                    <a:pt x="1" y="49"/>
                  </a:lnTo>
                  <a:lnTo>
                    <a:pt x="97" y="1057"/>
                  </a:lnTo>
                  <a:lnTo>
                    <a:pt x="289" y="2546"/>
                  </a:lnTo>
                  <a:lnTo>
                    <a:pt x="433" y="3266"/>
                  </a:lnTo>
                  <a:lnTo>
                    <a:pt x="577" y="3987"/>
                  </a:lnTo>
                  <a:lnTo>
                    <a:pt x="721" y="4611"/>
                  </a:lnTo>
                  <a:lnTo>
                    <a:pt x="961" y="5091"/>
                  </a:lnTo>
                  <a:lnTo>
                    <a:pt x="1153" y="4899"/>
                  </a:lnTo>
                  <a:lnTo>
                    <a:pt x="1297" y="4707"/>
                  </a:lnTo>
                  <a:lnTo>
                    <a:pt x="1633" y="4179"/>
                  </a:lnTo>
                  <a:lnTo>
                    <a:pt x="1874" y="3699"/>
                  </a:lnTo>
                  <a:lnTo>
                    <a:pt x="1922" y="3507"/>
                  </a:lnTo>
                  <a:lnTo>
                    <a:pt x="2066" y="3410"/>
                  </a:lnTo>
                  <a:lnTo>
                    <a:pt x="2402" y="3122"/>
                  </a:lnTo>
                  <a:lnTo>
                    <a:pt x="2546" y="2978"/>
                  </a:lnTo>
                  <a:lnTo>
                    <a:pt x="2642" y="2786"/>
                  </a:lnTo>
                  <a:lnTo>
                    <a:pt x="2690" y="2642"/>
                  </a:lnTo>
                  <a:lnTo>
                    <a:pt x="2642" y="2498"/>
                  </a:lnTo>
                  <a:lnTo>
                    <a:pt x="2450" y="2306"/>
                  </a:lnTo>
                  <a:lnTo>
                    <a:pt x="2210" y="2114"/>
                  </a:lnTo>
                  <a:lnTo>
                    <a:pt x="2066" y="2018"/>
                  </a:lnTo>
                  <a:lnTo>
                    <a:pt x="1922" y="1970"/>
                  </a:lnTo>
                  <a:lnTo>
                    <a:pt x="1777" y="1970"/>
                  </a:lnTo>
                  <a:lnTo>
                    <a:pt x="1633" y="2018"/>
                  </a:lnTo>
                  <a:lnTo>
                    <a:pt x="1537" y="2114"/>
                  </a:lnTo>
                  <a:lnTo>
                    <a:pt x="1441" y="2258"/>
                  </a:lnTo>
                  <a:lnTo>
                    <a:pt x="1297" y="2546"/>
                  </a:lnTo>
                  <a:lnTo>
                    <a:pt x="1201" y="2882"/>
                  </a:lnTo>
                  <a:lnTo>
                    <a:pt x="1105" y="1441"/>
                  </a:lnTo>
                  <a:lnTo>
                    <a:pt x="1009" y="481"/>
                  </a:lnTo>
                  <a:lnTo>
                    <a:pt x="961" y="145"/>
                  </a:lnTo>
                  <a:lnTo>
                    <a:pt x="913" y="49"/>
                  </a:lnTo>
                  <a:lnTo>
                    <a:pt x="913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59"/>
            <p:cNvSpPr/>
            <p:nvPr/>
          </p:nvSpPr>
          <p:spPr>
            <a:xfrm>
              <a:off x="894850" y="3910425"/>
              <a:ext cx="33650" cy="36050"/>
            </a:xfrm>
            <a:custGeom>
              <a:avLst/>
              <a:gdLst/>
              <a:ahLst/>
              <a:cxnLst/>
              <a:rect l="l" t="t" r="r" b="b"/>
              <a:pathLst>
                <a:path w="1346" h="1442" extrusionOk="0">
                  <a:moveTo>
                    <a:pt x="1" y="1"/>
                  </a:moveTo>
                  <a:lnTo>
                    <a:pt x="193" y="817"/>
                  </a:lnTo>
                  <a:lnTo>
                    <a:pt x="337" y="1153"/>
                  </a:lnTo>
                  <a:lnTo>
                    <a:pt x="481" y="1441"/>
                  </a:lnTo>
                  <a:lnTo>
                    <a:pt x="577" y="1297"/>
                  </a:lnTo>
                  <a:lnTo>
                    <a:pt x="721" y="1201"/>
                  </a:lnTo>
                  <a:lnTo>
                    <a:pt x="961" y="865"/>
                  </a:lnTo>
                  <a:lnTo>
                    <a:pt x="1201" y="481"/>
                  </a:lnTo>
                  <a:lnTo>
                    <a:pt x="1345" y="145"/>
                  </a:lnTo>
                  <a:lnTo>
                    <a:pt x="72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59"/>
            <p:cNvSpPr/>
            <p:nvPr/>
          </p:nvSpPr>
          <p:spPr>
            <a:xfrm>
              <a:off x="969300" y="3715925"/>
              <a:ext cx="24025" cy="55250"/>
            </a:xfrm>
            <a:custGeom>
              <a:avLst/>
              <a:gdLst/>
              <a:ahLst/>
              <a:cxnLst/>
              <a:rect l="l" t="t" r="r" b="b"/>
              <a:pathLst>
                <a:path w="961" h="2210" extrusionOk="0">
                  <a:moveTo>
                    <a:pt x="961" y="1"/>
                  </a:moveTo>
                  <a:lnTo>
                    <a:pt x="961" y="1"/>
                  </a:lnTo>
                  <a:lnTo>
                    <a:pt x="961" y="1"/>
                  </a:lnTo>
                  <a:lnTo>
                    <a:pt x="961" y="1"/>
                  </a:lnTo>
                  <a:lnTo>
                    <a:pt x="817" y="625"/>
                  </a:lnTo>
                  <a:lnTo>
                    <a:pt x="625" y="1153"/>
                  </a:lnTo>
                  <a:lnTo>
                    <a:pt x="337" y="1681"/>
                  </a:lnTo>
                  <a:lnTo>
                    <a:pt x="0" y="2210"/>
                  </a:lnTo>
                  <a:lnTo>
                    <a:pt x="0" y="2210"/>
                  </a:lnTo>
                  <a:lnTo>
                    <a:pt x="0" y="2210"/>
                  </a:lnTo>
                  <a:lnTo>
                    <a:pt x="0" y="2210"/>
                  </a:lnTo>
                  <a:lnTo>
                    <a:pt x="337" y="1681"/>
                  </a:lnTo>
                  <a:lnTo>
                    <a:pt x="625" y="1153"/>
                  </a:lnTo>
                  <a:lnTo>
                    <a:pt x="817" y="625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D651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59"/>
            <p:cNvSpPr/>
            <p:nvPr/>
          </p:nvSpPr>
          <p:spPr>
            <a:xfrm>
              <a:off x="969300" y="3715925"/>
              <a:ext cx="24025" cy="55250"/>
            </a:xfrm>
            <a:custGeom>
              <a:avLst/>
              <a:gdLst/>
              <a:ahLst/>
              <a:cxnLst/>
              <a:rect l="l" t="t" r="r" b="b"/>
              <a:pathLst>
                <a:path w="961" h="2210" fill="none" extrusionOk="0">
                  <a:moveTo>
                    <a:pt x="961" y="1"/>
                  </a:moveTo>
                  <a:lnTo>
                    <a:pt x="961" y="1"/>
                  </a:lnTo>
                  <a:lnTo>
                    <a:pt x="961" y="1"/>
                  </a:lnTo>
                  <a:lnTo>
                    <a:pt x="961" y="1"/>
                  </a:lnTo>
                  <a:lnTo>
                    <a:pt x="817" y="625"/>
                  </a:lnTo>
                  <a:lnTo>
                    <a:pt x="625" y="1153"/>
                  </a:lnTo>
                  <a:lnTo>
                    <a:pt x="337" y="1681"/>
                  </a:lnTo>
                  <a:lnTo>
                    <a:pt x="0" y="2210"/>
                  </a:lnTo>
                  <a:lnTo>
                    <a:pt x="0" y="2210"/>
                  </a:lnTo>
                  <a:lnTo>
                    <a:pt x="0" y="2210"/>
                  </a:lnTo>
                  <a:lnTo>
                    <a:pt x="0" y="2210"/>
                  </a:lnTo>
                  <a:lnTo>
                    <a:pt x="337" y="1681"/>
                  </a:lnTo>
                  <a:lnTo>
                    <a:pt x="625" y="1153"/>
                  </a:lnTo>
                  <a:lnTo>
                    <a:pt x="817" y="625"/>
                  </a:lnTo>
                  <a:lnTo>
                    <a:pt x="9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59"/>
            <p:cNvSpPr/>
            <p:nvPr/>
          </p:nvSpPr>
          <p:spPr>
            <a:xfrm>
              <a:off x="969300" y="3642675"/>
              <a:ext cx="117675" cy="128500"/>
            </a:xfrm>
            <a:custGeom>
              <a:avLst/>
              <a:gdLst/>
              <a:ahLst/>
              <a:cxnLst/>
              <a:rect l="l" t="t" r="r" b="b"/>
              <a:pathLst>
                <a:path w="4707" h="5140" extrusionOk="0">
                  <a:moveTo>
                    <a:pt x="4323" y="1"/>
                  </a:moveTo>
                  <a:lnTo>
                    <a:pt x="4179" y="49"/>
                  </a:lnTo>
                  <a:lnTo>
                    <a:pt x="4082" y="97"/>
                  </a:lnTo>
                  <a:lnTo>
                    <a:pt x="3794" y="289"/>
                  </a:lnTo>
                  <a:lnTo>
                    <a:pt x="3410" y="625"/>
                  </a:lnTo>
                  <a:lnTo>
                    <a:pt x="3026" y="1010"/>
                  </a:lnTo>
                  <a:lnTo>
                    <a:pt x="2065" y="1970"/>
                  </a:lnTo>
                  <a:lnTo>
                    <a:pt x="1537" y="2450"/>
                  </a:lnTo>
                  <a:lnTo>
                    <a:pt x="961" y="2931"/>
                  </a:lnTo>
                  <a:lnTo>
                    <a:pt x="817" y="3555"/>
                  </a:lnTo>
                  <a:lnTo>
                    <a:pt x="625" y="4083"/>
                  </a:lnTo>
                  <a:lnTo>
                    <a:pt x="337" y="4611"/>
                  </a:lnTo>
                  <a:lnTo>
                    <a:pt x="0" y="5140"/>
                  </a:lnTo>
                  <a:lnTo>
                    <a:pt x="1153" y="4755"/>
                  </a:lnTo>
                  <a:lnTo>
                    <a:pt x="2306" y="4275"/>
                  </a:lnTo>
                  <a:lnTo>
                    <a:pt x="2882" y="4035"/>
                  </a:lnTo>
                  <a:lnTo>
                    <a:pt x="3410" y="3747"/>
                  </a:lnTo>
                  <a:lnTo>
                    <a:pt x="3938" y="3411"/>
                  </a:lnTo>
                  <a:lnTo>
                    <a:pt x="4419" y="3075"/>
                  </a:lnTo>
                  <a:lnTo>
                    <a:pt x="4563" y="2594"/>
                  </a:lnTo>
                  <a:lnTo>
                    <a:pt x="4611" y="2258"/>
                  </a:lnTo>
                  <a:lnTo>
                    <a:pt x="4707" y="1490"/>
                  </a:lnTo>
                  <a:lnTo>
                    <a:pt x="4707" y="1058"/>
                  </a:lnTo>
                  <a:lnTo>
                    <a:pt x="4659" y="721"/>
                  </a:lnTo>
                  <a:lnTo>
                    <a:pt x="4659" y="673"/>
                  </a:lnTo>
                  <a:lnTo>
                    <a:pt x="4659" y="625"/>
                  </a:lnTo>
                  <a:lnTo>
                    <a:pt x="4611" y="289"/>
                  </a:lnTo>
                  <a:lnTo>
                    <a:pt x="4467" y="97"/>
                  </a:lnTo>
                  <a:lnTo>
                    <a:pt x="4467" y="49"/>
                  </a:lnTo>
                  <a:lnTo>
                    <a:pt x="4371" y="49"/>
                  </a:lnTo>
                  <a:lnTo>
                    <a:pt x="4323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59"/>
            <p:cNvSpPr/>
            <p:nvPr/>
          </p:nvSpPr>
          <p:spPr>
            <a:xfrm>
              <a:off x="969300" y="3642675"/>
              <a:ext cx="117675" cy="128500"/>
            </a:xfrm>
            <a:custGeom>
              <a:avLst/>
              <a:gdLst/>
              <a:ahLst/>
              <a:cxnLst/>
              <a:rect l="l" t="t" r="r" b="b"/>
              <a:pathLst>
                <a:path w="4707" h="5140" fill="none" extrusionOk="0">
                  <a:moveTo>
                    <a:pt x="4323" y="1"/>
                  </a:moveTo>
                  <a:lnTo>
                    <a:pt x="4323" y="1"/>
                  </a:lnTo>
                  <a:lnTo>
                    <a:pt x="4179" y="49"/>
                  </a:lnTo>
                  <a:lnTo>
                    <a:pt x="4082" y="97"/>
                  </a:lnTo>
                  <a:lnTo>
                    <a:pt x="3794" y="289"/>
                  </a:lnTo>
                  <a:lnTo>
                    <a:pt x="3410" y="625"/>
                  </a:lnTo>
                  <a:lnTo>
                    <a:pt x="3026" y="1010"/>
                  </a:lnTo>
                  <a:lnTo>
                    <a:pt x="2065" y="1970"/>
                  </a:lnTo>
                  <a:lnTo>
                    <a:pt x="1537" y="2450"/>
                  </a:lnTo>
                  <a:lnTo>
                    <a:pt x="961" y="2931"/>
                  </a:lnTo>
                  <a:lnTo>
                    <a:pt x="961" y="2931"/>
                  </a:lnTo>
                  <a:lnTo>
                    <a:pt x="817" y="3555"/>
                  </a:lnTo>
                  <a:lnTo>
                    <a:pt x="625" y="4083"/>
                  </a:lnTo>
                  <a:lnTo>
                    <a:pt x="337" y="4611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1153" y="4755"/>
                  </a:lnTo>
                  <a:lnTo>
                    <a:pt x="2306" y="4275"/>
                  </a:lnTo>
                  <a:lnTo>
                    <a:pt x="2882" y="4035"/>
                  </a:lnTo>
                  <a:lnTo>
                    <a:pt x="3410" y="3747"/>
                  </a:lnTo>
                  <a:lnTo>
                    <a:pt x="3938" y="3411"/>
                  </a:lnTo>
                  <a:lnTo>
                    <a:pt x="4419" y="3075"/>
                  </a:lnTo>
                  <a:lnTo>
                    <a:pt x="4419" y="3075"/>
                  </a:lnTo>
                  <a:lnTo>
                    <a:pt x="4563" y="2594"/>
                  </a:lnTo>
                  <a:lnTo>
                    <a:pt x="4563" y="2594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707" y="1490"/>
                  </a:lnTo>
                  <a:lnTo>
                    <a:pt x="4707" y="1058"/>
                  </a:lnTo>
                  <a:lnTo>
                    <a:pt x="4659" y="721"/>
                  </a:lnTo>
                  <a:lnTo>
                    <a:pt x="4659" y="721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11" y="289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49"/>
                  </a:lnTo>
                  <a:lnTo>
                    <a:pt x="4467" y="49"/>
                  </a:lnTo>
                  <a:lnTo>
                    <a:pt x="4371" y="49"/>
                  </a:lnTo>
                  <a:lnTo>
                    <a:pt x="43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59"/>
            <p:cNvSpPr/>
            <p:nvPr/>
          </p:nvSpPr>
          <p:spPr>
            <a:xfrm>
              <a:off x="538275" y="3574250"/>
              <a:ext cx="359000" cy="290575"/>
            </a:xfrm>
            <a:custGeom>
              <a:avLst/>
              <a:gdLst/>
              <a:ahLst/>
              <a:cxnLst/>
              <a:rect l="l" t="t" r="r" b="b"/>
              <a:pathLst>
                <a:path w="14360" h="11623" extrusionOk="0">
                  <a:moveTo>
                    <a:pt x="9509" y="1"/>
                  </a:moveTo>
                  <a:lnTo>
                    <a:pt x="9701" y="1153"/>
                  </a:lnTo>
                  <a:lnTo>
                    <a:pt x="9845" y="2210"/>
                  </a:lnTo>
                  <a:lnTo>
                    <a:pt x="9942" y="3170"/>
                  </a:lnTo>
                  <a:lnTo>
                    <a:pt x="9942" y="4035"/>
                  </a:lnTo>
                  <a:lnTo>
                    <a:pt x="9893" y="4803"/>
                  </a:lnTo>
                  <a:lnTo>
                    <a:pt x="9797" y="5523"/>
                  </a:lnTo>
                  <a:lnTo>
                    <a:pt x="9653" y="6148"/>
                  </a:lnTo>
                  <a:lnTo>
                    <a:pt x="9461" y="6676"/>
                  </a:lnTo>
                  <a:lnTo>
                    <a:pt x="9221" y="7156"/>
                  </a:lnTo>
                  <a:lnTo>
                    <a:pt x="8981" y="7589"/>
                  </a:lnTo>
                  <a:lnTo>
                    <a:pt x="8645" y="7973"/>
                  </a:lnTo>
                  <a:lnTo>
                    <a:pt x="8309" y="8261"/>
                  </a:lnTo>
                  <a:lnTo>
                    <a:pt x="7972" y="8501"/>
                  </a:lnTo>
                  <a:lnTo>
                    <a:pt x="7588" y="8741"/>
                  </a:lnTo>
                  <a:lnTo>
                    <a:pt x="7204" y="8885"/>
                  </a:lnTo>
                  <a:lnTo>
                    <a:pt x="6772" y="8981"/>
                  </a:lnTo>
                  <a:lnTo>
                    <a:pt x="6340" y="9077"/>
                  </a:lnTo>
                  <a:lnTo>
                    <a:pt x="5907" y="9125"/>
                  </a:lnTo>
                  <a:lnTo>
                    <a:pt x="5091" y="9125"/>
                  </a:lnTo>
                  <a:lnTo>
                    <a:pt x="4275" y="9029"/>
                  </a:lnTo>
                  <a:lnTo>
                    <a:pt x="3554" y="8933"/>
                  </a:lnTo>
                  <a:lnTo>
                    <a:pt x="2930" y="8741"/>
                  </a:lnTo>
                  <a:lnTo>
                    <a:pt x="2450" y="8597"/>
                  </a:lnTo>
                  <a:lnTo>
                    <a:pt x="2017" y="8453"/>
                  </a:lnTo>
                  <a:lnTo>
                    <a:pt x="961" y="9894"/>
                  </a:lnTo>
                  <a:lnTo>
                    <a:pt x="288" y="10950"/>
                  </a:lnTo>
                  <a:lnTo>
                    <a:pt x="48" y="11334"/>
                  </a:lnTo>
                  <a:lnTo>
                    <a:pt x="0" y="11479"/>
                  </a:lnTo>
                  <a:lnTo>
                    <a:pt x="0" y="11575"/>
                  </a:lnTo>
                  <a:lnTo>
                    <a:pt x="48" y="11623"/>
                  </a:lnTo>
                  <a:lnTo>
                    <a:pt x="96" y="11623"/>
                  </a:lnTo>
                  <a:lnTo>
                    <a:pt x="336" y="11575"/>
                  </a:lnTo>
                  <a:lnTo>
                    <a:pt x="625" y="11431"/>
                  </a:lnTo>
                  <a:lnTo>
                    <a:pt x="961" y="11238"/>
                  </a:lnTo>
                  <a:lnTo>
                    <a:pt x="1633" y="10854"/>
                  </a:lnTo>
                  <a:lnTo>
                    <a:pt x="1921" y="10710"/>
                  </a:lnTo>
                  <a:lnTo>
                    <a:pt x="3266" y="11094"/>
                  </a:lnTo>
                  <a:lnTo>
                    <a:pt x="4467" y="11383"/>
                  </a:lnTo>
                  <a:lnTo>
                    <a:pt x="5619" y="11527"/>
                  </a:lnTo>
                  <a:lnTo>
                    <a:pt x="6676" y="11623"/>
                  </a:lnTo>
                  <a:lnTo>
                    <a:pt x="7684" y="11623"/>
                  </a:lnTo>
                  <a:lnTo>
                    <a:pt x="8549" y="11479"/>
                  </a:lnTo>
                  <a:lnTo>
                    <a:pt x="9365" y="11334"/>
                  </a:lnTo>
                  <a:lnTo>
                    <a:pt x="10086" y="11094"/>
                  </a:lnTo>
                  <a:lnTo>
                    <a:pt x="10758" y="10758"/>
                  </a:lnTo>
                  <a:lnTo>
                    <a:pt x="11334" y="10374"/>
                  </a:lnTo>
                  <a:lnTo>
                    <a:pt x="11863" y="9942"/>
                  </a:lnTo>
                  <a:lnTo>
                    <a:pt x="12343" y="9462"/>
                  </a:lnTo>
                  <a:lnTo>
                    <a:pt x="12727" y="8981"/>
                  </a:lnTo>
                  <a:lnTo>
                    <a:pt x="13063" y="8405"/>
                  </a:lnTo>
                  <a:lnTo>
                    <a:pt x="13351" y="7829"/>
                  </a:lnTo>
                  <a:lnTo>
                    <a:pt x="13639" y="7252"/>
                  </a:lnTo>
                  <a:lnTo>
                    <a:pt x="13832" y="6628"/>
                  </a:lnTo>
                  <a:lnTo>
                    <a:pt x="14024" y="6004"/>
                  </a:lnTo>
                  <a:lnTo>
                    <a:pt x="14120" y="5379"/>
                  </a:lnTo>
                  <a:lnTo>
                    <a:pt x="14216" y="4803"/>
                  </a:lnTo>
                  <a:lnTo>
                    <a:pt x="14360" y="3602"/>
                  </a:lnTo>
                  <a:lnTo>
                    <a:pt x="14360" y="2498"/>
                  </a:lnTo>
                  <a:lnTo>
                    <a:pt x="14360" y="1585"/>
                  </a:lnTo>
                  <a:lnTo>
                    <a:pt x="14312" y="865"/>
                  </a:lnTo>
                  <a:lnTo>
                    <a:pt x="14216" y="193"/>
                  </a:lnTo>
                  <a:lnTo>
                    <a:pt x="9509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59"/>
            <p:cNvSpPr/>
            <p:nvPr/>
          </p:nvSpPr>
          <p:spPr>
            <a:xfrm>
              <a:off x="538275" y="3574250"/>
              <a:ext cx="359000" cy="290575"/>
            </a:xfrm>
            <a:custGeom>
              <a:avLst/>
              <a:gdLst/>
              <a:ahLst/>
              <a:cxnLst/>
              <a:rect l="l" t="t" r="r" b="b"/>
              <a:pathLst>
                <a:path w="14360" h="11623" fill="none" extrusionOk="0">
                  <a:moveTo>
                    <a:pt x="14216" y="193"/>
                  </a:moveTo>
                  <a:lnTo>
                    <a:pt x="14216" y="193"/>
                  </a:lnTo>
                  <a:lnTo>
                    <a:pt x="14312" y="865"/>
                  </a:lnTo>
                  <a:lnTo>
                    <a:pt x="14360" y="1585"/>
                  </a:lnTo>
                  <a:lnTo>
                    <a:pt x="14360" y="2498"/>
                  </a:lnTo>
                  <a:lnTo>
                    <a:pt x="14360" y="3602"/>
                  </a:lnTo>
                  <a:lnTo>
                    <a:pt x="14216" y="4803"/>
                  </a:lnTo>
                  <a:lnTo>
                    <a:pt x="14120" y="5379"/>
                  </a:lnTo>
                  <a:lnTo>
                    <a:pt x="14024" y="6004"/>
                  </a:lnTo>
                  <a:lnTo>
                    <a:pt x="13832" y="6628"/>
                  </a:lnTo>
                  <a:lnTo>
                    <a:pt x="13639" y="7252"/>
                  </a:lnTo>
                  <a:lnTo>
                    <a:pt x="13351" y="7829"/>
                  </a:lnTo>
                  <a:lnTo>
                    <a:pt x="13063" y="8405"/>
                  </a:lnTo>
                  <a:lnTo>
                    <a:pt x="12727" y="8981"/>
                  </a:lnTo>
                  <a:lnTo>
                    <a:pt x="12343" y="9462"/>
                  </a:lnTo>
                  <a:lnTo>
                    <a:pt x="11863" y="9942"/>
                  </a:lnTo>
                  <a:lnTo>
                    <a:pt x="11334" y="10374"/>
                  </a:lnTo>
                  <a:lnTo>
                    <a:pt x="10758" y="10758"/>
                  </a:lnTo>
                  <a:lnTo>
                    <a:pt x="10086" y="11094"/>
                  </a:lnTo>
                  <a:lnTo>
                    <a:pt x="9365" y="11334"/>
                  </a:lnTo>
                  <a:lnTo>
                    <a:pt x="8549" y="11479"/>
                  </a:lnTo>
                  <a:lnTo>
                    <a:pt x="7684" y="11623"/>
                  </a:lnTo>
                  <a:lnTo>
                    <a:pt x="6676" y="11623"/>
                  </a:lnTo>
                  <a:lnTo>
                    <a:pt x="5619" y="11527"/>
                  </a:lnTo>
                  <a:lnTo>
                    <a:pt x="4467" y="11383"/>
                  </a:lnTo>
                  <a:lnTo>
                    <a:pt x="3266" y="11094"/>
                  </a:lnTo>
                  <a:lnTo>
                    <a:pt x="1921" y="10710"/>
                  </a:lnTo>
                  <a:lnTo>
                    <a:pt x="1921" y="10710"/>
                  </a:lnTo>
                  <a:lnTo>
                    <a:pt x="1633" y="10854"/>
                  </a:lnTo>
                  <a:lnTo>
                    <a:pt x="961" y="11238"/>
                  </a:lnTo>
                  <a:lnTo>
                    <a:pt x="625" y="11431"/>
                  </a:lnTo>
                  <a:lnTo>
                    <a:pt x="336" y="11575"/>
                  </a:lnTo>
                  <a:lnTo>
                    <a:pt x="96" y="11623"/>
                  </a:lnTo>
                  <a:lnTo>
                    <a:pt x="48" y="11623"/>
                  </a:lnTo>
                  <a:lnTo>
                    <a:pt x="0" y="11575"/>
                  </a:lnTo>
                  <a:lnTo>
                    <a:pt x="0" y="11575"/>
                  </a:lnTo>
                  <a:lnTo>
                    <a:pt x="0" y="11479"/>
                  </a:lnTo>
                  <a:lnTo>
                    <a:pt x="48" y="11334"/>
                  </a:lnTo>
                  <a:lnTo>
                    <a:pt x="288" y="10950"/>
                  </a:lnTo>
                  <a:lnTo>
                    <a:pt x="961" y="9894"/>
                  </a:lnTo>
                  <a:lnTo>
                    <a:pt x="2017" y="8453"/>
                  </a:lnTo>
                  <a:lnTo>
                    <a:pt x="2017" y="8453"/>
                  </a:lnTo>
                  <a:lnTo>
                    <a:pt x="2450" y="8597"/>
                  </a:lnTo>
                  <a:lnTo>
                    <a:pt x="2930" y="8741"/>
                  </a:lnTo>
                  <a:lnTo>
                    <a:pt x="3554" y="8933"/>
                  </a:lnTo>
                  <a:lnTo>
                    <a:pt x="4275" y="9029"/>
                  </a:lnTo>
                  <a:lnTo>
                    <a:pt x="5091" y="9125"/>
                  </a:lnTo>
                  <a:lnTo>
                    <a:pt x="5907" y="9125"/>
                  </a:lnTo>
                  <a:lnTo>
                    <a:pt x="6340" y="9077"/>
                  </a:lnTo>
                  <a:lnTo>
                    <a:pt x="6772" y="8981"/>
                  </a:lnTo>
                  <a:lnTo>
                    <a:pt x="7204" y="8885"/>
                  </a:lnTo>
                  <a:lnTo>
                    <a:pt x="7588" y="8741"/>
                  </a:lnTo>
                  <a:lnTo>
                    <a:pt x="7972" y="8501"/>
                  </a:lnTo>
                  <a:lnTo>
                    <a:pt x="8309" y="8261"/>
                  </a:lnTo>
                  <a:lnTo>
                    <a:pt x="8645" y="7973"/>
                  </a:lnTo>
                  <a:lnTo>
                    <a:pt x="8981" y="7589"/>
                  </a:lnTo>
                  <a:lnTo>
                    <a:pt x="9221" y="7156"/>
                  </a:lnTo>
                  <a:lnTo>
                    <a:pt x="9461" y="6676"/>
                  </a:lnTo>
                  <a:lnTo>
                    <a:pt x="9653" y="6148"/>
                  </a:lnTo>
                  <a:lnTo>
                    <a:pt x="9797" y="5523"/>
                  </a:lnTo>
                  <a:lnTo>
                    <a:pt x="9893" y="4803"/>
                  </a:lnTo>
                  <a:lnTo>
                    <a:pt x="9942" y="4035"/>
                  </a:lnTo>
                  <a:lnTo>
                    <a:pt x="9942" y="3170"/>
                  </a:lnTo>
                  <a:lnTo>
                    <a:pt x="9845" y="2210"/>
                  </a:lnTo>
                  <a:lnTo>
                    <a:pt x="9701" y="1153"/>
                  </a:lnTo>
                  <a:lnTo>
                    <a:pt x="9509" y="1"/>
                  </a:lnTo>
                  <a:lnTo>
                    <a:pt x="14216" y="1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59"/>
            <p:cNvSpPr/>
            <p:nvPr/>
          </p:nvSpPr>
          <p:spPr>
            <a:xfrm>
              <a:off x="751975" y="3729125"/>
              <a:ext cx="27650" cy="46850"/>
            </a:xfrm>
            <a:custGeom>
              <a:avLst/>
              <a:gdLst/>
              <a:ahLst/>
              <a:cxnLst/>
              <a:rect l="l" t="t" r="r" b="b"/>
              <a:pathLst>
                <a:path w="1106" h="1874" extrusionOk="0">
                  <a:moveTo>
                    <a:pt x="1057" y="1"/>
                  </a:moveTo>
                  <a:lnTo>
                    <a:pt x="987" y="315"/>
                  </a:lnTo>
                  <a:lnTo>
                    <a:pt x="987" y="315"/>
                  </a:lnTo>
                  <a:lnTo>
                    <a:pt x="1105" y="1"/>
                  </a:lnTo>
                  <a:close/>
                  <a:moveTo>
                    <a:pt x="987" y="315"/>
                  </a:moveTo>
                  <a:lnTo>
                    <a:pt x="961" y="385"/>
                  </a:lnTo>
                  <a:lnTo>
                    <a:pt x="879" y="577"/>
                  </a:lnTo>
                  <a:lnTo>
                    <a:pt x="879" y="577"/>
                  </a:lnTo>
                  <a:lnTo>
                    <a:pt x="961" y="433"/>
                  </a:lnTo>
                  <a:lnTo>
                    <a:pt x="987" y="315"/>
                  </a:lnTo>
                  <a:close/>
                  <a:moveTo>
                    <a:pt x="879" y="577"/>
                  </a:moveTo>
                  <a:lnTo>
                    <a:pt x="769" y="769"/>
                  </a:lnTo>
                  <a:lnTo>
                    <a:pt x="707" y="913"/>
                  </a:lnTo>
                  <a:lnTo>
                    <a:pt x="817" y="721"/>
                  </a:lnTo>
                  <a:lnTo>
                    <a:pt x="879" y="577"/>
                  </a:lnTo>
                  <a:close/>
                  <a:moveTo>
                    <a:pt x="707" y="913"/>
                  </a:moveTo>
                  <a:lnTo>
                    <a:pt x="625" y="1057"/>
                  </a:lnTo>
                  <a:lnTo>
                    <a:pt x="433" y="1345"/>
                  </a:lnTo>
                  <a:lnTo>
                    <a:pt x="337" y="1490"/>
                  </a:lnTo>
                  <a:lnTo>
                    <a:pt x="337" y="1490"/>
                  </a:lnTo>
                  <a:lnTo>
                    <a:pt x="433" y="1394"/>
                  </a:lnTo>
                  <a:lnTo>
                    <a:pt x="625" y="1105"/>
                  </a:lnTo>
                  <a:lnTo>
                    <a:pt x="707" y="913"/>
                  </a:lnTo>
                  <a:close/>
                  <a:moveTo>
                    <a:pt x="337" y="1490"/>
                  </a:moveTo>
                  <a:lnTo>
                    <a:pt x="193" y="1634"/>
                  </a:lnTo>
                  <a:lnTo>
                    <a:pt x="1" y="1874"/>
                  </a:lnTo>
                  <a:lnTo>
                    <a:pt x="1" y="1874"/>
                  </a:lnTo>
                  <a:lnTo>
                    <a:pt x="241" y="1634"/>
                  </a:lnTo>
                  <a:lnTo>
                    <a:pt x="337" y="1490"/>
                  </a:lnTo>
                  <a:close/>
                </a:path>
              </a:pathLst>
            </a:custGeom>
            <a:solidFill>
              <a:srgbClr val="D651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59"/>
            <p:cNvSpPr/>
            <p:nvPr/>
          </p:nvSpPr>
          <p:spPr>
            <a:xfrm>
              <a:off x="739975" y="3729125"/>
              <a:ext cx="39650" cy="56450"/>
            </a:xfrm>
            <a:custGeom>
              <a:avLst/>
              <a:gdLst/>
              <a:ahLst/>
              <a:cxnLst/>
              <a:rect l="l" t="t" r="r" b="b"/>
              <a:pathLst>
                <a:path w="1586" h="2258" fill="none" extrusionOk="0">
                  <a:moveTo>
                    <a:pt x="1585" y="1"/>
                  </a:moveTo>
                  <a:lnTo>
                    <a:pt x="1585" y="1"/>
                  </a:lnTo>
                  <a:lnTo>
                    <a:pt x="1585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441" y="433"/>
                  </a:lnTo>
                  <a:lnTo>
                    <a:pt x="1249" y="769"/>
                  </a:lnTo>
                  <a:lnTo>
                    <a:pt x="1105" y="1105"/>
                  </a:lnTo>
                  <a:lnTo>
                    <a:pt x="913" y="1394"/>
                  </a:lnTo>
                  <a:lnTo>
                    <a:pt x="673" y="1634"/>
                  </a:lnTo>
                  <a:lnTo>
                    <a:pt x="481" y="1874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481" y="1874"/>
                  </a:lnTo>
                  <a:lnTo>
                    <a:pt x="721" y="1634"/>
                  </a:lnTo>
                  <a:lnTo>
                    <a:pt x="913" y="1345"/>
                  </a:lnTo>
                  <a:lnTo>
                    <a:pt x="1105" y="1057"/>
                  </a:lnTo>
                  <a:lnTo>
                    <a:pt x="1297" y="721"/>
                  </a:lnTo>
                  <a:lnTo>
                    <a:pt x="1441" y="385"/>
                  </a:lnTo>
                  <a:lnTo>
                    <a:pt x="1585" y="1"/>
                  </a:lnTo>
                  <a:lnTo>
                    <a:pt x="1585" y="1"/>
                  </a:lnTo>
                  <a:lnTo>
                    <a:pt x="1585" y="1"/>
                  </a:lnTo>
                  <a:lnTo>
                    <a:pt x="1585" y="1"/>
                  </a:lnTo>
                  <a:lnTo>
                    <a:pt x="15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59"/>
            <p:cNvSpPr/>
            <p:nvPr/>
          </p:nvSpPr>
          <p:spPr>
            <a:xfrm>
              <a:off x="739975" y="3729125"/>
              <a:ext cx="141700" cy="60075"/>
            </a:xfrm>
            <a:custGeom>
              <a:avLst/>
              <a:gdLst/>
              <a:ahLst/>
              <a:cxnLst/>
              <a:rect l="l" t="t" r="r" b="b"/>
              <a:pathLst>
                <a:path w="5668" h="2403" extrusionOk="0">
                  <a:moveTo>
                    <a:pt x="1585" y="1"/>
                  </a:moveTo>
                  <a:lnTo>
                    <a:pt x="1441" y="385"/>
                  </a:lnTo>
                  <a:lnTo>
                    <a:pt x="1297" y="721"/>
                  </a:lnTo>
                  <a:lnTo>
                    <a:pt x="1105" y="1057"/>
                  </a:lnTo>
                  <a:lnTo>
                    <a:pt x="913" y="1345"/>
                  </a:lnTo>
                  <a:lnTo>
                    <a:pt x="721" y="1634"/>
                  </a:lnTo>
                  <a:lnTo>
                    <a:pt x="481" y="1874"/>
                  </a:lnTo>
                  <a:lnTo>
                    <a:pt x="1" y="2258"/>
                  </a:lnTo>
                  <a:lnTo>
                    <a:pt x="1393" y="2354"/>
                  </a:lnTo>
                  <a:lnTo>
                    <a:pt x="3074" y="2402"/>
                  </a:lnTo>
                  <a:lnTo>
                    <a:pt x="3987" y="2402"/>
                  </a:lnTo>
                  <a:lnTo>
                    <a:pt x="4947" y="2354"/>
                  </a:lnTo>
                  <a:lnTo>
                    <a:pt x="5331" y="1586"/>
                  </a:lnTo>
                  <a:lnTo>
                    <a:pt x="5668" y="769"/>
                  </a:lnTo>
                  <a:lnTo>
                    <a:pt x="4851" y="673"/>
                  </a:lnTo>
                  <a:lnTo>
                    <a:pt x="4035" y="529"/>
                  </a:lnTo>
                  <a:lnTo>
                    <a:pt x="2546" y="193"/>
                  </a:lnTo>
                  <a:lnTo>
                    <a:pt x="2498" y="193"/>
                  </a:lnTo>
                  <a:lnTo>
                    <a:pt x="2402" y="145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59"/>
            <p:cNvSpPr/>
            <p:nvPr/>
          </p:nvSpPr>
          <p:spPr>
            <a:xfrm>
              <a:off x="739975" y="3729125"/>
              <a:ext cx="141700" cy="60075"/>
            </a:xfrm>
            <a:custGeom>
              <a:avLst/>
              <a:gdLst/>
              <a:ahLst/>
              <a:cxnLst/>
              <a:rect l="l" t="t" r="r" b="b"/>
              <a:pathLst>
                <a:path w="5668" h="2403" fill="none" extrusionOk="0">
                  <a:moveTo>
                    <a:pt x="1585" y="1"/>
                  </a:moveTo>
                  <a:lnTo>
                    <a:pt x="1585" y="1"/>
                  </a:lnTo>
                  <a:lnTo>
                    <a:pt x="1441" y="385"/>
                  </a:lnTo>
                  <a:lnTo>
                    <a:pt x="1297" y="721"/>
                  </a:lnTo>
                  <a:lnTo>
                    <a:pt x="1105" y="1057"/>
                  </a:lnTo>
                  <a:lnTo>
                    <a:pt x="913" y="1345"/>
                  </a:lnTo>
                  <a:lnTo>
                    <a:pt x="721" y="1634"/>
                  </a:lnTo>
                  <a:lnTo>
                    <a:pt x="481" y="1874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1393" y="2354"/>
                  </a:lnTo>
                  <a:lnTo>
                    <a:pt x="3074" y="2402"/>
                  </a:lnTo>
                  <a:lnTo>
                    <a:pt x="3074" y="2402"/>
                  </a:lnTo>
                  <a:lnTo>
                    <a:pt x="3987" y="2402"/>
                  </a:lnTo>
                  <a:lnTo>
                    <a:pt x="4947" y="2354"/>
                  </a:lnTo>
                  <a:lnTo>
                    <a:pt x="4947" y="2354"/>
                  </a:lnTo>
                  <a:lnTo>
                    <a:pt x="5331" y="1586"/>
                  </a:lnTo>
                  <a:lnTo>
                    <a:pt x="5668" y="769"/>
                  </a:lnTo>
                  <a:lnTo>
                    <a:pt x="5668" y="769"/>
                  </a:lnTo>
                  <a:lnTo>
                    <a:pt x="4851" y="673"/>
                  </a:lnTo>
                  <a:lnTo>
                    <a:pt x="4035" y="529"/>
                  </a:lnTo>
                  <a:lnTo>
                    <a:pt x="2546" y="193"/>
                  </a:lnTo>
                  <a:lnTo>
                    <a:pt x="2546" y="193"/>
                  </a:lnTo>
                  <a:lnTo>
                    <a:pt x="2546" y="193"/>
                  </a:lnTo>
                  <a:lnTo>
                    <a:pt x="2546" y="193"/>
                  </a:lnTo>
                  <a:lnTo>
                    <a:pt x="2546" y="193"/>
                  </a:lnTo>
                  <a:lnTo>
                    <a:pt x="2498" y="193"/>
                  </a:lnTo>
                  <a:lnTo>
                    <a:pt x="2498" y="193"/>
                  </a:lnTo>
                  <a:lnTo>
                    <a:pt x="2402" y="145"/>
                  </a:lnTo>
                  <a:lnTo>
                    <a:pt x="2402" y="145"/>
                  </a:lnTo>
                  <a:lnTo>
                    <a:pt x="2402" y="145"/>
                  </a:lnTo>
                  <a:lnTo>
                    <a:pt x="2402" y="145"/>
                  </a:lnTo>
                  <a:lnTo>
                    <a:pt x="1633" y="1"/>
                  </a:lnTo>
                  <a:lnTo>
                    <a:pt x="1633" y="1"/>
                  </a:lnTo>
                  <a:lnTo>
                    <a:pt x="1681" y="1"/>
                  </a:lnTo>
                  <a:lnTo>
                    <a:pt x="1681" y="1"/>
                  </a:lnTo>
                  <a:lnTo>
                    <a:pt x="15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59"/>
            <p:cNvSpPr/>
            <p:nvPr/>
          </p:nvSpPr>
          <p:spPr>
            <a:xfrm>
              <a:off x="514250" y="3771150"/>
              <a:ext cx="90075" cy="129700"/>
            </a:xfrm>
            <a:custGeom>
              <a:avLst/>
              <a:gdLst/>
              <a:ahLst/>
              <a:cxnLst/>
              <a:rect l="l" t="t" r="r" b="b"/>
              <a:pathLst>
                <a:path w="3603" h="5188" extrusionOk="0">
                  <a:moveTo>
                    <a:pt x="2450" y="1"/>
                  </a:moveTo>
                  <a:lnTo>
                    <a:pt x="2258" y="241"/>
                  </a:lnTo>
                  <a:lnTo>
                    <a:pt x="1922" y="769"/>
                  </a:lnTo>
                  <a:lnTo>
                    <a:pt x="1490" y="1537"/>
                  </a:lnTo>
                  <a:lnTo>
                    <a:pt x="961" y="2450"/>
                  </a:lnTo>
                  <a:lnTo>
                    <a:pt x="529" y="3314"/>
                  </a:lnTo>
                  <a:lnTo>
                    <a:pt x="193" y="4131"/>
                  </a:lnTo>
                  <a:lnTo>
                    <a:pt x="49" y="4467"/>
                  </a:lnTo>
                  <a:lnTo>
                    <a:pt x="1" y="4755"/>
                  </a:lnTo>
                  <a:lnTo>
                    <a:pt x="1" y="4995"/>
                  </a:lnTo>
                  <a:lnTo>
                    <a:pt x="49" y="5139"/>
                  </a:lnTo>
                  <a:lnTo>
                    <a:pt x="145" y="5187"/>
                  </a:lnTo>
                  <a:lnTo>
                    <a:pt x="577" y="5187"/>
                  </a:lnTo>
                  <a:lnTo>
                    <a:pt x="913" y="5043"/>
                  </a:lnTo>
                  <a:lnTo>
                    <a:pt x="1249" y="4899"/>
                  </a:lnTo>
                  <a:lnTo>
                    <a:pt x="1874" y="4563"/>
                  </a:lnTo>
                  <a:lnTo>
                    <a:pt x="2114" y="4371"/>
                  </a:lnTo>
                  <a:lnTo>
                    <a:pt x="2306" y="4371"/>
                  </a:lnTo>
                  <a:lnTo>
                    <a:pt x="2738" y="4275"/>
                  </a:lnTo>
                  <a:lnTo>
                    <a:pt x="2978" y="4227"/>
                  </a:lnTo>
                  <a:lnTo>
                    <a:pt x="3170" y="4131"/>
                  </a:lnTo>
                  <a:lnTo>
                    <a:pt x="3315" y="4035"/>
                  </a:lnTo>
                  <a:lnTo>
                    <a:pt x="3411" y="3891"/>
                  </a:lnTo>
                  <a:lnTo>
                    <a:pt x="3363" y="3555"/>
                  </a:lnTo>
                  <a:lnTo>
                    <a:pt x="3315" y="3218"/>
                  </a:lnTo>
                  <a:lnTo>
                    <a:pt x="3218" y="3074"/>
                  </a:lnTo>
                  <a:lnTo>
                    <a:pt x="3122" y="2978"/>
                  </a:lnTo>
                  <a:lnTo>
                    <a:pt x="3026" y="2882"/>
                  </a:lnTo>
                  <a:lnTo>
                    <a:pt x="2882" y="2834"/>
                  </a:lnTo>
                  <a:lnTo>
                    <a:pt x="2738" y="2882"/>
                  </a:lnTo>
                  <a:lnTo>
                    <a:pt x="2546" y="2930"/>
                  </a:lnTo>
                  <a:lnTo>
                    <a:pt x="2258" y="3074"/>
                  </a:lnTo>
                  <a:lnTo>
                    <a:pt x="1970" y="3362"/>
                  </a:lnTo>
                  <a:lnTo>
                    <a:pt x="2834" y="2018"/>
                  </a:lnTo>
                  <a:lnTo>
                    <a:pt x="3411" y="1057"/>
                  </a:lnTo>
                  <a:lnTo>
                    <a:pt x="3555" y="721"/>
                  </a:lnTo>
                  <a:lnTo>
                    <a:pt x="3603" y="625"/>
                  </a:lnTo>
                  <a:lnTo>
                    <a:pt x="3603" y="577"/>
                  </a:lnTo>
                  <a:lnTo>
                    <a:pt x="3363" y="433"/>
                  </a:lnTo>
                  <a:lnTo>
                    <a:pt x="3026" y="193"/>
                  </a:lnTo>
                  <a:lnTo>
                    <a:pt x="2690" y="4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59"/>
            <p:cNvSpPr/>
            <p:nvPr/>
          </p:nvSpPr>
          <p:spPr>
            <a:xfrm>
              <a:off x="514250" y="3771150"/>
              <a:ext cx="90075" cy="129700"/>
            </a:xfrm>
            <a:custGeom>
              <a:avLst/>
              <a:gdLst/>
              <a:ahLst/>
              <a:cxnLst/>
              <a:rect l="l" t="t" r="r" b="b"/>
              <a:pathLst>
                <a:path w="3603" h="5188" fill="none" extrusionOk="0">
                  <a:moveTo>
                    <a:pt x="3411" y="3891"/>
                  </a:moveTo>
                  <a:lnTo>
                    <a:pt x="3411" y="3891"/>
                  </a:lnTo>
                  <a:lnTo>
                    <a:pt x="3363" y="3555"/>
                  </a:lnTo>
                  <a:lnTo>
                    <a:pt x="3315" y="3218"/>
                  </a:lnTo>
                  <a:lnTo>
                    <a:pt x="3218" y="3074"/>
                  </a:lnTo>
                  <a:lnTo>
                    <a:pt x="3122" y="2978"/>
                  </a:lnTo>
                  <a:lnTo>
                    <a:pt x="3026" y="2882"/>
                  </a:lnTo>
                  <a:lnTo>
                    <a:pt x="2882" y="2834"/>
                  </a:lnTo>
                  <a:lnTo>
                    <a:pt x="2882" y="2834"/>
                  </a:lnTo>
                  <a:lnTo>
                    <a:pt x="2738" y="2882"/>
                  </a:lnTo>
                  <a:lnTo>
                    <a:pt x="2546" y="2930"/>
                  </a:lnTo>
                  <a:lnTo>
                    <a:pt x="2258" y="3074"/>
                  </a:lnTo>
                  <a:lnTo>
                    <a:pt x="1970" y="3362"/>
                  </a:lnTo>
                  <a:lnTo>
                    <a:pt x="1970" y="3362"/>
                  </a:lnTo>
                  <a:lnTo>
                    <a:pt x="2834" y="2018"/>
                  </a:lnTo>
                  <a:lnTo>
                    <a:pt x="3411" y="1057"/>
                  </a:lnTo>
                  <a:lnTo>
                    <a:pt x="3555" y="721"/>
                  </a:lnTo>
                  <a:lnTo>
                    <a:pt x="3603" y="625"/>
                  </a:lnTo>
                  <a:lnTo>
                    <a:pt x="3603" y="577"/>
                  </a:lnTo>
                  <a:lnTo>
                    <a:pt x="3603" y="577"/>
                  </a:lnTo>
                  <a:lnTo>
                    <a:pt x="3363" y="433"/>
                  </a:lnTo>
                  <a:lnTo>
                    <a:pt x="3026" y="193"/>
                  </a:lnTo>
                  <a:lnTo>
                    <a:pt x="2690" y="49"/>
                  </a:lnTo>
                  <a:lnTo>
                    <a:pt x="2546" y="1"/>
                  </a:lnTo>
                  <a:lnTo>
                    <a:pt x="2450" y="1"/>
                  </a:lnTo>
                  <a:lnTo>
                    <a:pt x="2450" y="1"/>
                  </a:lnTo>
                  <a:lnTo>
                    <a:pt x="2258" y="241"/>
                  </a:lnTo>
                  <a:lnTo>
                    <a:pt x="1922" y="769"/>
                  </a:lnTo>
                  <a:lnTo>
                    <a:pt x="1490" y="1537"/>
                  </a:lnTo>
                  <a:lnTo>
                    <a:pt x="961" y="2450"/>
                  </a:lnTo>
                  <a:lnTo>
                    <a:pt x="529" y="3314"/>
                  </a:lnTo>
                  <a:lnTo>
                    <a:pt x="193" y="4131"/>
                  </a:lnTo>
                  <a:lnTo>
                    <a:pt x="49" y="4467"/>
                  </a:lnTo>
                  <a:lnTo>
                    <a:pt x="1" y="4755"/>
                  </a:lnTo>
                  <a:lnTo>
                    <a:pt x="1" y="4995"/>
                  </a:lnTo>
                  <a:lnTo>
                    <a:pt x="49" y="5139"/>
                  </a:lnTo>
                  <a:lnTo>
                    <a:pt x="49" y="5139"/>
                  </a:lnTo>
                  <a:lnTo>
                    <a:pt x="145" y="5187"/>
                  </a:lnTo>
                  <a:lnTo>
                    <a:pt x="289" y="5187"/>
                  </a:lnTo>
                  <a:lnTo>
                    <a:pt x="577" y="5187"/>
                  </a:lnTo>
                  <a:lnTo>
                    <a:pt x="913" y="5043"/>
                  </a:lnTo>
                  <a:lnTo>
                    <a:pt x="1249" y="4899"/>
                  </a:lnTo>
                  <a:lnTo>
                    <a:pt x="1874" y="4563"/>
                  </a:lnTo>
                  <a:lnTo>
                    <a:pt x="2114" y="4371"/>
                  </a:lnTo>
                  <a:lnTo>
                    <a:pt x="2114" y="4371"/>
                  </a:lnTo>
                  <a:lnTo>
                    <a:pt x="2306" y="4371"/>
                  </a:lnTo>
                  <a:lnTo>
                    <a:pt x="2738" y="4275"/>
                  </a:lnTo>
                  <a:lnTo>
                    <a:pt x="2978" y="4227"/>
                  </a:lnTo>
                  <a:lnTo>
                    <a:pt x="3170" y="4131"/>
                  </a:lnTo>
                  <a:lnTo>
                    <a:pt x="3315" y="4035"/>
                  </a:lnTo>
                  <a:lnTo>
                    <a:pt x="3411" y="38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59"/>
            <p:cNvSpPr/>
            <p:nvPr/>
          </p:nvSpPr>
          <p:spPr>
            <a:xfrm>
              <a:off x="514250" y="3771150"/>
              <a:ext cx="90075" cy="129700"/>
            </a:xfrm>
            <a:custGeom>
              <a:avLst/>
              <a:gdLst/>
              <a:ahLst/>
              <a:cxnLst/>
              <a:rect l="l" t="t" r="r" b="b"/>
              <a:pathLst>
                <a:path w="3603" h="5188" extrusionOk="0">
                  <a:moveTo>
                    <a:pt x="2450" y="1"/>
                  </a:moveTo>
                  <a:lnTo>
                    <a:pt x="2306" y="193"/>
                  </a:lnTo>
                  <a:lnTo>
                    <a:pt x="1970" y="673"/>
                  </a:lnTo>
                  <a:lnTo>
                    <a:pt x="1153" y="2114"/>
                  </a:lnTo>
                  <a:lnTo>
                    <a:pt x="721" y="2930"/>
                  </a:lnTo>
                  <a:lnTo>
                    <a:pt x="337" y="3747"/>
                  </a:lnTo>
                  <a:lnTo>
                    <a:pt x="97" y="4419"/>
                  </a:lnTo>
                  <a:lnTo>
                    <a:pt x="1" y="4707"/>
                  </a:lnTo>
                  <a:lnTo>
                    <a:pt x="1" y="4899"/>
                  </a:lnTo>
                  <a:lnTo>
                    <a:pt x="1" y="5043"/>
                  </a:lnTo>
                  <a:lnTo>
                    <a:pt x="49" y="5139"/>
                  </a:lnTo>
                  <a:lnTo>
                    <a:pt x="193" y="5187"/>
                  </a:lnTo>
                  <a:lnTo>
                    <a:pt x="577" y="5187"/>
                  </a:lnTo>
                  <a:lnTo>
                    <a:pt x="865" y="5091"/>
                  </a:lnTo>
                  <a:lnTo>
                    <a:pt x="1490" y="4803"/>
                  </a:lnTo>
                  <a:lnTo>
                    <a:pt x="1922" y="4515"/>
                  </a:lnTo>
                  <a:lnTo>
                    <a:pt x="2114" y="4371"/>
                  </a:lnTo>
                  <a:lnTo>
                    <a:pt x="2306" y="4371"/>
                  </a:lnTo>
                  <a:lnTo>
                    <a:pt x="2738" y="4275"/>
                  </a:lnTo>
                  <a:lnTo>
                    <a:pt x="2978" y="4227"/>
                  </a:lnTo>
                  <a:lnTo>
                    <a:pt x="3170" y="4131"/>
                  </a:lnTo>
                  <a:lnTo>
                    <a:pt x="3315" y="4035"/>
                  </a:lnTo>
                  <a:lnTo>
                    <a:pt x="3411" y="3891"/>
                  </a:lnTo>
                  <a:lnTo>
                    <a:pt x="3363" y="3555"/>
                  </a:lnTo>
                  <a:lnTo>
                    <a:pt x="3315" y="3218"/>
                  </a:lnTo>
                  <a:lnTo>
                    <a:pt x="3218" y="3074"/>
                  </a:lnTo>
                  <a:lnTo>
                    <a:pt x="3122" y="2978"/>
                  </a:lnTo>
                  <a:lnTo>
                    <a:pt x="3026" y="2882"/>
                  </a:lnTo>
                  <a:lnTo>
                    <a:pt x="2882" y="2834"/>
                  </a:lnTo>
                  <a:lnTo>
                    <a:pt x="2834" y="2834"/>
                  </a:lnTo>
                  <a:lnTo>
                    <a:pt x="2690" y="2882"/>
                  </a:lnTo>
                  <a:lnTo>
                    <a:pt x="2546" y="2930"/>
                  </a:lnTo>
                  <a:lnTo>
                    <a:pt x="2258" y="3122"/>
                  </a:lnTo>
                  <a:lnTo>
                    <a:pt x="1970" y="3362"/>
                  </a:lnTo>
                  <a:lnTo>
                    <a:pt x="2786" y="2114"/>
                  </a:lnTo>
                  <a:lnTo>
                    <a:pt x="3315" y="1153"/>
                  </a:lnTo>
                  <a:lnTo>
                    <a:pt x="3507" y="817"/>
                  </a:lnTo>
                  <a:lnTo>
                    <a:pt x="3603" y="625"/>
                  </a:lnTo>
                  <a:lnTo>
                    <a:pt x="3603" y="577"/>
                  </a:lnTo>
                  <a:lnTo>
                    <a:pt x="3411" y="433"/>
                  </a:lnTo>
                  <a:lnTo>
                    <a:pt x="3074" y="241"/>
                  </a:lnTo>
                  <a:lnTo>
                    <a:pt x="2786" y="49"/>
                  </a:lnTo>
                  <a:lnTo>
                    <a:pt x="2498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59"/>
            <p:cNvSpPr/>
            <p:nvPr/>
          </p:nvSpPr>
          <p:spPr>
            <a:xfrm>
              <a:off x="514250" y="3771150"/>
              <a:ext cx="90075" cy="129700"/>
            </a:xfrm>
            <a:custGeom>
              <a:avLst/>
              <a:gdLst/>
              <a:ahLst/>
              <a:cxnLst/>
              <a:rect l="l" t="t" r="r" b="b"/>
              <a:pathLst>
                <a:path w="3603" h="5188" fill="none" extrusionOk="0">
                  <a:moveTo>
                    <a:pt x="2498" y="1"/>
                  </a:moveTo>
                  <a:lnTo>
                    <a:pt x="2498" y="1"/>
                  </a:lnTo>
                  <a:lnTo>
                    <a:pt x="2450" y="1"/>
                  </a:lnTo>
                  <a:lnTo>
                    <a:pt x="2450" y="1"/>
                  </a:lnTo>
                  <a:lnTo>
                    <a:pt x="2306" y="193"/>
                  </a:lnTo>
                  <a:lnTo>
                    <a:pt x="1970" y="673"/>
                  </a:lnTo>
                  <a:lnTo>
                    <a:pt x="1153" y="2114"/>
                  </a:lnTo>
                  <a:lnTo>
                    <a:pt x="721" y="2930"/>
                  </a:lnTo>
                  <a:lnTo>
                    <a:pt x="337" y="3747"/>
                  </a:lnTo>
                  <a:lnTo>
                    <a:pt x="97" y="4419"/>
                  </a:lnTo>
                  <a:lnTo>
                    <a:pt x="1" y="4707"/>
                  </a:lnTo>
                  <a:lnTo>
                    <a:pt x="1" y="4899"/>
                  </a:lnTo>
                  <a:lnTo>
                    <a:pt x="1" y="4899"/>
                  </a:lnTo>
                  <a:lnTo>
                    <a:pt x="1" y="5043"/>
                  </a:lnTo>
                  <a:lnTo>
                    <a:pt x="49" y="5139"/>
                  </a:lnTo>
                  <a:lnTo>
                    <a:pt x="49" y="5139"/>
                  </a:lnTo>
                  <a:lnTo>
                    <a:pt x="193" y="5187"/>
                  </a:lnTo>
                  <a:lnTo>
                    <a:pt x="337" y="5187"/>
                  </a:lnTo>
                  <a:lnTo>
                    <a:pt x="337" y="5187"/>
                  </a:lnTo>
                  <a:lnTo>
                    <a:pt x="577" y="5187"/>
                  </a:lnTo>
                  <a:lnTo>
                    <a:pt x="865" y="5091"/>
                  </a:lnTo>
                  <a:lnTo>
                    <a:pt x="1490" y="4803"/>
                  </a:lnTo>
                  <a:lnTo>
                    <a:pt x="1922" y="4515"/>
                  </a:lnTo>
                  <a:lnTo>
                    <a:pt x="2114" y="4371"/>
                  </a:lnTo>
                  <a:lnTo>
                    <a:pt x="2114" y="4371"/>
                  </a:lnTo>
                  <a:lnTo>
                    <a:pt x="2306" y="4371"/>
                  </a:lnTo>
                  <a:lnTo>
                    <a:pt x="2738" y="4275"/>
                  </a:lnTo>
                  <a:lnTo>
                    <a:pt x="2978" y="4227"/>
                  </a:lnTo>
                  <a:lnTo>
                    <a:pt x="3170" y="4131"/>
                  </a:lnTo>
                  <a:lnTo>
                    <a:pt x="3315" y="4035"/>
                  </a:lnTo>
                  <a:lnTo>
                    <a:pt x="3411" y="3891"/>
                  </a:lnTo>
                  <a:lnTo>
                    <a:pt x="3411" y="3891"/>
                  </a:lnTo>
                  <a:lnTo>
                    <a:pt x="3363" y="3555"/>
                  </a:lnTo>
                  <a:lnTo>
                    <a:pt x="3315" y="3218"/>
                  </a:lnTo>
                  <a:lnTo>
                    <a:pt x="3218" y="3074"/>
                  </a:lnTo>
                  <a:lnTo>
                    <a:pt x="3122" y="2978"/>
                  </a:lnTo>
                  <a:lnTo>
                    <a:pt x="3026" y="2882"/>
                  </a:lnTo>
                  <a:lnTo>
                    <a:pt x="2882" y="2834"/>
                  </a:lnTo>
                  <a:lnTo>
                    <a:pt x="2882" y="2834"/>
                  </a:lnTo>
                  <a:lnTo>
                    <a:pt x="2834" y="2834"/>
                  </a:lnTo>
                  <a:lnTo>
                    <a:pt x="2834" y="2834"/>
                  </a:lnTo>
                  <a:lnTo>
                    <a:pt x="2690" y="2882"/>
                  </a:lnTo>
                  <a:lnTo>
                    <a:pt x="2546" y="2930"/>
                  </a:lnTo>
                  <a:lnTo>
                    <a:pt x="2258" y="3122"/>
                  </a:lnTo>
                  <a:lnTo>
                    <a:pt x="1970" y="3362"/>
                  </a:lnTo>
                  <a:lnTo>
                    <a:pt x="1970" y="3362"/>
                  </a:lnTo>
                  <a:lnTo>
                    <a:pt x="1970" y="3362"/>
                  </a:lnTo>
                  <a:lnTo>
                    <a:pt x="1970" y="3362"/>
                  </a:lnTo>
                  <a:lnTo>
                    <a:pt x="2786" y="2114"/>
                  </a:lnTo>
                  <a:lnTo>
                    <a:pt x="3315" y="1153"/>
                  </a:lnTo>
                  <a:lnTo>
                    <a:pt x="3507" y="817"/>
                  </a:lnTo>
                  <a:lnTo>
                    <a:pt x="3603" y="625"/>
                  </a:lnTo>
                  <a:lnTo>
                    <a:pt x="3603" y="625"/>
                  </a:lnTo>
                  <a:lnTo>
                    <a:pt x="3603" y="577"/>
                  </a:lnTo>
                  <a:lnTo>
                    <a:pt x="3603" y="577"/>
                  </a:lnTo>
                  <a:lnTo>
                    <a:pt x="3411" y="433"/>
                  </a:lnTo>
                  <a:lnTo>
                    <a:pt x="3074" y="241"/>
                  </a:lnTo>
                  <a:lnTo>
                    <a:pt x="2786" y="49"/>
                  </a:lnTo>
                  <a:lnTo>
                    <a:pt x="24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59"/>
            <p:cNvSpPr/>
            <p:nvPr/>
          </p:nvSpPr>
          <p:spPr>
            <a:xfrm>
              <a:off x="522650" y="3773550"/>
              <a:ext cx="81675" cy="127300"/>
            </a:xfrm>
            <a:custGeom>
              <a:avLst/>
              <a:gdLst/>
              <a:ahLst/>
              <a:cxnLst/>
              <a:rect l="l" t="t" r="r" b="b"/>
              <a:pathLst>
                <a:path w="3267" h="5092" extrusionOk="0">
                  <a:moveTo>
                    <a:pt x="2498" y="1"/>
                  </a:moveTo>
                  <a:lnTo>
                    <a:pt x="1922" y="961"/>
                  </a:lnTo>
                  <a:lnTo>
                    <a:pt x="1106" y="2402"/>
                  </a:lnTo>
                  <a:lnTo>
                    <a:pt x="721" y="3170"/>
                  </a:lnTo>
                  <a:lnTo>
                    <a:pt x="385" y="3939"/>
                  </a:lnTo>
                  <a:lnTo>
                    <a:pt x="97" y="4563"/>
                  </a:lnTo>
                  <a:lnTo>
                    <a:pt x="1" y="5091"/>
                  </a:lnTo>
                  <a:lnTo>
                    <a:pt x="241" y="5091"/>
                  </a:lnTo>
                  <a:lnTo>
                    <a:pt x="529" y="4995"/>
                  </a:lnTo>
                  <a:lnTo>
                    <a:pt x="1106" y="4707"/>
                  </a:lnTo>
                  <a:lnTo>
                    <a:pt x="1586" y="4419"/>
                  </a:lnTo>
                  <a:lnTo>
                    <a:pt x="1778" y="4275"/>
                  </a:lnTo>
                  <a:lnTo>
                    <a:pt x="1970" y="4275"/>
                  </a:lnTo>
                  <a:lnTo>
                    <a:pt x="2402" y="4179"/>
                  </a:lnTo>
                  <a:lnTo>
                    <a:pt x="2642" y="4131"/>
                  </a:lnTo>
                  <a:lnTo>
                    <a:pt x="2834" y="4035"/>
                  </a:lnTo>
                  <a:lnTo>
                    <a:pt x="2979" y="3939"/>
                  </a:lnTo>
                  <a:lnTo>
                    <a:pt x="3075" y="3795"/>
                  </a:lnTo>
                  <a:lnTo>
                    <a:pt x="3027" y="3459"/>
                  </a:lnTo>
                  <a:lnTo>
                    <a:pt x="2979" y="3122"/>
                  </a:lnTo>
                  <a:lnTo>
                    <a:pt x="2882" y="2978"/>
                  </a:lnTo>
                  <a:lnTo>
                    <a:pt x="2786" y="2882"/>
                  </a:lnTo>
                  <a:lnTo>
                    <a:pt x="2690" y="2786"/>
                  </a:lnTo>
                  <a:lnTo>
                    <a:pt x="2546" y="2738"/>
                  </a:lnTo>
                  <a:lnTo>
                    <a:pt x="2402" y="2786"/>
                  </a:lnTo>
                  <a:lnTo>
                    <a:pt x="2210" y="2834"/>
                  </a:lnTo>
                  <a:lnTo>
                    <a:pt x="1922" y="2978"/>
                  </a:lnTo>
                  <a:lnTo>
                    <a:pt x="1634" y="3266"/>
                  </a:lnTo>
                  <a:lnTo>
                    <a:pt x="2498" y="1922"/>
                  </a:lnTo>
                  <a:lnTo>
                    <a:pt x="3075" y="961"/>
                  </a:lnTo>
                  <a:lnTo>
                    <a:pt x="3219" y="625"/>
                  </a:lnTo>
                  <a:lnTo>
                    <a:pt x="3267" y="529"/>
                  </a:lnTo>
                  <a:lnTo>
                    <a:pt x="3267" y="481"/>
                  </a:lnTo>
                  <a:lnTo>
                    <a:pt x="2931" y="241"/>
                  </a:lnTo>
                  <a:lnTo>
                    <a:pt x="2498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59"/>
            <p:cNvSpPr/>
            <p:nvPr/>
          </p:nvSpPr>
          <p:spPr>
            <a:xfrm>
              <a:off x="522650" y="3862400"/>
              <a:ext cx="38450" cy="38450"/>
            </a:xfrm>
            <a:custGeom>
              <a:avLst/>
              <a:gdLst/>
              <a:ahLst/>
              <a:cxnLst/>
              <a:rect l="l" t="t" r="r" b="b"/>
              <a:pathLst>
                <a:path w="1538" h="1538" extrusionOk="0">
                  <a:moveTo>
                    <a:pt x="529" y="1"/>
                  </a:moveTo>
                  <a:lnTo>
                    <a:pt x="145" y="865"/>
                  </a:lnTo>
                  <a:lnTo>
                    <a:pt x="49" y="1249"/>
                  </a:lnTo>
                  <a:lnTo>
                    <a:pt x="1" y="1537"/>
                  </a:lnTo>
                  <a:lnTo>
                    <a:pt x="145" y="1537"/>
                  </a:lnTo>
                  <a:lnTo>
                    <a:pt x="337" y="1489"/>
                  </a:lnTo>
                  <a:lnTo>
                    <a:pt x="769" y="1345"/>
                  </a:lnTo>
                  <a:lnTo>
                    <a:pt x="1202" y="1105"/>
                  </a:lnTo>
                  <a:lnTo>
                    <a:pt x="1538" y="913"/>
                  </a:lnTo>
                  <a:lnTo>
                    <a:pt x="1346" y="673"/>
                  </a:lnTo>
                  <a:lnTo>
                    <a:pt x="1106" y="433"/>
                  </a:lnTo>
                  <a:lnTo>
                    <a:pt x="817" y="193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59"/>
            <p:cNvSpPr/>
            <p:nvPr/>
          </p:nvSpPr>
          <p:spPr>
            <a:xfrm>
              <a:off x="654725" y="3533425"/>
              <a:ext cx="555925" cy="265375"/>
            </a:xfrm>
            <a:custGeom>
              <a:avLst/>
              <a:gdLst/>
              <a:ahLst/>
              <a:cxnLst/>
              <a:rect l="l" t="t" r="r" b="b"/>
              <a:pathLst>
                <a:path w="22237" h="10615" extrusionOk="0">
                  <a:moveTo>
                    <a:pt x="15657" y="1"/>
                  </a:moveTo>
                  <a:lnTo>
                    <a:pt x="4755" y="4371"/>
                  </a:lnTo>
                  <a:lnTo>
                    <a:pt x="3411" y="5908"/>
                  </a:lnTo>
                  <a:lnTo>
                    <a:pt x="2834" y="6100"/>
                  </a:lnTo>
                  <a:lnTo>
                    <a:pt x="2306" y="6292"/>
                  </a:lnTo>
                  <a:lnTo>
                    <a:pt x="1682" y="6628"/>
                  </a:lnTo>
                  <a:lnTo>
                    <a:pt x="1057" y="7012"/>
                  </a:lnTo>
                  <a:lnTo>
                    <a:pt x="769" y="7204"/>
                  </a:lnTo>
                  <a:lnTo>
                    <a:pt x="481" y="7445"/>
                  </a:lnTo>
                  <a:lnTo>
                    <a:pt x="289" y="7685"/>
                  </a:lnTo>
                  <a:lnTo>
                    <a:pt x="145" y="7973"/>
                  </a:lnTo>
                  <a:lnTo>
                    <a:pt x="1" y="8261"/>
                  </a:lnTo>
                  <a:lnTo>
                    <a:pt x="1" y="8549"/>
                  </a:lnTo>
                  <a:lnTo>
                    <a:pt x="49" y="8837"/>
                  </a:lnTo>
                  <a:lnTo>
                    <a:pt x="97" y="9077"/>
                  </a:lnTo>
                  <a:lnTo>
                    <a:pt x="241" y="9318"/>
                  </a:lnTo>
                  <a:lnTo>
                    <a:pt x="385" y="9510"/>
                  </a:lnTo>
                  <a:lnTo>
                    <a:pt x="577" y="9702"/>
                  </a:lnTo>
                  <a:lnTo>
                    <a:pt x="769" y="9894"/>
                  </a:lnTo>
                  <a:lnTo>
                    <a:pt x="1201" y="10182"/>
                  </a:lnTo>
                  <a:lnTo>
                    <a:pt x="1634" y="10374"/>
                  </a:lnTo>
                  <a:lnTo>
                    <a:pt x="2018" y="10518"/>
                  </a:lnTo>
                  <a:lnTo>
                    <a:pt x="2354" y="10614"/>
                  </a:lnTo>
                  <a:lnTo>
                    <a:pt x="2690" y="10470"/>
                  </a:lnTo>
                  <a:lnTo>
                    <a:pt x="3026" y="10326"/>
                  </a:lnTo>
                  <a:lnTo>
                    <a:pt x="3459" y="10038"/>
                  </a:lnTo>
                  <a:lnTo>
                    <a:pt x="3891" y="9654"/>
                  </a:lnTo>
                  <a:lnTo>
                    <a:pt x="4323" y="9173"/>
                  </a:lnTo>
                  <a:lnTo>
                    <a:pt x="4515" y="8885"/>
                  </a:lnTo>
                  <a:lnTo>
                    <a:pt x="4707" y="8549"/>
                  </a:lnTo>
                  <a:lnTo>
                    <a:pt x="4851" y="8213"/>
                  </a:lnTo>
                  <a:lnTo>
                    <a:pt x="4995" y="7829"/>
                  </a:lnTo>
                  <a:lnTo>
                    <a:pt x="6388" y="8117"/>
                  </a:lnTo>
                  <a:lnTo>
                    <a:pt x="7205" y="8309"/>
                  </a:lnTo>
                  <a:lnTo>
                    <a:pt x="8069" y="8453"/>
                  </a:lnTo>
                  <a:lnTo>
                    <a:pt x="8933" y="8597"/>
                  </a:lnTo>
                  <a:lnTo>
                    <a:pt x="9798" y="8645"/>
                  </a:lnTo>
                  <a:lnTo>
                    <a:pt x="10662" y="8597"/>
                  </a:lnTo>
                  <a:lnTo>
                    <a:pt x="11095" y="8549"/>
                  </a:lnTo>
                  <a:lnTo>
                    <a:pt x="11479" y="8453"/>
                  </a:lnTo>
                  <a:lnTo>
                    <a:pt x="11959" y="8309"/>
                  </a:lnTo>
                  <a:lnTo>
                    <a:pt x="12439" y="8069"/>
                  </a:lnTo>
                  <a:lnTo>
                    <a:pt x="12872" y="7781"/>
                  </a:lnTo>
                  <a:lnTo>
                    <a:pt x="13352" y="7445"/>
                  </a:lnTo>
                  <a:lnTo>
                    <a:pt x="14216" y="6724"/>
                  </a:lnTo>
                  <a:lnTo>
                    <a:pt x="14985" y="5956"/>
                  </a:lnTo>
                  <a:lnTo>
                    <a:pt x="15705" y="5283"/>
                  </a:lnTo>
                  <a:lnTo>
                    <a:pt x="16281" y="4755"/>
                  </a:lnTo>
                  <a:lnTo>
                    <a:pt x="16521" y="4563"/>
                  </a:lnTo>
                  <a:lnTo>
                    <a:pt x="16714" y="4419"/>
                  </a:lnTo>
                  <a:lnTo>
                    <a:pt x="16906" y="4371"/>
                  </a:lnTo>
                  <a:lnTo>
                    <a:pt x="17050" y="4419"/>
                  </a:lnTo>
                  <a:lnTo>
                    <a:pt x="17098" y="4563"/>
                  </a:lnTo>
                  <a:lnTo>
                    <a:pt x="17194" y="4707"/>
                  </a:lnTo>
                  <a:lnTo>
                    <a:pt x="17242" y="5091"/>
                  </a:lnTo>
                  <a:lnTo>
                    <a:pt x="17290" y="5572"/>
                  </a:lnTo>
                  <a:lnTo>
                    <a:pt x="17242" y="6100"/>
                  </a:lnTo>
                  <a:lnTo>
                    <a:pt x="17146" y="6964"/>
                  </a:lnTo>
                  <a:lnTo>
                    <a:pt x="17098" y="7349"/>
                  </a:lnTo>
                  <a:lnTo>
                    <a:pt x="17962" y="6580"/>
                  </a:lnTo>
                  <a:lnTo>
                    <a:pt x="18827" y="5764"/>
                  </a:lnTo>
                  <a:lnTo>
                    <a:pt x="19787" y="4803"/>
                  </a:lnTo>
                  <a:lnTo>
                    <a:pt x="20748" y="3747"/>
                  </a:lnTo>
                  <a:lnTo>
                    <a:pt x="21180" y="3266"/>
                  </a:lnTo>
                  <a:lnTo>
                    <a:pt x="21564" y="2786"/>
                  </a:lnTo>
                  <a:lnTo>
                    <a:pt x="21900" y="2306"/>
                  </a:lnTo>
                  <a:lnTo>
                    <a:pt x="22092" y="1922"/>
                  </a:lnTo>
                  <a:lnTo>
                    <a:pt x="22188" y="1586"/>
                  </a:lnTo>
                  <a:lnTo>
                    <a:pt x="22236" y="1393"/>
                  </a:lnTo>
                  <a:lnTo>
                    <a:pt x="22188" y="1297"/>
                  </a:lnTo>
                  <a:lnTo>
                    <a:pt x="22140" y="1153"/>
                  </a:lnTo>
                  <a:lnTo>
                    <a:pt x="22044" y="1057"/>
                  </a:lnTo>
                  <a:lnTo>
                    <a:pt x="21756" y="865"/>
                  </a:lnTo>
                  <a:lnTo>
                    <a:pt x="21420" y="673"/>
                  </a:lnTo>
                  <a:lnTo>
                    <a:pt x="20988" y="529"/>
                  </a:lnTo>
                  <a:lnTo>
                    <a:pt x="20459" y="433"/>
                  </a:lnTo>
                  <a:lnTo>
                    <a:pt x="19931" y="337"/>
                  </a:lnTo>
                  <a:lnTo>
                    <a:pt x="18731" y="145"/>
                  </a:lnTo>
                  <a:lnTo>
                    <a:pt x="17578" y="49"/>
                  </a:lnTo>
                  <a:lnTo>
                    <a:pt x="16617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59"/>
            <p:cNvSpPr/>
            <p:nvPr/>
          </p:nvSpPr>
          <p:spPr>
            <a:xfrm>
              <a:off x="654725" y="3533425"/>
              <a:ext cx="555925" cy="265375"/>
            </a:xfrm>
            <a:custGeom>
              <a:avLst/>
              <a:gdLst/>
              <a:ahLst/>
              <a:cxnLst/>
              <a:rect l="l" t="t" r="r" b="b"/>
              <a:pathLst>
                <a:path w="22237" h="10615" fill="none" extrusionOk="0">
                  <a:moveTo>
                    <a:pt x="22188" y="1297"/>
                  </a:moveTo>
                  <a:lnTo>
                    <a:pt x="22188" y="1297"/>
                  </a:lnTo>
                  <a:lnTo>
                    <a:pt x="22140" y="1153"/>
                  </a:lnTo>
                  <a:lnTo>
                    <a:pt x="22044" y="1057"/>
                  </a:lnTo>
                  <a:lnTo>
                    <a:pt x="21756" y="865"/>
                  </a:lnTo>
                  <a:lnTo>
                    <a:pt x="21420" y="673"/>
                  </a:lnTo>
                  <a:lnTo>
                    <a:pt x="20988" y="529"/>
                  </a:lnTo>
                  <a:lnTo>
                    <a:pt x="20459" y="433"/>
                  </a:lnTo>
                  <a:lnTo>
                    <a:pt x="19931" y="337"/>
                  </a:lnTo>
                  <a:lnTo>
                    <a:pt x="18731" y="145"/>
                  </a:lnTo>
                  <a:lnTo>
                    <a:pt x="17578" y="49"/>
                  </a:lnTo>
                  <a:lnTo>
                    <a:pt x="16617" y="1"/>
                  </a:lnTo>
                  <a:lnTo>
                    <a:pt x="15657" y="1"/>
                  </a:lnTo>
                  <a:lnTo>
                    <a:pt x="4755" y="4371"/>
                  </a:lnTo>
                  <a:lnTo>
                    <a:pt x="3411" y="5908"/>
                  </a:lnTo>
                  <a:lnTo>
                    <a:pt x="3411" y="5908"/>
                  </a:lnTo>
                  <a:lnTo>
                    <a:pt x="2834" y="6100"/>
                  </a:lnTo>
                  <a:lnTo>
                    <a:pt x="2306" y="6292"/>
                  </a:lnTo>
                  <a:lnTo>
                    <a:pt x="1682" y="6628"/>
                  </a:lnTo>
                  <a:lnTo>
                    <a:pt x="1057" y="7012"/>
                  </a:lnTo>
                  <a:lnTo>
                    <a:pt x="769" y="7204"/>
                  </a:lnTo>
                  <a:lnTo>
                    <a:pt x="481" y="7445"/>
                  </a:lnTo>
                  <a:lnTo>
                    <a:pt x="289" y="7685"/>
                  </a:lnTo>
                  <a:lnTo>
                    <a:pt x="145" y="7973"/>
                  </a:lnTo>
                  <a:lnTo>
                    <a:pt x="1" y="8261"/>
                  </a:lnTo>
                  <a:lnTo>
                    <a:pt x="1" y="8549"/>
                  </a:lnTo>
                  <a:lnTo>
                    <a:pt x="1" y="8549"/>
                  </a:lnTo>
                  <a:lnTo>
                    <a:pt x="49" y="8837"/>
                  </a:lnTo>
                  <a:lnTo>
                    <a:pt x="97" y="9077"/>
                  </a:lnTo>
                  <a:lnTo>
                    <a:pt x="241" y="9318"/>
                  </a:lnTo>
                  <a:lnTo>
                    <a:pt x="385" y="9510"/>
                  </a:lnTo>
                  <a:lnTo>
                    <a:pt x="577" y="9702"/>
                  </a:lnTo>
                  <a:lnTo>
                    <a:pt x="769" y="9894"/>
                  </a:lnTo>
                  <a:lnTo>
                    <a:pt x="1201" y="10182"/>
                  </a:lnTo>
                  <a:lnTo>
                    <a:pt x="1634" y="10374"/>
                  </a:lnTo>
                  <a:lnTo>
                    <a:pt x="2018" y="10518"/>
                  </a:lnTo>
                  <a:lnTo>
                    <a:pt x="2354" y="10614"/>
                  </a:lnTo>
                  <a:lnTo>
                    <a:pt x="2354" y="10614"/>
                  </a:lnTo>
                  <a:lnTo>
                    <a:pt x="2690" y="10470"/>
                  </a:lnTo>
                  <a:lnTo>
                    <a:pt x="3026" y="10326"/>
                  </a:lnTo>
                  <a:lnTo>
                    <a:pt x="3459" y="10038"/>
                  </a:lnTo>
                  <a:lnTo>
                    <a:pt x="3891" y="9654"/>
                  </a:lnTo>
                  <a:lnTo>
                    <a:pt x="4323" y="9173"/>
                  </a:lnTo>
                  <a:lnTo>
                    <a:pt x="4515" y="8885"/>
                  </a:lnTo>
                  <a:lnTo>
                    <a:pt x="4707" y="8549"/>
                  </a:lnTo>
                  <a:lnTo>
                    <a:pt x="4851" y="8213"/>
                  </a:lnTo>
                  <a:lnTo>
                    <a:pt x="4995" y="7829"/>
                  </a:lnTo>
                  <a:lnTo>
                    <a:pt x="4995" y="7829"/>
                  </a:lnTo>
                  <a:lnTo>
                    <a:pt x="6388" y="8117"/>
                  </a:lnTo>
                  <a:lnTo>
                    <a:pt x="7205" y="8309"/>
                  </a:lnTo>
                  <a:lnTo>
                    <a:pt x="8069" y="8453"/>
                  </a:lnTo>
                  <a:lnTo>
                    <a:pt x="8933" y="8597"/>
                  </a:lnTo>
                  <a:lnTo>
                    <a:pt x="9798" y="8645"/>
                  </a:lnTo>
                  <a:lnTo>
                    <a:pt x="10662" y="8597"/>
                  </a:lnTo>
                  <a:lnTo>
                    <a:pt x="11095" y="8549"/>
                  </a:lnTo>
                  <a:lnTo>
                    <a:pt x="11479" y="8453"/>
                  </a:lnTo>
                  <a:lnTo>
                    <a:pt x="11479" y="8453"/>
                  </a:lnTo>
                  <a:lnTo>
                    <a:pt x="11959" y="8309"/>
                  </a:lnTo>
                  <a:lnTo>
                    <a:pt x="12439" y="8069"/>
                  </a:lnTo>
                  <a:lnTo>
                    <a:pt x="12872" y="7781"/>
                  </a:lnTo>
                  <a:lnTo>
                    <a:pt x="13352" y="7445"/>
                  </a:lnTo>
                  <a:lnTo>
                    <a:pt x="14216" y="6724"/>
                  </a:lnTo>
                  <a:lnTo>
                    <a:pt x="14985" y="5956"/>
                  </a:lnTo>
                  <a:lnTo>
                    <a:pt x="15705" y="5283"/>
                  </a:lnTo>
                  <a:lnTo>
                    <a:pt x="16281" y="4755"/>
                  </a:lnTo>
                  <a:lnTo>
                    <a:pt x="16521" y="4563"/>
                  </a:lnTo>
                  <a:lnTo>
                    <a:pt x="16714" y="4419"/>
                  </a:lnTo>
                  <a:lnTo>
                    <a:pt x="16906" y="4371"/>
                  </a:lnTo>
                  <a:lnTo>
                    <a:pt x="17050" y="4419"/>
                  </a:lnTo>
                  <a:lnTo>
                    <a:pt x="17050" y="4419"/>
                  </a:lnTo>
                  <a:lnTo>
                    <a:pt x="17098" y="4563"/>
                  </a:lnTo>
                  <a:lnTo>
                    <a:pt x="17194" y="4707"/>
                  </a:lnTo>
                  <a:lnTo>
                    <a:pt x="17242" y="5091"/>
                  </a:lnTo>
                  <a:lnTo>
                    <a:pt x="17290" y="5572"/>
                  </a:lnTo>
                  <a:lnTo>
                    <a:pt x="17242" y="6100"/>
                  </a:lnTo>
                  <a:lnTo>
                    <a:pt x="17146" y="6964"/>
                  </a:lnTo>
                  <a:lnTo>
                    <a:pt x="17098" y="7349"/>
                  </a:lnTo>
                  <a:lnTo>
                    <a:pt x="17098" y="7349"/>
                  </a:lnTo>
                  <a:lnTo>
                    <a:pt x="17962" y="6580"/>
                  </a:lnTo>
                  <a:lnTo>
                    <a:pt x="18827" y="5764"/>
                  </a:lnTo>
                  <a:lnTo>
                    <a:pt x="19787" y="4803"/>
                  </a:lnTo>
                  <a:lnTo>
                    <a:pt x="20748" y="3747"/>
                  </a:lnTo>
                  <a:lnTo>
                    <a:pt x="21180" y="3266"/>
                  </a:lnTo>
                  <a:lnTo>
                    <a:pt x="21564" y="2786"/>
                  </a:lnTo>
                  <a:lnTo>
                    <a:pt x="21900" y="2306"/>
                  </a:lnTo>
                  <a:lnTo>
                    <a:pt x="22092" y="1922"/>
                  </a:lnTo>
                  <a:lnTo>
                    <a:pt x="22188" y="1586"/>
                  </a:lnTo>
                  <a:lnTo>
                    <a:pt x="22236" y="1393"/>
                  </a:lnTo>
                  <a:lnTo>
                    <a:pt x="22188" y="12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59"/>
            <p:cNvSpPr/>
            <p:nvPr/>
          </p:nvSpPr>
          <p:spPr>
            <a:xfrm>
              <a:off x="800000" y="3732725"/>
              <a:ext cx="3625" cy="1225"/>
            </a:xfrm>
            <a:custGeom>
              <a:avLst/>
              <a:gdLst/>
              <a:ahLst/>
              <a:cxnLst/>
              <a:rect l="l" t="t" r="r" b="b"/>
              <a:pathLst>
                <a:path w="145" h="49" extrusionOk="0">
                  <a:moveTo>
                    <a:pt x="145" y="49"/>
                  </a:moveTo>
                  <a:lnTo>
                    <a:pt x="145" y="49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45" y="49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84D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59"/>
            <p:cNvSpPr/>
            <p:nvPr/>
          </p:nvSpPr>
          <p:spPr>
            <a:xfrm>
              <a:off x="803600" y="3733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59"/>
            <p:cNvSpPr/>
            <p:nvPr/>
          </p:nvSpPr>
          <p:spPr>
            <a:xfrm>
              <a:off x="800000" y="3732725"/>
              <a:ext cx="2425" cy="1225"/>
            </a:xfrm>
            <a:custGeom>
              <a:avLst/>
              <a:gdLst/>
              <a:ahLst/>
              <a:cxnLst/>
              <a:rect l="l" t="t" r="r" b="b"/>
              <a:pathLst>
                <a:path w="97" h="4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59"/>
            <p:cNvSpPr/>
            <p:nvPr/>
          </p:nvSpPr>
          <p:spPr>
            <a:xfrm>
              <a:off x="800000" y="3732725"/>
              <a:ext cx="3625" cy="1225"/>
            </a:xfrm>
            <a:custGeom>
              <a:avLst/>
              <a:gdLst/>
              <a:ahLst/>
              <a:cxnLst/>
              <a:rect l="l" t="t" r="r" b="b"/>
              <a:pathLst>
                <a:path w="145" h="49" extrusionOk="0">
                  <a:moveTo>
                    <a:pt x="1" y="1"/>
                  </a:moveTo>
                  <a:lnTo>
                    <a:pt x="97" y="49"/>
                  </a:lnTo>
                  <a:lnTo>
                    <a:pt x="145" y="4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59"/>
            <p:cNvSpPr/>
            <p:nvPr/>
          </p:nvSpPr>
          <p:spPr>
            <a:xfrm>
              <a:off x="800000" y="3732725"/>
              <a:ext cx="3625" cy="1225"/>
            </a:xfrm>
            <a:custGeom>
              <a:avLst/>
              <a:gdLst/>
              <a:ahLst/>
              <a:cxnLst/>
              <a:rect l="l" t="t" r="r" b="b"/>
              <a:pathLst>
                <a:path w="145" h="4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59"/>
            <p:cNvSpPr/>
            <p:nvPr/>
          </p:nvSpPr>
          <p:spPr>
            <a:xfrm>
              <a:off x="778400" y="372912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1"/>
                  </a:move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close/>
                  <a:moveTo>
                    <a:pt x="48" y="1"/>
                  </a:moveTo>
                  <a:lnTo>
                    <a:pt x="4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CE4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59"/>
            <p:cNvSpPr/>
            <p:nvPr/>
          </p:nvSpPr>
          <p:spPr>
            <a:xfrm>
              <a:off x="779600" y="3729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59"/>
            <p:cNvSpPr/>
            <p:nvPr/>
          </p:nvSpPr>
          <p:spPr>
            <a:xfrm>
              <a:off x="778400" y="372912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1"/>
                  </a:moveTo>
                  <a:lnTo>
                    <a:pt x="4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59"/>
            <p:cNvSpPr/>
            <p:nvPr/>
          </p:nvSpPr>
          <p:spPr>
            <a:xfrm>
              <a:off x="779600" y="3729125"/>
              <a:ext cx="2425" cy="25"/>
            </a:xfrm>
            <a:custGeom>
              <a:avLst/>
              <a:gdLst/>
              <a:ahLst/>
              <a:cxnLst/>
              <a:rect l="l" t="t" r="r" b="b"/>
              <a:pathLst>
                <a:path w="97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96" y="1"/>
                  </a:lnTo>
                  <a:lnTo>
                    <a:pt x="96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84D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59"/>
            <p:cNvSpPr/>
            <p:nvPr/>
          </p:nvSpPr>
          <p:spPr>
            <a:xfrm>
              <a:off x="779600" y="3729125"/>
              <a:ext cx="2425" cy="25"/>
            </a:xfrm>
            <a:custGeom>
              <a:avLst/>
              <a:gdLst/>
              <a:ahLst/>
              <a:cxnLst/>
              <a:rect l="l" t="t" r="r" b="b"/>
              <a:pathLst>
                <a:path w="97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96" y="1"/>
                  </a:lnTo>
                  <a:lnTo>
                    <a:pt x="96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59"/>
            <p:cNvSpPr/>
            <p:nvPr/>
          </p:nvSpPr>
          <p:spPr>
            <a:xfrm>
              <a:off x="778400" y="3729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E4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59"/>
            <p:cNvSpPr/>
            <p:nvPr/>
          </p:nvSpPr>
          <p:spPr>
            <a:xfrm>
              <a:off x="778400" y="3729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59"/>
            <p:cNvSpPr/>
            <p:nvPr/>
          </p:nvSpPr>
          <p:spPr>
            <a:xfrm>
              <a:off x="778400" y="3729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59"/>
            <p:cNvSpPr/>
            <p:nvPr/>
          </p:nvSpPr>
          <p:spPr>
            <a:xfrm>
              <a:off x="736375" y="3785550"/>
              <a:ext cx="3625" cy="2450"/>
            </a:xfrm>
            <a:custGeom>
              <a:avLst/>
              <a:gdLst/>
              <a:ahLst/>
              <a:cxnLst/>
              <a:rect l="l" t="t" r="r" b="b"/>
              <a:pathLst>
                <a:path w="145" h="98" extrusionOk="0">
                  <a:moveTo>
                    <a:pt x="145" y="1"/>
                  </a:moveTo>
                  <a:lnTo>
                    <a:pt x="145" y="1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145" y="1"/>
                  </a:lnTo>
                  <a:lnTo>
                    <a:pt x="145" y="1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CB6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59"/>
            <p:cNvSpPr/>
            <p:nvPr/>
          </p:nvSpPr>
          <p:spPr>
            <a:xfrm>
              <a:off x="736375" y="3785550"/>
              <a:ext cx="3625" cy="2450"/>
            </a:xfrm>
            <a:custGeom>
              <a:avLst/>
              <a:gdLst/>
              <a:ahLst/>
              <a:cxnLst/>
              <a:rect l="l" t="t" r="r" b="b"/>
              <a:pathLst>
                <a:path w="145" h="98" fill="none" extrusionOk="0">
                  <a:moveTo>
                    <a:pt x="145" y="1"/>
                  </a:moveTo>
                  <a:lnTo>
                    <a:pt x="145" y="1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145" y="1"/>
                  </a:lnTo>
                  <a:lnTo>
                    <a:pt x="145" y="1"/>
                  </a:lnTo>
                  <a:lnTo>
                    <a:pt x="1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59"/>
            <p:cNvSpPr/>
            <p:nvPr/>
          </p:nvSpPr>
          <p:spPr>
            <a:xfrm>
              <a:off x="739975" y="3769950"/>
              <a:ext cx="16825" cy="15625"/>
            </a:xfrm>
            <a:custGeom>
              <a:avLst/>
              <a:gdLst/>
              <a:ahLst/>
              <a:cxnLst/>
              <a:rect l="l" t="t" r="r" b="b"/>
              <a:pathLst>
                <a:path w="673" h="625" extrusionOk="0">
                  <a:moveTo>
                    <a:pt x="673" y="1"/>
                  </a:moveTo>
                  <a:lnTo>
                    <a:pt x="433" y="241"/>
                  </a:lnTo>
                  <a:lnTo>
                    <a:pt x="1" y="625"/>
                  </a:lnTo>
                  <a:lnTo>
                    <a:pt x="481" y="241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CE4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59"/>
            <p:cNvSpPr/>
            <p:nvPr/>
          </p:nvSpPr>
          <p:spPr>
            <a:xfrm>
              <a:off x="739975" y="3729125"/>
              <a:ext cx="38450" cy="56450"/>
            </a:xfrm>
            <a:custGeom>
              <a:avLst/>
              <a:gdLst/>
              <a:ahLst/>
              <a:cxnLst/>
              <a:rect l="l" t="t" r="r" b="b"/>
              <a:pathLst>
                <a:path w="1538" h="2258" fill="none" extrusionOk="0">
                  <a:moveTo>
                    <a:pt x="1537" y="1"/>
                  </a:moveTo>
                  <a:lnTo>
                    <a:pt x="1537" y="1"/>
                  </a:lnTo>
                  <a:lnTo>
                    <a:pt x="1441" y="433"/>
                  </a:lnTo>
                  <a:lnTo>
                    <a:pt x="1249" y="769"/>
                  </a:lnTo>
                  <a:lnTo>
                    <a:pt x="1105" y="1105"/>
                  </a:lnTo>
                  <a:lnTo>
                    <a:pt x="913" y="1394"/>
                  </a:lnTo>
                  <a:lnTo>
                    <a:pt x="673" y="1634"/>
                  </a:lnTo>
                  <a:lnTo>
                    <a:pt x="433" y="1874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481" y="1874"/>
                  </a:lnTo>
                  <a:lnTo>
                    <a:pt x="673" y="1634"/>
                  </a:lnTo>
                  <a:lnTo>
                    <a:pt x="913" y="1394"/>
                  </a:lnTo>
                  <a:lnTo>
                    <a:pt x="1105" y="1105"/>
                  </a:lnTo>
                  <a:lnTo>
                    <a:pt x="1249" y="769"/>
                  </a:lnTo>
                  <a:lnTo>
                    <a:pt x="1441" y="433"/>
                  </a:lnTo>
                  <a:lnTo>
                    <a:pt x="15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59"/>
            <p:cNvSpPr/>
            <p:nvPr/>
          </p:nvSpPr>
          <p:spPr>
            <a:xfrm>
              <a:off x="739975" y="378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84D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59"/>
            <p:cNvSpPr/>
            <p:nvPr/>
          </p:nvSpPr>
          <p:spPr>
            <a:xfrm>
              <a:off x="739975" y="378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59"/>
            <p:cNvSpPr/>
            <p:nvPr/>
          </p:nvSpPr>
          <p:spPr>
            <a:xfrm>
              <a:off x="658325" y="3708725"/>
              <a:ext cx="122500" cy="87675"/>
            </a:xfrm>
            <a:custGeom>
              <a:avLst/>
              <a:gdLst/>
              <a:ahLst/>
              <a:cxnLst/>
              <a:rect l="l" t="t" r="r" b="b"/>
              <a:pathLst>
                <a:path w="4900" h="3507" extrusionOk="0">
                  <a:moveTo>
                    <a:pt x="1586" y="0"/>
                  </a:moveTo>
                  <a:lnTo>
                    <a:pt x="1105" y="192"/>
                  </a:lnTo>
                  <a:lnTo>
                    <a:pt x="625" y="481"/>
                  </a:lnTo>
                  <a:lnTo>
                    <a:pt x="433" y="673"/>
                  </a:lnTo>
                  <a:lnTo>
                    <a:pt x="241" y="865"/>
                  </a:lnTo>
                  <a:lnTo>
                    <a:pt x="97" y="1057"/>
                  </a:lnTo>
                  <a:lnTo>
                    <a:pt x="1" y="1297"/>
                  </a:lnTo>
                  <a:lnTo>
                    <a:pt x="1" y="1537"/>
                  </a:lnTo>
                  <a:lnTo>
                    <a:pt x="49" y="1777"/>
                  </a:lnTo>
                  <a:lnTo>
                    <a:pt x="193" y="2065"/>
                  </a:lnTo>
                  <a:lnTo>
                    <a:pt x="385" y="2354"/>
                  </a:lnTo>
                  <a:lnTo>
                    <a:pt x="721" y="2642"/>
                  </a:lnTo>
                  <a:lnTo>
                    <a:pt x="1153" y="2930"/>
                  </a:lnTo>
                  <a:lnTo>
                    <a:pt x="1730" y="3218"/>
                  </a:lnTo>
                  <a:lnTo>
                    <a:pt x="2450" y="3506"/>
                  </a:lnTo>
                  <a:lnTo>
                    <a:pt x="2738" y="3362"/>
                  </a:lnTo>
                  <a:lnTo>
                    <a:pt x="3122" y="3170"/>
                  </a:lnTo>
                  <a:lnTo>
                    <a:pt x="3267" y="3074"/>
                  </a:lnTo>
                  <a:lnTo>
                    <a:pt x="3699" y="2690"/>
                  </a:lnTo>
                  <a:lnTo>
                    <a:pt x="3939" y="2450"/>
                  </a:lnTo>
                  <a:lnTo>
                    <a:pt x="4179" y="2210"/>
                  </a:lnTo>
                  <a:lnTo>
                    <a:pt x="4371" y="1921"/>
                  </a:lnTo>
                  <a:lnTo>
                    <a:pt x="4515" y="1585"/>
                  </a:lnTo>
                  <a:lnTo>
                    <a:pt x="4707" y="1249"/>
                  </a:lnTo>
                  <a:lnTo>
                    <a:pt x="4803" y="817"/>
                  </a:lnTo>
                  <a:lnTo>
                    <a:pt x="4899" y="817"/>
                  </a:lnTo>
                  <a:lnTo>
                    <a:pt x="4467" y="673"/>
                  </a:lnTo>
                  <a:lnTo>
                    <a:pt x="3170" y="240"/>
                  </a:lnTo>
                  <a:lnTo>
                    <a:pt x="2498" y="48"/>
                  </a:lnTo>
                  <a:lnTo>
                    <a:pt x="2210" y="0"/>
                  </a:lnTo>
                  <a:close/>
                </a:path>
              </a:pathLst>
            </a:custGeom>
            <a:solidFill>
              <a:srgbClr val="F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59"/>
            <p:cNvSpPr/>
            <p:nvPr/>
          </p:nvSpPr>
          <p:spPr>
            <a:xfrm>
              <a:off x="658325" y="3708725"/>
              <a:ext cx="122500" cy="87675"/>
            </a:xfrm>
            <a:custGeom>
              <a:avLst/>
              <a:gdLst/>
              <a:ahLst/>
              <a:cxnLst/>
              <a:rect l="l" t="t" r="r" b="b"/>
              <a:pathLst>
                <a:path w="4900" h="3507" fill="none" extrusionOk="0">
                  <a:moveTo>
                    <a:pt x="1922" y="0"/>
                  </a:moveTo>
                  <a:lnTo>
                    <a:pt x="1922" y="0"/>
                  </a:lnTo>
                  <a:lnTo>
                    <a:pt x="1586" y="0"/>
                  </a:lnTo>
                  <a:lnTo>
                    <a:pt x="1586" y="0"/>
                  </a:lnTo>
                  <a:lnTo>
                    <a:pt x="1105" y="192"/>
                  </a:lnTo>
                  <a:lnTo>
                    <a:pt x="625" y="481"/>
                  </a:lnTo>
                  <a:lnTo>
                    <a:pt x="433" y="673"/>
                  </a:lnTo>
                  <a:lnTo>
                    <a:pt x="241" y="865"/>
                  </a:lnTo>
                  <a:lnTo>
                    <a:pt x="97" y="1057"/>
                  </a:lnTo>
                  <a:lnTo>
                    <a:pt x="1" y="1297"/>
                  </a:lnTo>
                  <a:lnTo>
                    <a:pt x="1" y="1537"/>
                  </a:lnTo>
                  <a:lnTo>
                    <a:pt x="49" y="1777"/>
                  </a:lnTo>
                  <a:lnTo>
                    <a:pt x="193" y="2065"/>
                  </a:lnTo>
                  <a:lnTo>
                    <a:pt x="385" y="2354"/>
                  </a:lnTo>
                  <a:lnTo>
                    <a:pt x="721" y="2642"/>
                  </a:lnTo>
                  <a:lnTo>
                    <a:pt x="1153" y="2930"/>
                  </a:lnTo>
                  <a:lnTo>
                    <a:pt x="1730" y="3218"/>
                  </a:lnTo>
                  <a:lnTo>
                    <a:pt x="2450" y="3506"/>
                  </a:lnTo>
                  <a:lnTo>
                    <a:pt x="2450" y="3506"/>
                  </a:lnTo>
                  <a:lnTo>
                    <a:pt x="2738" y="3362"/>
                  </a:lnTo>
                  <a:lnTo>
                    <a:pt x="3122" y="3170"/>
                  </a:lnTo>
                  <a:lnTo>
                    <a:pt x="3122" y="3170"/>
                  </a:lnTo>
                  <a:lnTo>
                    <a:pt x="3267" y="3074"/>
                  </a:lnTo>
                  <a:lnTo>
                    <a:pt x="3267" y="3074"/>
                  </a:lnTo>
                  <a:lnTo>
                    <a:pt x="3267" y="3074"/>
                  </a:lnTo>
                  <a:lnTo>
                    <a:pt x="3267" y="3074"/>
                  </a:lnTo>
                  <a:lnTo>
                    <a:pt x="3699" y="2690"/>
                  </a:lnTo>
                  <a:lnTo>
                    <a:pt x="3939" y="2450"/>
                  </a:lnTo>
                  <a:lnTo>
                    <a:pt x="4179" y="2210"/>
                  </a:lnTo>
                  <a:lnTo>
                    <a:pt x="4371" y="1921"/>
                  </a:lnTo>
                  <a:lnTo>
                    <a:pt x="4515" y="1585"/>
                  </a:lnTo>
                  <a:lnTo>
                    <a:pt x="4707" y="1249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51" y="817"/>
                  </a:lnTo>
                  <a:lnTo>
                    <a:pt x="4851" y="817"/>
                  </a:lnTo>
                  <a:lnTo>
                    <a:pt x="4851" y="817"/>
                  </a:lnTo>
                  <a:lnTo>
                    <a:pt x="4851" y="817"/>
                  </a:lnTo>
                  <a:lnTo>
                    <a:pt x="4851" y="817"/>
                  </a:lnTo>
                  <a:lnTo>
                    <a:pt x="4851" y="817"/>
                  </a:lnTo>
                  <a:lnTo>
                    <a:pt x="4851" y="817"/>
                  </a:lnTo>
                  <a:lnTo>
                    <a:pt x="4899" y="817"/>
                  </a:lnTo>
                  <a:lnTo>
                    <a:pt x="4899" y="817"/>
                  </a:lnTo>
                  <a:lnTo>
                    <a:pt x="4467" y="673"/>
                  </a:lnTo>
                  <a:lnTo>
                    <a:pt x="4467" y="673"/>
                  </a:lnTo>
                  <a:lnTo>
                    <a:pt x="3170" y="240"/>
                  </a:lnTo>
                  <a:lnTo>
                    <a:pt x="2498" y="48"/>
                  </a:lnTo>
                  <a:lnTo>
                    <a:pt x="2210" y="0"/>
                  </a:lnTo>
                  <a:lnTo>
                    <a:pt x="19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59"/>
            <p:cNvSpPr/>
            <p:nvPr/>
          </p:nvSpPr>
          <p:spPr>
            <a:xfrm>
              <a:off x="1082150" y="3713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59"/>
            <p:cNvSpPr/>
            <p:nvPr/>
          </p:nvSpPr>
          <p:spPr>
            <a:xfrm>
              <a:off x="1082150" y="3713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59"/>
            <p:cNvSpPr/>
            <p:nvPr/>
          </p:nvSpPr>
          <p:spPr>
            <a:xfrm>
              <a:off x="1082150" y="3708725"/>
              <a:ext cx="1225" cy="4825"/>
            </a:xfrm>
            <a:custGeom>
              <a:avLst/>
              <a:gdLst/>
              <a:ahLst/>
              <a:cxnLst/>
              <a:rect l="l" t="t" r="r" b="b"/>
              <a:pathLst>
                <a:path w="49" h="193" extrusionOk="0"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ED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59"/>
            <p:cNvSpPr/>
            <p:nvPr/>
          </p:nvSpPr>
          <p:spPr>
            <a:xfrm>
              <a:off x="1082150" y="3708725"/>
              <a:ext cx="1225" cy="4825"/>
            </a:xfrm>
            <a:custGeom>
              <a:avLst/>
              <a:gdLst/>
              <a:ahLst/>
              <a:cxnLst/>
              <a:rect l="l" t="t" r="r" b="b"/>
              <a:pathLst>
                <a:path w="49" h="193" fill="none" extrusionOk="0"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59"/>
            <p:cNvSpPr/>
            <p:nvPr/>
          </p:nvSpPr>
          <p:spPr>
            <a:xfrm>
              <a:off x="1083350" y="3707525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6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59"/>
            <p:cNvSpPr/>
            <p:nvPr/>
          </p:nvSpPr>
          <p:spPr>
            <a:xfrm>
              <a:off x="1083350" y="3707525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59"/>
            <p:cNvSpPr/>
            <p:nvPr/>
          </p:nvSpPr>
          <p:spPr>
            <a:xfrm>
              <a:off x="1080950" y="3645100"/>
              <a:ext cx="4825" cy="62450"/>
            </a:xfrm>
            <a:custGeom>
              <a:avLst/>
              <a:gdLst/>
              <a:ahLst/>
              <a:cxnLst/>
              <a:rect l="l" t="t" r="r" b="b"/>
              <a:pathLst>
                <a:path w="193" h="2498" extrusionOk="0">
                  <a:moveTo>
                    <a:pt x="145" y="2161"/>
                  </a:moveTo>
                  <a:lnTo>
                    <a:pt x="145" y="2161"/>
                  </a:lnTo>
                  <a:lnTo>
                    <a:pt x="97" y="2497"/>
                  </a:lnTo>
                  <a:lnTo>
                    <a:pt x="97" y="2497"/>
                  </a:lnTo>
                  <a:lnTo>
                    <a:pt x="97" y="2497"/>
                  </a:lnTo>
                  <a:lnTo>
                    <a:pt x="97" y="2497"/>
                  </a:lnTo>
                  <a:lnTo>
                    <a:pt x="145" y="2161"/>
                  </a:lnTo>
                  <a:close/>
                  <a:moveTo>
                    <a:pt x="145" y="2161"/>
                  </a:moveTo>
                  <a:lnTo>
                    <a:pt x="145" y="2161"/>
                  </a:lnTo>
                  <a:lnTo>
                    <a:pt x="145" y="2161"/>
                  </a:lnTo>
                  <a:lnTo>
                    <a:pt x="145" y="2161"/>
                  </a:lnTo>
                  <a:lnTo>
                    <a:pt x="145" y="2161"/>
                  </a:lnTo>
                  <a:close/>
                  <a:moveTo>
                    <a:pt x="145" y="2161"/>
                  </a:moveTo>
                  <a:lnTo>
                    <a:pt x="145" y="2161"/>
                  </a:lnTo>
                  <a:lnTo>
                    <a:pt x="145" y="2161"/>
                  </a:lnTo>
                  <a:lnTo>
                    <a:pt x="145" y="2161"/>
                  </a:lnTo>
                  <a:lnTo>
                    <a:pt x="145" y="2161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624"/>
                  </a:lnTo>
                  <a:lnTo>
                    <a:pt x="193" y="624"/>
                  </a:lnTo>
                  <a:lnTo>
                    <a:pt x="193" y="576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close/>
                  <a:moveTo>
                    <a:pt x="193" y="528"/>
                  </a:moveTo>
                  <a:lnTo>
                    <a:pt x="193" y="528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28"/>
                  </a:lnTo>
                  <a:close/>
                  <a:moveTo>
                    <a:pt x="193" y="528"/>
                  </a:moveTo>
                  <a:lnTo>
                    <a:pt x="193" y="528"/>
                  </a:lnTo>
                  <a:lnTo>
                    <a:pt x="193" y="528"/>
                  </a:lnTo>
                  <a:lnTo>
                    <a:pt x="193" y="528"/>
                  </a:lnTo>
                  <a:lnTo>
                    <a:pt x="193" y="528"/>
                  </a:lnTo>
                  <a:close/>
                  <a:moveTo>
                    <a:pt x="193" y="528"/>
                  </a:moveTo>
                  <a:lnTo>
                    <a:pt x="193" y="528"/>
                  </a:lnTo>
                  <a:lnTo>
                    <a:pt x="193" y="528"/>
                  </a:lnTo>
                  <a:lnTo>
                    <a:pt x="193" y="528"/>
                  </a:lnTo>
                  <a:lnTo>
                    <a:pt x="193" y="528"/>
                  </a:lnTo>
                  <a:close/>
                  <a:moveTo>
                    <a:pt x="193" y="528"/>
                  </a:moveTo>
                  <a:lnTo>
                    <a:pt x="193" y="528"/>
                  </a:lnTo>
                  <a:lnTo>
                    <a:pt x="193" y="528"/>
                  </a:lnTo>
                  <a:lnTo>
                    <a:pt x="193" y="528"/>
                  </a:lnTo>
                  <a:lnTo>
                    <a:pt x="193" y="528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45" y="192"/>
                  </a:lnTo>
                  <a:lnTo>
                    <a:pt x="193" y="528"/>
                  </a:lnTo>
                  <a:lnTo>
                    <a:pt x="193" y="528"/>
                  </a:lnTo>
                  <a:lnTo>
                    <a:pt x="145" y="192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84D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59"/>
            <p:cNvSpPr/>
            <p:nvPr/>
          </p:nvSpPr>
          <p:spPr>
            <a:xfrm>
              <a:off x="1083350" y="3699125"/>
              <a:ext cx="1225" cy="8425"/>
            </a:xfrm>
            <a:custGeom>
              <a:avLst/>
              <a:gdLst/>
              <a:ahLst/>
              <a:cxnLst/>
              <a:rect l="l" t="t" r="r" b="b"/>
              <a:pathLst>
                <a:path w="49" h="337" fill="none" extrusionOk="0">
                  <a:moveTo>
                    <a:pt x="49" y="0"/>
                  </a:moveTo>
                  <a:lnTo>
                    <a:pt x="49" y="0"/>
                  </a:lnTo>
                  <a:lnTo>
                    <a:pt x="1" y="336"/>
                  </a:lnTo>
                  <a:lnTo>
                    <a:pt x="1" y="336"/>
                  </a:lnTo>
                  <a:lnTo>
                    <a:pt x="1" y="336"/>
                  </a:lnTo>
                  <a:lnTo>
                    <a:pt x="1" y="336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59"/>
            <p:cNvSpPr/>
            <p:nvPr/>
          </p:nvSpPr>
          <p:spPr>
            <a:xfrm>
              <a:off x="1084550" y="3699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59"/>
            <p:cNvSpPr/>
            <p:nvPr/>
          </p:nvSpPr>
          <p:spPr>
            <a:xfrm>
              <a:off x="1084550" y="3699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59"/>
            <p:cNvSpPr/>
            <p:nvPr/>
          </p:nvSpPr>
          <p:spPr>
            <a:xfrm>
              <a:off x="1085750" y="365950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59"/>
            <p:cNvSpPr/>
            <p:nvPr/>
          </p:nvSpPr>
          <p:spPr>
            <a:xfrm>
              <a:off x="1085750" y="365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59"/>
            <p:cNvSpPr/>
            <p:nvPr/>
          </p:nvSpPr>
          <p:spPr>
            <a:xfrm>
              <a:off x="1085750" y="365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59"/>
            <p:cNvSpPr/>
            <p:nvPr/>
          </p:nvSpPr>
          <p:spPr>
            <a:xfrm>
              <a:off x="1085750" y="365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59"/>
            <p:cNvSpPr/>
            <p:nvPr/>
          </p:nvSpPr>
          <p:spPr>
            <a:xfrm>
              <a:off x="1085750" y="365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59"/>
            <p:cNvSpPr/>
            <p:nvPr/>
          </p:nvSpPr>
          <p:spPr>
            <a:xfrm>
              <a:off x="1085750" y="365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59"/>
            <p:cNvSpPr/>
            <p:nvPr/>
          </p:nvSpPr>
          <p:spPr>
            <a:xfrm>
              <a:off x="1085750" y="365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59"/>
            <p:cNvSpPr/>
            <p:nvPr/>
          </p:nvSpPr>
          <p:spPr>
            <a:xfrm>
              <a:off x="1085750" y="365830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59"/>
            <p:cNvSpPr/>
            <p:nvPr/>
          </p:nvSpPr>
          <p:spPr>
            <a:xfrm>
              <a:off x="1085750" y="365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59"/>
            <p:cNvSpPr/>
            <p:nvPr/>
          </p:nvSpPr>
          <p:spPr>
            <a:xfrm>
              <a:off x="1085750" y="365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59"/>
            <p:cNvSpPr/>
            <p:nvPr/>
          </p:nvSpPr>
          <p:spPr>
            <a:xfrm>
              <a:off x="1085750" y="365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59"/>
            <p:cNvSpPr/>
            <p:nvPr/>
          </p:nvSpPr>
          <p:spPr>
            <a:xfrm>
              <a:off x="1080950" y="3645100"/>
              <a:ext cx="4825" cy="13225"/>
            </a:xfrm>
            <a:custGeom>
              <a:avLst/>
              <a:gdLst/>
              <a:ahLst/>
              <a:cxnLst/>
              <a:rect l="l" t="t" r="r" b="b"/>
              <a:pathLst>
                <a:path w="193" h="52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5" y="192"/>
                  </a:lnTo>
                  <a:lnTo>
                    <a:pt x="193" y="528"/>
                  </a:lnTo>
                  <a:lnTo>
                    <a:pt x="193" y="528"/>
                  </a:lnTo>
                  <a:lnTo>
                    <a:pt x="145" y="19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59"/>
            <p:cNvSpPr/>
            <p:nvPr/>
          </p:nvSpPr>
          <p:spPr>
            <a:xfrm>
              <a:off x="1080950" y="3645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59"/>
            <p:cNvSpPr/>
            <p:nvPr/>
          </p:nvSpPr>
          <p:spPr>
            <a:xfrm>
              <a:off x="1080950" y="3645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59"/>
            <p:cNvSpPr/>
            <p:nvPr/>
          </p:nvSpPr>
          <p:spPr>
            <a:xfrm>
              <a:off x="1080950" y="3645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59"/>
            <p:cNvSpPr/>
            <p:nvPr/>
          </p:nvSpPr>
          <p:spPr>
            <a:xfrm>
              <a:off x="1080950" y="3645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59"/>
            <p:cNvSpPr/>
            <p:nvPr/>
          </p:nvSpPr>
          <p:spPr>
            <a:xfrm>
              <a:off x="1080950" y="3570650"/>
              <a:ext cx="117700" cy="142900"/>
            </a:xfrm>
            <a:custGeom>
              <a:avLst/>
              <a:gdLst/>
              <a:ahLst/>
              <a:cxnLst/>
              <a:rect l="l" t="t" r="r" b="b"/>
              <a:pathLst>
                <a:path w="4708" h="5716" extrusionOk="0">
                  <a:moveTo>
                    <a:pt x="4563" y="0"/>
                  </a:moveTo>
                  <a:lnTo>
                    <a:pt x="4419" y="48"/>
                  </a:lnTo>
                  <a:lnTo>
                    <a:pt x="4131" y="145"/>
                  </a:lnTo>
                  <a:lnTo>
                    <a:pt x="3507" y="433"/>
                  </a:lnTo>
                  <a:lnTo>
                    <a:pt x="2738" y="913"/>
                  </a:lnTo>
                  <a:lnTo>
                    <a:pt x="1922" y="1441"/>
                  </a:lnTo>
                  <a:lnTo>
                    <a:pt x="1153" y="1970"/>
                  </a:lnTo>
                  <a:lnTo>
                    <a:pt x="529" y="2450"/>
                  </a:lnTo>
                  <a:lnTo>
                    <a:pt x="97" y="2786"/>
                  </a:lnTo>
                  <a:lnTo>
                    <a:pt x="1" y="2882"/>
                  </a:lnTo>
                  <a:lnTo>
                    <a:pt x="1" y="2930"/>
                  </a:lnTo>
                  <a:lnTo>
                    <a:pt x="1" y="2978"/>
                  </a:lnTo>
                  <a:lnTo>
                    <a:pt x="145" y="3170"/>
                  </a:lnTo>
                  <a:lnTo>
                    <a:pt x="193" y="3506"/>
                  </a:lnTo>
                  <a:lnTo>
                    <a:pt x="193" y="3554"/>
                  </a:lnTo>
                  <a:lnTo>
                    <a:pt x="193" y="3602"/>
                  </a:lnTo>
                  <a:lnTo>
                    <a:pt x="241" y="3939"/>
                  </a:lnTo>
                  <a:lnTo>
                    <a:pt x="241" y="4371"/>
                  </a:lnTo>
                  <a:lnTo>
                    <a:pt x="145" y="5139"/>
                  </a:lnTo>
                  <a:lnTo>
                    <a:pt x="97" y="5475"/>
                  </a:lnTo>
                  <a:lnTo>
                    <a:pt x="97" y="5523"/>
                  </a:lnTo>
                  <a:lnTo>
                    <a:pt x="49" y="5715"/>
                  </a:lnTo>
                  <a:lnTo>
                    <a:pt x="673" y="5139"/>
                  </a:lnTo>
                  <a:lnTo>
                    <a:pt x="1393" y="4371"/>
                  </a:lnTo>
                  <a:lnTo>
                    <a:pt x="2978" y="2546"/>
                  </a:lnTo>
                  <a:lnTo>
                    <a:pt x="3699" y="1681"/>
                  </a:lnTo>
                  <a:lnTo>
                    <a:pt x="4275" y="913"/>
                  </a:lnTo>
                  <a:lnTo>
                    <a:pt x="4611" y="337"/>
                  </a:lnTo>
                  <a:lnTo>
                    <a:pt x="4707" y="145"/>
                  </a:lnTo>
                  <a:lnTo>
                    <a:pt x="4707" y="48"/>
                  </a:lnTo>
                  <a:lnTo>
                    <a:pt x="4659" y="0"/>
                  </a:lnTo>
                  <a:close/>
                </a:path>
              </a:pathLst>
            </a:custGeom>
            <a:solidFill>
              <a:srgbClr val="F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59"/>
            <p:cNvSpPr/>
            <p:nvPr/>
          </p:nvSpPr>
          <p:spPr>
            <a:xfrm>
              <a:off x="1080950" y="3570650"/>
              <a:ext cx="117700" cy="142900"/>
            </a:xfrm>
            <a:custGeom>
              <a:avLst/>
              <a:gdLst/>
              <a:ahLst/>
              <a:cxnLst/>
              <a:rect l="l" t="t" r="r" b="b"/>
              <a:pathLst>
                <a:path w="4708" h="5716" fill="none" extrusionOk="0">
                  <a:moveTo>
                    <a:pt x="4563" y="0"/>
                  </a:moveTo>
                  <a:lnTo>
                    <a:pt x="4563" y="0"/>
                  </a:lnTo>
                  <a:lnTo>
                    <a:pt x="4419" y="48"/>
                  </a:lnTo>
                  <a:lnTo>
                    <a:pt x="4131" y="145"/>
                  </a:lnTo>
                  <a:lnTo>
                    <a:pt x="3507" y="433"/>
                  </a:lnTo>
                  <a:lnTo>
                    <a:pt x="2738" y="913"/>
                  </a:lnTo>
                  <a:lnTo>
                    <a:pt x="1922" y="1441"/>
                  </a:lnTo>
                  <a:lnTo>
                    <a:pt x="1153" y="1970"/>
                  </a:lnTo>
                  <a:lnTo>
                    <a:pt x="529" y="2450"/>
                  </a:lnTo>
                  <a:lnTo>
                    <a:pt x="97" y="2786"/>
                  </a:lnTo>
                  <a:lnTo>
                    <a:pt x="1" y="2882"/>
                  </a:lnTo>
                  <a:lnTo>
                    <a:pt x="1" y="2930"/>
                  </a:lnTo>
                  <a:lnTo>
                    <a:pt x="1" y="2930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45" y="3170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602"/>
                  </a:lnTo>
                  <a:lnTo>
                    <a:pt x="193" y="3602"/>
                  </a:lnTo>
                  <a:lnTo>
                    <a:pt x="241" y="3939"/>
                  </a:lnTo>
                  <a:lnTo>
                    <a:pt x="241" y="4371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97" y="5475"/>
                  </a:lnTo>
                  <a:lnTo>
                    <a:pt x="97" y="5475"/>
                  </a:lnTo>
                  <a:lnTo>
                    <a:pt x="97" y="5523"/>
                  </a:lnTo>
                  <a:lnTo>
                    <a:pt x="97" y="5523"/>
                  </a:lnTo>
                  <a:lnTo>
                    <a:pt x="49" y="5715"/>
                  </a:lnTo>
                  <a:lnTo>
                    <a:pt x="49" y="5715"/>
                  </a:lnTo>
                  <a:lnTo>
                    <a:pt x="49" y="5715"/>
                  </a:lnTo>
                  <a:lnTo>
                    <a:pt x="49" y="5715"/>
                  </a:lnTo>
                  <a:lnTo>
                    <a:pt x="673" y="5139"/>
                  </a:lnTo>
                  <a:lnTo>
                    <a:pt x="1393" y="4371"/>
                  </a:lnTo>
                  <a:lnTo>
                    <a:pt x="2978" y="2546"/>
                  </a:lnTo>
                  <a:lnTo>
                    <a:pt x="3699" y="1681"/>
                  </a:lnTo>
                  <a:lnTo>
                    <a:pt x="4275" y="913"/>
                  </a:lnTo>
                  <a:lnTo>
                    <a:pt x="4611" y="337"/>
                  </a:lnTo>
                  <a:lnTo>
                    <a:pt x="4707" y="145"/>
                  </a:lnTo>
                  <a:lnTo>
                    <a:pt x="4707" y="48"/>
                  </a:lnTo>
                  <a:lnTo>
                    <a:pt x="4707" y="48"/>
                  </a:lnTo>
                  <a:lnTo>
                    <a:pt x="4659" y="0"/>
                  </a:lnTo>
                  <a:lnTo>
                    <a:pt x="456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59"/>
            <p:cNvSpPr/>
            <p:nvPr/>
          </p:nvSpPr>
          <p:spPr>
            <a:xfrm>
              <a:off x="897250" y="3269300"/>
              <a:ext cx="241350" cy="146500"/>
            </a:xfrm>
            <a:custGeom>
              <a:avLst/>
              <a:gdLst/>
              <a:ahLst/>
              <a:cxnLst/>
              <a:rect l="l" t="t" r="r" b="b"/>
              <a:pathLst>
                <a:path w="9654" h="5860" extrusionOk="0">
                  <a:moveTo>
                    <a:pt x="1105" y="0"/>
                  </a:moveTo>
                  <a:lnTo>
                    <a:pt x="721" y="48"/>
                  </a:lnTo>
                  <a:lnTo>
                    <a:pt x="577" y="96"/>
                  </a:lnTo>
                  <a:lnTo>
                    <a:pt x="481" y="192"/>
                  </a:lnTo>
                  <a:lnTo>
                    <a:pt x="385" y="384"/>
                  </a:lnTo>
                  <a:lnTo>
                    <a:pt x="241" y="672"/>
                  </a:lnTo>
                  <a:lnTo>
                    <a:pt x="145" y="1009"/>
                  </a:lnTo>
                  <a:lnTo>
                    <a:pt x="97" y="1345"/>
                  </a:lnTo>
                  <a:lnTo>
                    <a:pt x="1" y="2209"/>
                  </a:lnTo>
                  <a:lnTo>
                    <a:pt x="1" y="3074"/>
                  </a:lnTo>
                  <a:lnTo>
                    <a:pt x="1" y="3890"/>
                  </a:lnTo>
                  <a:lnTo>
                    <a:pt x="49" y="4563"/>
                  </a:lnTo>
                  <a:lnTo>
                    <a:pt x="97" y="5235"/>
                  </a:lnTo>
                  <a:lnTo>
                    <a:pt x="1586" y="5379"/>
                  </a:lnTo>
                  <a:lnTo>
                    <a:pt x="4803" y="5715"/>
                  </a:lnTo>
                  <a:lnTo>
                    <a:pt x="6580" y="5811"/>
                  </a:lnTo>
                  <a:lnTo>
                    <a:pt x="8069" y="5859"/>
                  </a:lnTo>
                  <a:lnTo>
                    <a:pt x="8693" y="5859"/>
                  </a:lnTo>
                  <a:lnTo>
                    <a:pt x="9174" y="5811"/>
                  </a:lnTo>
                  <a:lnTo>
                    <a:pt x="9510" y="5715"/>
                  </a:lnTo>
                  <a:lnTo>
                    <a:pt x="9606" y="5667"/>
                  </a:lnTo>
                  <a:lnTo>
                    <a:pt x="9654" y="5619"/>
                  </a:lnTo>
                  <a:lnTo>
                    <a:pt x="9654" y="5283"/>
                  </a:lnTo>
                  <a:lnTo>
                    <a:pt x="9558" y="4803"/>
                  </a:lnTo>
                  <a:lnTo>
                    <a:pt x="9318" y="3602"/>
                  </a:lnTo>
                  <a:lnTo>
                    <a:pt x="9030" y="2594"/>
                  </a:lnTo>
                  <a:lnTo>
                    <a:pt x="8934" y="2113"/>
                  </a:lnTo>
                  <a:lnTo>
                    <a:pt x="7733" y="1681"/>
                  </a:lnTo>
                  <a:lnTo>
                    <a:pt x="6484" y="1249"/>
                  </a:lnTo>
                  <a:lnTo>
                    <a:pt x="4995" y="817"/>
                  </a:lnTo>
                  <a:lnTo>
                    <a:pt x="3507" y="384"/>
                  </a:lnTo>
                  <a:lnTo>
                    <a:pt x="2834" y="192"/>
                  </a:lnTo>
                  <a:lnTo>
                    <a:pt x="2162" y="96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59"/>
            <p:cNvSpPr/>
            <p:nvPr/>
          </p:nvSpPr>
          <p:spPr>
            <a:xfrm>
              <a:off x="897250" y="3269300"/>
              <a:ext cx="241350" cy="146500"/>
            </a:xfrm>
            <a:custGeom>
              <a:avLst/>
              <a:gdLst/>
              <a:ahLst/>
              <a:cxnLst/>
              <a:rect l="l" t="t" r="r" b="b"/>
              <a:pathLst>
                <a:path w="9654" h="5860" fill="none" extrusionOk="0">
                  <a:moveTo>
                    <a:pt x="8934" y="2113"/>
                  </a:moveTo>
                  <a:lnTo>
                    <a:pt x="8934" y="2113"/>
                  </a:lnTo>
                  <a:lnTo>
                    <a:pt x="7733" y="1681"/>
                  </a:lnTo>
                  <a:lnTo>
                    <a:pt x="6484" y="1249"/>
                  </a:lnTo>
                  <a:lnTo>
                    <a:pt x="4995" y="817"/>
                  </a:lnTo>
                  <a:lnTo>
                    <a:pt x="3507" y="384"/>
                  </a:lnTo>
                  <a:lnTo>
                    <a:pt x="2834" y="192"/>
                  </a:lnTo>
                  <a:lnTo>
                    <a:pt x="2162" y="96"/>
                  </a:lnTo>
                  <a:lnTo>
                    <a:pt x="1586" y="0"/>
                  </a:lnTo>
                  <a:lnTo>
                    <a:pt x="1105" y="0"/>
                  </a:lnTo>
                  <a:lnTo>
                    <a:pt x="721" y="48"/>
                  </a:lnTo>
                  <a:lnTo>
                    <a:pt x="577" y="96"/>
                  </a:lnTo>
                  <a:lnTo>
                    <a:pt x="481" y="192"/>
                  </a:lnTo>
                  <a:lnTo>
                    <a:pt x="481" y="192"/>
                  </a:lnTo>
                  <a:lnTo>
                    <a:pt x="385" y="384"/>
                  </a:lnTo>
                  <a:lnTo>
                    <a:pt x="241" y="672"/>
                  </a:lnTo>
                  <a:lnTo>
                    <a:pt x="145" y="1009"/>
                  </a:lnTo>
                  <a:lnTo>
                    <a:pt x="97" y="1345"/>
                  </a:lnTo>
                  <a:lnTo>
                    <a:pt x="1" y="2209"/>
                  </a:lnTo>
                  <a:lnTo>
                    <a:pt x="1" y="3074"/>
                  </a:lnTo>
                  <a:lnTo>
                    <a:pt x="1" y="3890"/>
                  </a:lnTo>
                  <a:lnTo>
                    <a:pt x="49" y="4563"/>
                  </a:lnTo>
                  <a:lnTo>
                    <a:pt x="97" y="5235"/>
                  </a:lnTo>
                  <a:lnTo>
                    <a:pt x="97" y="5235"/>
                  </a:lnTo>
                  <a:lnTo>
                    <a:pt x="1586" y="5379"/>
                  </a:lnTo>
                  <a:lnTo>
                    <a:pt x="4803" y="5715"/>
                  </a:lnTo>
                  <a:lnTo>
                    <a:pt x="6580" y="5811"/>
                  </a:lnTo>
                  <a:lnTo>
                    <a:pt x="8069" y="5859"/>
                  </a:lnTo>
                  <a:lnTo>
                    <a:pt x="8693" y="5859"/>
                  </a:lnTo>
                  <a:lnTo>
                    <a:pt x="9174" y="5811"/>
                  </a:lnTo>
                  <a:lnTo>
                    <a:pt x="9510" y="5715"/>
                  </a:lnTo>
                  <a:lnTo>
                    <a:pt x="9606" y="5667"/>
                  </a:lnTo>
                  <a:lnTo>
                    <a:pt x="9654" y="5619"/>
                  </a:lnTo>
                  <a:lnTo>
                    <a:pt x="9654" y="5619"/>
                  </a:lnTo>
                  <a:lnTo>
                    <a:pt x="9654" y="5283"/>
                  </a:lnTo>
                  <a:lnTo>
                    <a:pt x="9558" y="4803"/>
                  </a:lnTo>
                  <a:lnTo>
                    <a:pt x="9318" y="3602"/>
                  </a:lnTo>
                  <a:lnTo>
                    <a:pt x="9030" y="2594"/>
                  </a:lnTo>
                  <a:lnTo>
                    <a:pt x="8934" y="2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59"/>
            <p:cNvSpPr/>
            <p:nvPr/>
          </p:nvSpPr>
          <p:spPr>
            <a:xfrm>
              <a:off x="1035325" y="3301700"/>
              <a:ext cx="40850" cy="112900"/>
            </a:xfrm>
            <a:custGeom>
              <a:avLst/>
              <a:gdLst/>
              <a:ahLst/>
              <a:cxnLst/>
              <a:rect l="l" t="t" r="r" b="b"/>
              <a:pathLst>
                <a:path w="1634" h="4516" extrusionOk="0">
                  <a:moveTo>
                    <a:pt x="1105" y="1"/>
                  </a:moveTo>
                  <a:lnTo>
                    <a:pt x="865" y="1105"/>
                  </a:lnTo>
                  <a:lnTo>
                    <a:pt x="577" y="2306"/>
                  </a:lnTo>
                  <a:lnTo>
                    <a:pt x="1" y="4467"/>
                  </a:lnTo>
                  <a:lnTo>
                    <a:pt x="961" y="4515"/>
                  </a:lnTo>
                  <a:lnTo>
                    <a:pt x="1153" y="3411"/>
                  </a:lnTo>
                  <a:lnTo>
                    <a:pt x="1345" y="2306"/>
                  </a:lnTo>
                  <a:lnTo>
                    <a:pt x="1490" y="1201"/>
                  </a:lnTo>
                  <a:lnTo>
                    <a:pt x="1634" y="193"/>
                  </a:lnTo>
                  <a:lnTo>
                    <a:pt x="1105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59"/>
            <p:cNvSpPr/>
            <p:nvPr/>
          </p:nvSpPr>
          <p:spPr>
            <a:xfrm>
              <a:off x="1035325" y="3301700"/>
              <a:ext cx="40850" cy="112900"/>
            </a:xfrm>
            <a:custGeom>
              <a:avLst/>
              <a:gdLst/>
              <a:ahLst/>
              <a:cxnLst/>
              <a:rect l="l" t="t" r="r" b="b"/>
              <a:pathLst>
                <a:path w="1634" h="4516" fill="none" extrusionOk="0">
                  <a:moveTo>
                    <a:pt x="1105" y="1"/>
                  </a:moveTo>
                  <a:lnTo>
                    <a:pt x="1105" y="1"/>
                  </a:lnTo>
                  <a:lnTo>
                    <a:pt x="865" y="1105"/>
                  </a:lnTo>
                  <a:lnTo>
                    <a:pt x="577" y="2306"/>
                  </a:lnTo>
                  <a:lnTo>
                    <a:pt x="1" y="4467"/>
                  </a:lnTo>
                  <a:lnTo>
                    <a:pt x="1" y="4467"/>
                  </a:lnTo>
                  <a:lnTo>
                    <a:pt x="961" y="4515"/>
                  </a:lnTo>
                  <a:lnTo>
                    <a:pt x="961" y="4515"/>
                  </a:lnTo>
                  <a:lnTo>
                    <a:pt x="1153" y="3411"/>
                  </a:lnTo>
                  <a:lnTo>
                    <a:pt x="1345" y="2306"/>
                  </a:lnTo>
                  <a:lnTo>
                    <a:pt x="1490" y="1201"/>
                  </a:lnTo>
                  <a:lnTo>
                    <a:pt x="1634" y="193"/>
                  </a:lnTo>
                  <a:lnTo>
                    <a:pt x="1634" y="193"/>
                  </a:lnTo>
                  <a:lnTo>
                    <a:pt x="110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59"/>
            <p:cNvSpPr/>
            <p:nvPr/>
          </p:nvSpPr>
          <p:spPr>
            <a:xfrm>
              <a:off x="918875" y="3259675"/>
              <a:ext cx="145300" cy="170525"/>
            </a:xfrm>
            <a:custGeom>
              <a:avLst/>
              <a:gdLst/>
              <a:ahLst/>
              <a:cxnLst/>
              <a:rect l="l" t="t" r="r" b="b"/>
              <a:pathLst>
                <a:path w="5812" h="6821" extrusionOk="0">
                  <a:moveTo>
                    <a:pt x="0" y="1"/>
                  </a:moveTo>
                  <a:lnTo>
                    <a:pt x="48" y="289"/>
                  </a:lnTo>
                  <a:lnTo>
                    <a:pt x="192" y="673"/>
                  </a:lnTo>
                  <a:lnTo>
                    <a:pt x="384" y="1154"/>
                  </a:lnTo>
                  <a:lnTo>
                    <a:pt x="673" y="1634"/>
                  </a:lnTo>
                  <a:lnTo>
                    <a:pt x="1393" y="2738"/>
                  </a:lnTo>
                  <a:lnTo>
                    <a:pt x="2209" y="3891"/>
                  </a:lnTo>
                  <a:lnTo>
                    <a:pt x="3794" y="5956"/>
                  </a:lnTo>
                  <a:lnTo>
                    <a:pt x="4467" y="6821"/>
                  </a:lnTo>
                  <a:lnTo>
                    <a:pt x="4707" y="5956"/>
                  </a:lnTo>
                  <a:lnTo>
                    <a:pt x="5235" y="4035"/>
                  </a:lnTo>
                  <a:lnTo>
                    <a:pt x="5523" y="2930"/>
                  </a:lnTo>
                  <a:lnTo>
                    <a:pt x="5715" y="1922"/>
                  </a:lnTo>
                  <a:lnTo>
                    <a:pt x="5811" y="1106"/>
                  </a:lnTo>
                  <a:lnTo>
                    <a:pt x="5811" y="817"/>
                  </a:lnTo>
                  <a:lnTo>
                    <a:pt x="5811" y="625"/>
                  </a:lnTo>
                  <a:lnTo>
                    <a:pt x="5715" y="481"/>
                  </a:lnTo>
                  <a:lnTo>
                    <a:pt x="5619" y="385"/>
                  </a:lnTo>
                  <a:lnTo>
                    <a:pt x="5475" y="289"/>
                  </a:lnTo>
                  <a:lnTo>
                    <a:pt x="5331" y="241"/>
                  </a:lnTo>
                  <a:lnTo>
                    <a:pt x="4995" y="193"/>
                  </a:lnTo>
                  <a:lnTo>
                    <a:pt x="4611" y="193"/>
                  </a:lnTo>
                  <a:lnTo>
                    <a:pt x="3986" y="289"/>
                  </a:lnTo>
                  <a:lnTo>
                    <a:pt x="3650" y="385"/>
                  </a:lnTo>
                  <a:lnTo>
                    <a:pt x="2594" y="241"/>
                  </a:lnTo>
                  <a:lnTo>
                    <a:pt x="1345" y="9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59"/>
            <p:cNvSpPr/>
            <p:nvPr/>
          </p:nvSpPr>
          <p:spPr>
            <a:xfrm>
              <a:off x="918875" y="3259675"/>
              <a:ext cx="145300" cy="170525"/>
            </a:xfrm>
            <a:custGeom>
              <a:avLst/>
              <a:gdLst/>
              <a:ahLst/>
              <a:cxnLst/>
              <a:rect l="l" t="t" r="r" b="b"/>
              <a:pathLst>
                <a:path w="5812" h="682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45" y="97"/>
                  </a:lnTo>
                  <a:lnTo>
                    <a:pt x="2594" y="241"/>
                  </a:lnTo>
                  <a:lnTo>
                    <a:pt x="3650" y="385"/>
                  </a:lnTo>
                  <a:lnTo>
                    <a:pt x="3650" y="385"/>
                  </a:lnTo>
                  <a:lnTo>
                    <a:pt x="3986" y="289"/>
                  </a:lnTo>
                  <a:lnTo>
                    <a:pt x="4611" y="193"/>
                  </a:lnTo>
                  <a:lnTo>
                    <a:pt x="4995" y="193"/>
                  </a:lnTo>
                  <a:lnTo>
                    <a:pt x="5331" y="241"/>
                  </a:lnTo>
                  <a:lnTo>
                    <a:pt x="5475" y="289"/>
                  </a:lnTo>
                  <a:lnTo>
                    <a:pt x="5619" y="385"/>
                  </a:lnTo>
                  <a:lnTo>
                    <a:pt x="5715" y="481"/>
                  </a:lnTo>
                  <a:lnTo>
                    <a:pt x="5811" y="625"/>
                  </a:lnTo>
                  <a:lnTo>
                    <a:pt x="5811" y="625"/>
                  </a:lnTo>
                  <a:lnTo>
                    <a:pt x="5811" y="817"/>
                  </a:lnTo>
                  <a:lnTo>
                    <a:pt x="5811" y="1106"/>
                  </a:lnTo>
                  <a:lnTo>
                    <a:pt x="5715" y="1922"/>
                  </a:lnTo>
                  <a:lnTo>
                    <a:pt x="5523" y="2930"/>
                  </a:lnTo>
                  <a:lnTo>
                    <a:pt x="5235" y="4035"/>
                  </a:lnTo>
                  <a:lnTo>
                    <a:pt x="4707" y="5956"/>
                  </a:lnTo>
                  <a:lnTo>
                    <a:pt x="4467" y="6821"/>
                  </a:lnTo>
                  <a:lnTo>
                    <a:pt x="4467" y="6821"/>
                  </a:lnTo>
                  <a:lnTo>
                    <a:pt x="3794" y="5956"/>
                  </a:lnTo>
                  <a:lnTo>
                    <a:pt x="2209" y="3891"/>
                  </a:lnTo>
                  <a:lnTo>
                    <a:pt x="1393" y="2738"/>
                  </a:lnTo>
                  <a:lnTo>
                    <a:pt x="673" y="1634"/>
                  </a:lnTo>
                  <a:lnTo>
                    <a:pt x="384" y="1154"/>
                  </a:lnTo>
                  <a:lnTo>
                    <a:pt x="192" y="673"/>
                  </a:lnTo>
                  <a:lnTo>
                    <a:pt x="48" y="28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59"/>
            <p:cNvSpPr/>
            <p:nvPr/>
          </p:nvSpPr>
          <p:spPr>
            <a:xfrm>
              <a:off x="932075" y="3260875"/>
              <a:ext cx="132100" cy="160925"/>
            </a:xfrm>
            <a:custGeom>
              <a:avLst/>
              <a:gdLst/>
              <a:ahLst/>
              <a:cxnLst/>
              <a:rect l="l" t="t" r="r" b="b"/>
              <a:pathLst>
                <a:path w="5284" h="6437" extrusionOk="0">
                  <a:moveTo>
                    <a:pt x="1" y="1"/>
                  </a:moveTo>
                  <a:lnTo>
                    <a:pt x="1165" y="110"/>
                  </a:lnTo>
                  <a:lnTo>
                    <a:pt x="1165" y="110"/>
                  </a:lnTo>
                  <a:lnTo>
                    <a:pt x="1153" y="97"/>
                  </a:lnTo>
                  <a:lnTo>
                    <a:pt x="1" y="1"/>
                  </a:lnTo>
                  <a:close/>
                  <a:moveTo>
                    <a:pt x="1165" y="110"/>
                  </a:moveTo>
                  <a:lnTo>
                    <a:pt x="1585" y="577"/>
                  </a:lnTo>
                  <a:lnTo>
                    <a:pt x="2018" y="1106"/>
                  </a:lnTo>
                  <a:lnTo>
                    <a:pt x="2450" y="1730"/>
                  </a:lnTo>
                  <a:lnTo>
                    <a:pt x="2834" y="2402"/>
                  </a:lnTo>
                  <a:lnTo>
                    <a:pt x="3266" y="3123"/>
                  </a:lnTo>
                  <a:lnTo>
                    <a:pt x="3650" y="3843"/>
                  </a:lnTo>
                  <a:lnTo>
                    <a:pt x="4346" y="5326"/>
                  </a:lnTo>
                  <a:lnTo>
                    <a:pt x="4346" y="5326"/>
                  </a:lnTo>
                  <a:lnTo>
                    <a:pt x="4371" y="5236"/>
                  </a:lnTo>
                  <a:lnTo>
                    <a:pt x="4803" y="3651"/>
                  </a:lnTo>
                  <a:lnTo>
                    <a:pt x="5139" y="2066"/>
                  </a:lnTo>
                  <a:lnTo>
                    <a:pt x="5283" y="1346"/>
                  </a:lnTo>
                  <a:lnTo>
                    <a:pt x="5283" y="865"/>
                  </a:lnTo>
                  <a:lnTo>
                    <a:pt x="5283" y="577"/>
                  </a:lnTo>
                  <a:lnTo>
                    <a:pt x="5235" y="433"/>
                  </a:lnTo>
                  <a:lnTo>
                    <a:pt x="5139" y="337"/>
                  </a:lnTo>
                  <a:lnTo>
                    <a:pt x="4947" y="241"/>
                  </a:lnTo>
                  <a:lnTo>
                    <a:pt x="4659" y="145"/>
                  </a:lnTo>
                  <a:lnTo>
                    <a:pt x="3939" y="145"/>
                  </a:lnTo>
                  <a:lnTo>
                    <a:pt x="3554" y="241"/>
                  </a:lnTo>
                  <a:lnTo>
                    <a:pt x="3122" y="337"/>
                  </a:lnTo>
                  <a:lnTo>
                    <a:pt x="2402" y="241"/>
                  </a:lnTo>
                  <a:lnTo>
                    <a:pt x="1537" y="145"/>
                  </a:lnTo>
                  <a:lnTo>
                    <a:pt x="1165" y="110"/>
                  </a:lnTo>
                  <a:close/>
                  <a:moveTo>
                    <a:pt x="4346" y="5326"/>
                  </a:moveTo>
                  <a:lnTo>
                    <a:pt x="4035" y="6436"/>
                  </a:lnTo>
                  <a:lnTo>
                    <a:pt x="4371" y="5380"/>
                  </a:lnTo>
                  <a:lnTo>
                    <a:pt x="4346" y="5326"/>
                  </a:lnTo>
                  <a:close/>
                </a:path>
              </a:pathLst>
            </a:custGeom>
            <a:solidFill>
              <a:srgbClr val="76A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59"/>
            <p:cNvSpPr/>
            <p:nvPr/>
          </p:nvSpPr>
          <p:spPr>
            <a:xfrm>
              <a:off x="932075" y="3260875"/>
              <a:ext cx="132100" cy="160925"/>
            </a:xfrm>
            <a:custGeom>
              <a:avLst/>
              <a:gdLst/>
              <a:ahLst/>
              <a:cxnLst/>
              <a:rect l="l" t="t" r="r" b="b"/>
              <a:pathLst>
                <a:path w="5284" h="643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153" y="97"/>
                  </a:lnTo>
                  <a:lnTo>
                    <a:pt x="1153" y="97"/>
                  </a:lnTo>
                  <a:lnTo>
                    <a:pt x="1585" y="577"/>
                  </a:lnTo>
                  <a:lnTo>
                    <a:pt x="2018" y="1106"/>
                  </a:lnTo>
                  <a:lnTo>
                    <a:pt x="2450" y="1730"/>
                  </a:lnTo>
                  <a:lnTo>
                    <a:pt x="2834" y="2402"/>
                  </a:lnTo>
                  <a:lnTo>
                    <a:pt x="3266" y="3123"/>
                  </a:lnTo>
                  <a:lnTo>
                    <a:pt x="3650" y="3843"/>
                  </a:lnTo>
                  <a:lnTo>
                    <a:pt x="4371" y="5380"/>
                  </a:lnTo>
                  <a:lnTo>
                    <a:pt x="4371" y="5380"/>
                  </a:lnTo>
                  <a:lnTo>
                    <a:pt x="4035" y="6436"/>
                  </a:lnTo>
                  <a:lnTo>
                    <a:pt x="4035" y="6436"/>
                  </a:lnTo>
                  <a:lnTo>
                    <a:pt x="4035" y="6436"/>
                  </a:lnTo>
                  <a:lnTo>
                    <a:pt x="4371" y="5236"/>
                  </a:lnTo>
                  <a:lnTo>
                    <a:pt x="4803" y="3651"/>
                  </a:lnTo>
                  <a:lnTo>
                    <a:pt x="5139" y="2066"/>
                  </a:lnTo>
                  <a:lnTo>
                    <a:pt x="5283" y="1346"/>
                  </a:lnTo>
                  <a:lnTo>
                    <a:pt x="5283" y="865"/>
                  </a:lnTo>
                  <a:lnTo>
                    <a:pt x="5283" y="865"/>
                  </a:lnTo>
                  <a:lnTo>
                    <a:pt x="5283" y="577"/>
                  </a:lnTo>
                  <a:lnTo>
                    <a:pt x="5283" y="577"/>
                  </a:lnTo>
                  <a:lnTo>
                    <a:pt x="5235" y="433"/>
                  </a:lnTo>
                  <a:lnTo>
                    <a:pt x="5139" y="337"/>
                  </a:lnTo>
                  <a:lnTo>
                    <a:pt x="4947" y="241"/>
                  </a:lnTo>
                  <a:lnTo>
                    <a:pt x="4659" y="145"/>
                  </a:lnTo>
                  <a:lnTo>
                    <a:pt x="4371" y="145"/>
                  </a:lnTo>
                  <a:lnTo>
                    <a:pt x="4371" y="145"/>
                  </a:lnTo>
                  <a:lnTo>
                    <a:pt x="3939" y="145"/>
                  </a:lnTo>
                  <a:lnTo>
                    <a:pt x="3554" y="241"/>
                  </a:lnTo>
                  <a:lnTo>
                    <a:pt x="3122" y="337"/>
                  </a:lnTo>
                  <a:lnTo>
                    <a:pt x="3122" y="337"/>
                  </a:lnTo>
                  <a:lnTo>
                    <a:pt x="2402" y="241"/>
                  </a:lnTo>
                  <a:lnTo>
                    <a:pt x="1537" y="14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59"/>
            <p:cNvSpPr/>
            <p:nvPr/>
          </p:nvSpPr>
          <p:spPr>
            <a:xfrm>
              <a:off x="932075" y="3260875"/>
              <a:ext cx="109275" cy="160925"/>
            </a:xfrm>
            <a:custGeom>
              <a:avLst/>
              <a:gdLst/>
              <a:ahLst/>
              <a:cxnLst/>
              <a:rect l="l" t="t" r="r" b="b"/>
              <a:pathLst>
                <a:path w="4371" h="6437" extrusionOk="0">
                  <a:moveTo>
                    <a:pt x="1" y="1"/>
                  </a:moveTo>
                  <a:lnTo>
                    <a:pt x="385" y="385"/>
                  </a:lnTo>
                  <a:lnTo>
                    <a:pt x="577" y="673"/>
                  </a:lnTo>
                  <a:lnTo>
                    <a:pt x="1105" y="1154"/>
                  </a:lnTo>
                  <a:lnTo>
                    <a:pt x="1585" y="1730"/>
                  </a:lnTo>
                  <a:lnTo>
                    <a:pt x="2018" y="2402"/>
                  </a:lnTo>
                  <a:lnTo>
                    <a:pt x="2498" y="3171"/>
                  </a:lnTo>
                  <a:lnTo>
                    <a:pt x="2930" y="3939"/>
                  </a:lnTo>
                  <a:lnTo>
                    <a:pt x="3314" y="4755"/>
                  </a:lnTo>
                  <a:lnTo>
                    <a:pt x="3699" y="5572"/>
                  </a:lnTo>
                  <a:lnTo>
                    <a:pt x="4035" y="6436"/>
                  </a:lnTo>
                  <a:lnTo>
                    <a:pt x="4371" y="5380"/>
                  </a:lnTo>
                  <a:lnTo>
                    <a:pt x="3650" y="3843"/>
                  </a:lnTo>
                  <a:lnTo>
                    <a:pt x="3266" y="3123"/>
                  </a:lnTo>
                  <a:lnTo>
                    <a:pt x="2834" y="2402"/>
                  </a:lnTo>
                  <a:lnTo>
                    <a:pt x="2450" y="1730"/>
                  </a:lnTo>
                  <a:lnTo>
                    <a:pt x="2018" y="1106"/>
                  </a:lnTo>
                  <a:lnTo>
                    <a:pt x="1585" y="577"/>
                  </a:lnTo>
                  <a:lnTo>
                    <a:pt x="1153" y="9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D9A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59"/>
            <p:cNvSpPr/>
            <p:nvPr/>
          </p:nvSpPr>
          <p:spPr>
            <a:xfrm>
              <a:off x="932075" y="3260875"/>
              <a:ext cx="109275" cy="160925"/>
            </a:xfrm>
            <a:custGeom>
              <a:avLst/>
              <a:gdLst/>
              <a:ahLst/>
              <a:cxnLst/>
              <a:rect l="l" t="t" r="r" b="b"/>
              <a:pathLst>
                <a:path w="4371" h="643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85" y="385"/>
                  </a:lnTo>
                  <a:lnTo>
                    <a:pt x="577" y="673"/>
                  </a:lnTo>
                  <a:lnTo>
                    <a:pt x="577" y="673"/>
                  </a:lnTo>
                  <a:lnTo>
                    <a:pt x="1105" y="1154"/>
                  </a:lnTo>
                  <a:lnTo>
                    <a:pt x="1585" y="1730"/>
                  </a:lnTo>
                  <a:lnTo>
                    <a:pt x="2018" y="2402"/>
                  </a:lnTo>
                  <a:lnTo>
                    <a:pt x="2498" y="3171"/>
                  </a:lnTo>
                  <a:lnTo>
                    <a:pt x="2930" y="3939"/>
                  </a:lnTo>
                  <a:lnTo>
                    <a:pt x="3314" y="4755"/>
                  </a:lnTo>
                  <a:lnTo>
                    <a:pt x="3699" y="5572"/>
                  </a:lnTo>
                  <a:lnTo>
                    <a:pt x="4035" y="6436"/>
                  </a:lnTo>
                  <a:lnTo>
                    <a:pt x="4035" y="6436"/>
                  </a:lnTo>
                  <a:lnTo>
                    <a:pt x="4371" y="5380"/>
                  </a:lnTo>
                  <a:lnTo>
                    <a:pt x="4371" y="5380"/>
                  </a:lnTo>
                  <a:lnTo>
                    <a:pt x="3650" y="3843"/>
                  </a:lnTo>
                  <a:lnTo>
                    <a:pt x="3266" y="3123"/>
                  </a:lnTo>
                  <a:lnTo>
                    <a:pt x="2834" y="2402"/>
                  </a:lnTo>
                  <a:lnTo>
                    <a:pt x="2450" y="1730"/>
                  </a:lnTo>
                  <a:lnTo>
                    <a:pt x="2018" y="1106"/>
                  </a:lnTo>
                  <a:lnTo>
                    <a:pt x="1585" y="577"/>
                  </a:lnTo>
                  <a:lnTo>
                    <a:pt x="1153" y="97"/>
                  </a:lnTo>
                  <a:lnTo>
                    <a:pt x="1153" y="9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59"/>
            <p:cNvSpPr/>
            <p:nvPr/>
          </p:nvSpPr>
          <p:spPr>
            <a:xfrm>
              <a:off x="1106175" y="3172050"/>
              <a:ext cx="186125" cy="242550"/>
            </a:xfrm>
            <a:custGeom>
              <a:avLst/>
              <a:gdLst/>
              <a:ahLst/>
              <a:cxnLst/>
              <a:rect l="l" t="t" r="r" b="b"/>
              <a:pathLst>
                <a:path w="7445" h="9702" extrusionOk="0">
                  <a:moveTo>
                    <a:pt x="5475" y="0"/>
                  </a:moveTo>
                  <a:lnTo>
                    <a:pt x="4130" y="1633"/>
                  </a:lnTo>
                  <a:lnTo>
                    <a:pt x="2594" y="3362"/>
                  </a:lnTo>
                  <a:lnTo>
                    <a:pt x="1153" y="4947"/>
                  </a:lnTo>
                  <a:lnTo>
                    <a:pt x="0" y="6147"/>
                  </a:lnTo>
                  <a:lnTo>
                    <a:pt x="480" y="9461"/>
                  </a:lnTo>
                  <a:lnTo>
                    <a:pt x="577" y="9605"/>
                  </a:lnTo>
                  <a:lnTo>
                    <a:pt x="673" y="9653"/>
                  </a:lnTo>
                  <a:lnTo>
                    <a:pt x="769" y="9701"/>
                  </a:lnTo>
                  <a:lnTo>
                    <a:pt x="913" y="9701"/>
                  </a:lnTo>
                  <a:lnTo>
                    <a:pt x="1153" y="9653"/>
                  </a:lnTo>
                  <a:lnTo>
                    <a:pt x="1393" y="9509"/>
                  </a:lnTo>
                  <a:lnTo>
                    <a:pt x="2065" y="8981"/>
                  </a:lnTo>
                  <a:lnTo>
                    <a:pt x="2690" y="8405"/>
                  </a:lnTo>
                  <a:lnTo>
                    <a:pt x="3266" y="7780"/>
                  </a:lnTo>
                  <a:lnTo>
                    <a:pt x="3842" y="7156"/>
                  </a:lnTo>
                  <a:lnTo>
                    <a:pt x="4371" y="6484"/>
                  </a:lnTo>
                  <a:lnTo>
                    <a:pt x="4899" y="5811"/>
                  </a:lnTo>
                  <a:lnTo>
                    <a:pt x="5763" y="4514"/>
                  </a:lnTo>
                  <a:lnTo>
                    <a:pt x="6484" y="3314"/>
                  </a:lnTo>
                  <a:lnTo>
                    <a:pt x="6964" y="2305"/>
                  </a:lnTo>
                  <a:lnTo>
                    <a:pt x="7444" y="1441"/>
                  </a:lnTo>
                  <a:lnTo>
                    <a:pt x="5475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59"/>
            <p:cNvSpPr/>
            <p:nvPr/>
          </p:nvSpPr>
          <p:spPr>
            <a:xfrm>
              <a:off x="1231025" y="3072400"/>
              <a:ext cx="140500" cy="151300"/>
            </a:xfrm>
            <a:custGeom>
              <a:avLst/>
              <a:gdLst/>
              <a:ahLst/>
              <a:cxnLst/>
              <a:rect l="l" t="t" r="r" b="b"/>
              <a:pathLst>
                <a:path w="5620" h="6052" extrusionOk="0">
                  <a:moveTo>
                    <a:pt x="3171" y="0"/>
                  </a:moveTo>
                  <a:lnTo>
                    <a:pt x="2978" y="96"/>
                  </a:lnTo>
                  <a:lnTo>
                    <a:pt x="2786" y="336"/>
                  </a:lnTo>
                  <a:lnTo>
                    <a:pt x="2498" y="672"/>
                  </a:lnTo>
                  <a:lnTo>
                    <a:pt x="2018" y="1441"/>
                  </a:lnTo>
                  <a:lnTo>
                    <a:pt x="1634" y="2065"/>
                  </a:lnTo>
                  <a:lnTo>
                    <a:pt x="1442" y="2065"/>
                  </a:lnTo>
                  <a:lnTo>
                    <a:pt x="1298" y="2113"/>
                  </a:lnTo>
                  <a:lnTo>
                    <a:pt x="1298" y="1729"/>
                  </a:lnTo>
                  <a:lnTo>
                    <a:pt x="1250" y="1393"/>
                  </a:lnTo>
                  <a:lnTo>
                    <a:pt x="1201" y="1297"/>
                  </a:lnTo>
                  <a:lnTo>
                    <a:pt x="1105" y="1153"/>
                  </a:lnTo>
                  <a:lnTo>
                    <a:pt x="1009" y="1057"/>
                  </a:lnTo>
                  <a:lnTo>
                    <a:pt x="865" y="1009"/>
                  </a:lnTo>
                  <a:lnTo>
                    <a:pt x="817" y="1009"/>
                  </a:lnTo>
                  <a:lnTo>
                    <a:pt x="721" y="1057"/>
                  </a:lnTo>
                  <a:lnTo>
                    <a:pt x="577" y="1249"/>
                  </a:lnTo>
                  <a:lnTo>
                    <a:pt x="433" y="1489"/>
                  </a:lnTo>
                  <a:lnTo>
                    <a:pt x="337" y="1777"/>
                  </a:lnTo>
                  <a:lnTo>
                    <a:pt x="193" y="2497"/>
                  </a:lnTo>
                  <a:lnTo>
                    <a:pt x="193" y="3026"/>
                  </a:lnTo>
                  <a:lnTo>
                    <a:pt x="49" y="3314"/>
                  </a:lnTo>
                  <a:lnTo>
                    <a:pt x="1" y="3602"/>
                  </a:lnTo>
                  <a:lnTo>
                    <a:pt x="1" y="3890"/>
                  </a:lnTo>
                  <a:lnTo>
                    <a:pt x="49" y="4178"/>
                  </a:lnTo>
                  <a:lnTo>
                    <a:pt x="145" y="4466"/>
                  </a:lnTo>
                  <a:lnTo>
                    <a:pt x="241" y="4706"/>
                  </a:lnTo>
                  <a:lnTo>
                    <a:pt x="433" y="4947"/>
                  </a:lnTo>
                  <a:lnTo>
                    <a:pt x="673" y="5187"/>
                  </a:lnTo>
                  <a:lnTo>
                    <a:pt x="1346" y="5667"/>
                  </a:lnTo>
                  <a:lnTo>
                    <a:pt x="1634" y="5859"/>
                  </a:lnTo>
                  <a:lnTo>
                    <a:pt x="1970" y="6003"/>
                  </a:lnTo>
                  <a:lnTo>
                    <a:pt x="2306" y="6051"/>
                  </a:lnTo>
                  <a:lnTo>
                    <a:pt x="2642" y="6051"/>
                  </a:lnTo>
                  <a:lnTo>
                    <a:pt x="2978" y="5955"/>
                  </a:lnTo>
                  <a:lnTo>
                    <a:pt x="3267" y="5811"/>
                  </a:lnTo>
                  <a:lnTo>
                    <a:pt x="3555" y="5619"/>
                  </a:lnTo>
                  <a:lnTo>
                    <a:pt x="3795" y="5379"/>
                  </a:lnTo>
                  <a:lnTo>
                    <a:pt x="3939" y="5139"/>
                  </a:lnTo>
                  <a:lnTo>
                    <a:pt x="4035" y="4899"/>
                  </a:lnTo>
                  <a:lnTo>
                    <a:pt x="4131" y="4658"/>
                  </a:lnTo>
                  <a:lnTo>
                    <a:pt x="4131" y="4370"/>
                  </a:lnTo>
                  <a:lnTo>
                    <a:pt x="4659" y="4082"/>
                  </a:lnTo>
                  <a:lnTo>
                    <a:pt x="5140" y="3794"/>
                  </a:lnTo>
                  <a:lnTo>
                    <a:pt x="5524" y="3506"/>
                  </a:lnTo>
                  <a:lnTo>
                    <a:pt x="5620" y="3362"/>
                  </a:lnTo>
                  <a:lnTo>
                    <a:pt x="5620" y="3266"/>
                  </a:lnTo>
                  <a:lnTo>
                    <a:pt x="5572" y="3218"/>
                  </a:lnTo>
                  <a:lnTo>
                    <a:pt x="5524" y="3170"/>
                  </a:lnTo>
                  <a:lnTo>
                    <a:pt x="5092" y="3170"/>
                  </a:lnTo>
                  <a:lnTo>
                    <a:pt x="4803" y="3218"/>
                  </a:lnTo>
                  <a:lnTo>
                    <a:pt x="4275" y="3362"/>
                  </a:lnTo>
                  <a:lnTo>
                    <a:pt x="3939" y="3506"/>
                  </a:lnTo>
                  <a:lnTo>
                    <a:pt x="4275" y="3218"/>
                  </a:lnTo>
                  <a:lnTo>
                    <a:pt x="4755" y="2785"/>
                  </a:lnTo>
                  <a:lnTo>
                    <a:pt x="4995" y="2545"/>
                  </a:lnTo>
                  <a:lnTo>
                    <a:pt x="5236" y="2257"/>
                  </a:lnTo>
                  <a:lnTo>
                    <a:pt x="5332" y="2065"/>
                  </a:lnTo>
                  <a:lnTo>
                    <a:pt x="5380" y="1969"/>
                  </a:lnTo>
                  <a:lnTo>
                    <a:pt x="5380" y="1873"/>
                  </a:lnTo>
                  <a:lnTo>
                    <a:pt x="5332" y="1825"/>
                  </a:lnTo>
                  <a:lnTo>
                    <a:pt x="5236" y="1777"/>
                  </a:lnTo>
                  <a:lnTo>
                    <a:pt x="4995" y="1873"/>
                  </a:lnTo>
                  <a:lnTo>
                    <a:pt x="4707" y="2017"/>
                  </a:lnTo>
                  <a:lnTo>
                    <a:pt x="4371" y="2257"/>
                  </a:lnTo>
                  <a:lnTo>
                    <a:pt x="3747" y="2689"/>
                  </a:lnTo>
                  <a:lnTo>
                    <a:pt x="3459" y="2930"/>
                  </a:lnTo>
                  <a:lnTo>
                    <a:pt x="3459" y="2930"/>
                  </a:lnTo>
                  <a:lnTo>
                    <a:pt x="3699" y="2641"/>
                  </a:lnTo>
                  <a:lnTo>
                    <a:pt x="4131" y="1969"/>
                  </a:lnTo>
                  <a:lnTo>
                    <a:pt x="4371" y="1633"/>
                  </a:lnTo>
                  <a:lnTo>
                    <a:pt x="4563" y="1249"/>
                  </a:lnTo>
                  <a:lnTo>
                    <a:pt x="4659" y="912"/>
                  </a:lnTo>
                  <a:lnTo>
                    <a:pt x="4659" y="768"/>
                  </a:lnTo>
                  <a:lnTo>
                    <a:pt x="4611" y="672"/>
                  </a:lnTo>
                  <a:lnTo>
                    <a:pt x="4563" y="624"/>
                  </a:lnTo>
                  <a:lnTo>
                    <a:pt x="4467" y="624"/>
                  </a:lnTo>
                  <a:lnTo>
                    <a:pt x="4227" y="672"/>
                  </a:lnTo>
                  <a:lnTo>
                    <a:pt x="3939" y="912"/>
                  </a:lnTo>
                  <a:lnTo>
                    <a:pt x="3603" y="1201"/>
                  </a:lnTo>
                  <a:lnTo>
                    <a:pt x="2930" y="1825"/>
                  </a:lnTo>
                  <a:lnTo>
                    <a:pt x="2498" y="2257"/>
                  </a:lnTo>
                  <a:lnTo>
                    <a:pt x="2498" y="2209"/>
                  </a:lnTo>
                  <a:lnTo>
                    <a:pt x="2738" y="1825"/>
                  </a:lnTo>
                  <a:lnTo>
                    <a:pt x="3026" y="1153"/>
                  </a:lnTo>
                  <a:lnTo>
                    <a:pt x="3171" y="816"/>
                  </a:lnTo>
                  <a:lnTo>
                    <a:pt x="3267" y="480"/>
                  </a:lnTo>
                  <a:lnTo>
                    <a:pt x="3315" y="240"/>
                  </a:lnTo>
                  <a:lnTo>
                    <a:pt x="3267" y="48"/>
                  </a:lnTo>
                  <a:lnTo>
                    <a:pt x="3219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59"/>
            <p:cNvSpPr/>
            <p:nvPr/>
          </p:nvSpPr>
          <p:spPr>
            <a:xfrm>
              <a:off x="1231025" y="3072400"/>
              <a:ext cx="140500" cy="151300"/>
            </a:xfrm>
            <a:custGeom>
              <a:avLst/>
              <a:gdLst/>
              <a:ahLst/>
              <a:cxnLst/>
              <a:rect l="l" t="t" r="r" b="b"/>
              <a:pathLst>
                <a:path w="5620" h="6052" fill="none" extrusionOk="0">
                  <a:moveTo>
                    <a:pt x="5620" y="3266"/>
                  </a:moveTo>
                  <a:lnTo>
                    <a:pt x="5620" y="3266"/>
                  </a:lnTo>
                  <a:lnTo>
                    <a:pt x="5572" y="3218"/>
                  </a:lnTo>
                  <a:lnTo>
                    <a:pt x="5524" y="3170"/>
                  </a:lnTo>
                  <a:lnTo>
                    <a:pt x="5332" y="3170"/>
                  </a:lnTo>
                  <a:lnTo>
                    <a:pt x="5092" y="3170"/>
                  </a:lnTo>
                  <a:lnTo>
                    <a:pt x="4803" y="3218"/>
                  </a:lnTo>
                  <a:lnTo>
                    <a:pt x="4275" y="3362"/>
                  </a:lnTo>
                  <a:lnTo>
                    <a:pt x="3939" y="3506"/>
                  </a:lnTo>
                  <a:lnTo>
                    <a:pt x="3939" y="3506"/>
                  </a:lnTo>
                  <a:lnTo>
                    <a:pt x="3939" y="3506"/>
                  </a:lnTo>
                  <a:lnTo>
                    <a:pt x="4275" y="3218"/>
                  </a:lnTo>
                  <a:lnTo>
                    <a:pt x="4755" y="2785"/>
                  </a:lnTo>
                  <a:lnTo>
                    <a:pt x="4995" y="2545"/>
                  </a:lnTo>
                  <a:lnTo>
                    <a:pt x="5236" y="2257"/>
                  </a:lnTo>
                  <a:lnTo>
                    <a:pt x="5332" y="2065"/>
                  </a:lnTo>
                  <a:lnTo>
                    <a:pt x="5380" y="1969"/>
                  </a:lnTo>
                  <a:lnTo>
                    <a:pt x="5380" y="1873"/>
                  </a:lnTo>
                  <a:lnTo>
                    <a:pt x="5380" y="1873"/>
                  </a:lnTo>
                  <a:lnTo>
                    <a:pt x="5332" y="1825"/>
                  </a:lnTo>
                  <a:lnTo>
                    <a:pt x="5236" y="1777"/>
                  </a:lnTo>
                  <a:lnTo>
                    <a:pt x="4995" y="1873"/>
                  </a:lnTo>
                  <a:lnTo>
                    <a:pt x="4707" y="2017"/>
                  </a:lnTo>
                  <a:lnTo>
                    <a:pt x="4371" y="2257"/>
                  </a:lnTo>
                  <a:lnTo>
                    <a:pt x="3747" y="2689"/>
                  </a:lnTo>
                  <a:lnTo>
                    <a:pt x="3459" y="2930"/>
                  </a:lnTo>
                  <a:lnTo>
                    <a:pt x="3459" y="2930"/>
                  </a:lnTo>
                  <a:lnTo>
                    <a:pt x="3699" y="2641"/>
                  </a:lnTo>
                  <a:lnTo>
                    <a:pt x="4131" y="1969"/>
                  </a:lnTo>
                  <a:lnTo>
                    <a:pt x="4371" y="1633"/>
                  </a:lnTo>
                  <a:lnTo>
                    <a:pt x="4563" y="1249"/>
                  </a:lnTo>
                  <a:lnTo>
                    <a:pt x="4659" y="912"/>
                  </a:lnTo>
                  <a:lnTo>
                    <a:pt x="4659" y="768"/>
                  </a:lnTo>
                  <a:lnTo>
                    <a:pt x="4611" y="672"/>
                  </a:lnTo>
                  <a:lnTo>
                    <a:pt x="4611" y="672"/>
                  </a:lnTo>
                  <a:lnTo>
                    <a:pt x="4563" y="624"/>
                  </a:lnTo>
                  <a:lnTo>
                    <a:pt x="4467" y="624"/>
                  </a:lnTo>
                  <a:lnTo>
                    <a:pt x="4227" y="672"/>
                  </a:lnTo>
                  <a:lnTo>
                    <a:pt x="3939" y="912"/>
                  </a:lnTo>
                  <a:lnTo>
                    <a:pt x="3603" y="1201"/>
                  </a:lnTo>
                  <a:lnTo>
                    <a:pt x="2930" y="1825"/>
                  </a:lnTo>
                  <a:lnTo>
                    <a:pt x="2498" y="2257"/>
                  </a:lnTo>
                  <a:lnTo>
                    <a:pt x="2498" y="2209"/>
                  </a:lnTo>
                  <a:lnTo>
                    <a:pt x="2498" y="2209"/>
                  </a:lnTo>
                  <a:lnTo>
                    <a:pt x="2738" y="1825"/>
                  </a:lnTo>
                  <a:lnTo>
                    <a:pt x="3026" y="1153"/>
                  </a:lnTo>
                  <a:lnTo>
                    <a:pt x="3171" y="816"/>
                  </a:lnTo>
                  <a:lnTo>
                    <a:pt x="3267" y="480"/>
                  </a:lnTo>
                  <a:lnTo>
                    <a:pt x="3315" y="240"/>
                  </a:lnTo>
                  <a:lnTo>
                    <a:pt x="3267" y="48"/>
                  </a:lnTo>
                  <a:lnTo>
                    <a:pt x="3267" y="48"/>
                  </a:lnTo>
                  <a:lnTo>
                    <a:pt x="3219" y="0"/>
                  </a:lnTo>
                  <a:lnTo>
                    <a:pt x="3171" y="0"/>
                  </a:lnTo>
                  <a:lnTo>
                    <a:pt x="2978" y="96"/>
                  </a:lnTo>
                  <a:lnTo>
                    <a:pt x="2786" y="336"/>
                  </a:lnTo>
                  <a:lnTo>
                    <a:pt x="2498" y="672"/>
                  </a:lnTo>
                  <a:lnTo>
                    <a:pt x="2018" y="1441"/>
                  </a:lnTo>
                  <a:lnTo>
                    <a:pt x="1634" y="2065"/>
                  </a:lnTo>
                  <a:lnTo>
                    <a:pt x="1634" y="2065"/>
                  </a:lnTo>
                  <a:lnTo>
                    <a:pt x="1442" y="2065"/>
                  </a:lnTo>
                  <a:lnTo>
                    <a:pt x="1298" y="2113"/>
                  </a:lnTo>
                  <a:lnTo>
                    <a:pt x="1298" y="2113"/>
                  </a:lnTo>
                  <a:lnTo>
                    <a:pt x="1298" y="1729"/>
                  </a:lnTo>
                  <a:lnTo>
                    <a:pt x="1250" y="1393"/>
                  </a:lnTo>
                  <a:lnTo>
                    <a:pt x="1201" y="1297"/>
                  </a:lnTo>
                  <a:lnTo>
                    <a:pt x="1105" y="1153"/>
                  </a:lnTo>
                  <a:lnTo>
                    <a:pt x="1009" y="1057"/>
                  </a:lnTo>
                  <a:lnTo>
                    <a:pt x="865" y="1009"/>
                  </a:lnTo>
                  <a:lnTo>
                    <a:pt x="865" y="1009"/>
                  </a:lnTo>
                  <a:lnTo>
                    <a:pt x="817" y="1009"/>
                  </a:lnTo>
                  <a:lnTo>
                    <a:pt x="721" y="1057"/>
                  </a:lnTo>
                  <a:lnTo>
                    <a:pt x="577" y="1249"/>
                  </a:lnTo>
                  <a:lnTo>
                    <a:pt x="433" y="1489"/>
                  </a:lnTo>
                  <a:lnTo>
                    <a:pt x="337" y="1777"/>
                  </a:lnTo>
                  <a:lnTo>
                    <a:pt x="193" y="2497"/>
                  </a:lnTo>
                  <a:lnTo>
                    <a:pt x="193" y="3026"/>
                  </a:lnTo>
                  <a:lnTo>
                    <a:pt x="193" y="3026"/>
                  </a:lnTo>
                  <a:lnTo>
                    <a:pt x="49" y="3314"/>
                  </a:lnTo>
                  <a:lnTo>
                    <a:pt x="1" y="3602"/>
                  </a:lnTo>
                  <a:lnTo>
                    <a:pt x="1" y="3890"/>
                  </a:lnTo>
                  <a:lnTo>
                    <a:pt x="49" y="4178"/>
                  </a:lnTo>
                  <a:lnTo>
                    <a:pt x="145" y="4466"/>
                  </a:lnTo>
                  <a:lnTo>
                    <a:pt x="241" y="4706"/>
                  </a:lnTo>
                  <a:lnTo>
                    <a:pt x="433" y="4947"/>
                  </a:lnTo>
                  <a:lnTo>
                    <a:pt x="673" y="5187"/>
                  </a:lnTo>
                  <a:lnTo>
                    <a:pt x="1346" y="5667"/>
                  </a:lnTo>
                  <a:lnTo>
                    <a:pt x="1346" y="5667"/>
                  </a:lnTo>
                  <a:lnTo>
                    <a:pt x="1634" y="5859"/>
                  </a:lnTo>
                  <a:lnTo>
                    <a:pt x="1970" y="6003"/>
                  </a:lnTo>
                  <a:lnTo>
                    <a:pt x="2306" y="6051"/>
                  </a:lnTo>
                  <a:lnTo>
                    <a:pt x="2642" y="6051"/>
                  </a:lnTo>
                  <a:lnTo>
                    <a:pt x="2978" y="5955"/>
                  </a:lnTo>
                  <a:lnTo>
                    <a:pt x="3267" y="5811"/>
                  </a:lnTo>
                  <a:lnTo>
                    <a:pt x="3555" y="5619"/>
                  </a:lnTo>
                  <a:lnTo>
                    <a:pt x="3795" y="5379"/>
                  </a:lnTo>
                  <a:lnTo>
                    <a:pt x="3795" y="5379"/>
                  </a:lnTo>
                  <a:lnTo>
                    <a:pt x="3939" y="5139"/>
                  </a:lnTo>
                  <a:lnTo>
                    <a:pt x="4035" y="4899"/>
                  </a:lnTo>
                  <a:lnTo>
                    <a:pt x="4131" y="4658"/>
                  </a:lnTo>
                  <a:lnTo>
                    <a:pt x="4131" y="4370"/>
                  </a:lnTo>
                  <a:lnTo>
                    <a:pt x="4131" y="4370"/>
                  </a:lnTo>
                  <a:lnTo>
                    <a:pt x="4659" y="4082"/>
                  </a:lnTo>
                  <a:lnTo>
                    <a:pt x="5140" y="3794"/>
                  </a:lnTo>
                  <a:lnTo>
                    <a:pt x="5524" y="3506"/>
                  </a:lnTo>
                  <a:lnTo>
                    <a:pt x="5620" y="3362"/>
                  </a:lnTo>
                  <a:lnTo>
                    <a:pt x="5620" y="32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59"/>
            <p:cNvSpPr/>
            <p:nvPr/>
          </p:nvSpPr>
          <p:spPr>
            <a:xfrm>
              <a:off x="1271850" y="3124025"/>
              <a:ext cx="62475" cy="57650"/>
            </a:xfrm>
            <a:custGeom>
              <a:avLst/>
              <a:gdLst/>
              <a:ahLst/>
              <a:cxnLst/>
              <a:rect l="l" t="t" r="r" b="b"/>
              <a:pathLst>
                <a:path w="2499" h="2306" extrusionOk="0">
                  <a:moveTo>
                    <a:pt x="1" y="0"/>
                  </a:moveTo>
                  <a:lnTo>
                    <a:pt x="241" y="144"/>
                  </a:lnTo>
                  <a:lnTo>
                    <a:pt x="913" y="624"/>
                  </a:lnTo>
                  <a:lnTo>
                    <a:pt x="1345" y="961"/>
                  </a:lnTo>
                  <a:lnTo>
                    <a:pt x="1730" y="1393"/>
                  </a:lnTo>
                  <a:lnTo>
                    <a:pt x="2162" y="1825"/>
                  </a:lnTo>
                  <a:lnTo>
                    <a:pt x="2498" y="2305"/>
                  </a:lnTo>
                  <a:lnTo>
                    <a:pt x="2402" y="1969"/>
                  </a:lnTo>
                  <a:lnTo>
                    <a:pt x="2210" y="1585"/>
                  </a:lnTo>
                  <a:lnTo>
                    <a:pt x="1970" y="1153"/>
                  </a:lnTo>
                  <a:lnTo>
                    <a:pt x="1634" y="720"/>
                  </a:lnTo>
                  <a:lnTo>
                    <a:pt x="1393" y="528"/>
                  </a:lnTo>
                  <a:lnTo>
                    <a:pt x="1201" y="384"/>
                  </a:lnTo>
                  <a:lnTo>
                    <a:pt x="913" y="240"/>
                  </a:lnTo>
                  <a:lnTo>
                    <a:pt x="625" y="96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59"/>
            <p:cNvSpPr/>
            <p:nvPr/>
          </p:nvSpPr>
          <p:spPr>
            <a:xfrm>
              <a:off x="1271850" y="3124025"/>
              <a:ext cx="62475" cy="57650"/>
            </a:xfrm>
            <a:custGeom>
              <a:avLst/>
              <a:gdLst/>
              <a:ahLst/>
              <a:cxnLst/>
              <a:rect l="l" t="t" r="r" b="b"/>
              <a:pathLst>
                <a:path w="2499" h="230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41" y="144"/>
                  </a:lnTo>
                  <a:lnTo>
                    <a:pt x="913" y="624"/>
                  </a:lnTo>
                  <a:lnTo>
                    <a:pt x="1345" y="961"/>
                  </a:lnTo>
                  <a:lnTo>
                    <a:pt x="1730" y="1393"/>
                  </a:lnTo>
                  <a:lnTo>
                    <a:pt x="2162" y="1825"/>
                  </a:lnTo>
                  <a:lnTo>
                    <a:pt x="2498" y="2305"/>
                  </a:lnTo>
                  <a:lnTo>
                    <a:pt x="2498" y="2305"/>
                  </a:lnTo>
                  <a:lnTo>
                    <a:pt x="2402" y="1969"/>
                  </a:lnTo>
                  <a:lnTo>
                    <a:pt x="2210" y="1585"/>
                  </a:lnTo>
                  <a:lnTo>
                    <a:pt x="1970" y="1153"/>
                  </a:lnTo>
                  <a:lnTo>
                    <a:pt x="1634" y="720"/>
                  </a:lnTo>
                  <a:lnTo>
                    <a:pt x="1393" y="528"/>
                  </a:lnTo>
                  <a:lnTo>
                    <a:pt x="1201" y="384"/>
                  </a:lnTo>
                  <a:lnTo>
                    <a:pt x="913" y="240"/>
                  </a:lnTo>
                  <a:lnTo>
                    <a:pt x="625" y="96"/>
                  </a:lnTo>
                  <a:lnTo>
                    <a:pt x="337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59"/>
            <p:cNvSpPr/>
            <p:nvPr/>
          </p:nvSpPr>
          <p:spPr>
            <a:xfrm>
              <a:off x="1263450" y="3125225"/>
              <a:ext cx="20425" cy="54050"/>
            </a:xfrm>
            <a:custGeom>
              <a:avLst/>
              <a:gdLst/>
              <a:ahLst/>
              <a:cxnLst/>
              <a:rect l="l" t="t" r="r" b="b"/>
              <a:pathLst>
                <a:path w="817" h="2162" extrusionOk="0">
                  <a:moveTo>
                    <a:pt x="1" y="0"/>
                  </a:moveTo>
                  <a:lnTo>
                    <a:pt x="193" y="288"/>
                  </a:lnTo>
                  <a:lnTo>
                    <a:pt x="385" y="624"/>
                  </a:lnTo>
                  <a:lnTo>
                    <a:pt x="481" y="1009"/>
                  </a:lnTo>
                  <a:lnTo>
                    <a:pt x="577" y="1345"/>
                  </a:lnTo>
                  <a:lnTo>
                    <a:pt x="625" y="1921"/>
                  </a:lnTo>
                  <a:lnTo>
                    <a:pt x="673" y="2161"/>
                  </a:lnTo>
                  <a:lnTo>
                    <a:pt x="769" y="1873"/>
                  </a:lnTo>
                  <a:lnTo>
                    <a:pt x="817" y="1633"/>
                  </a:lnTo>
                  <a:lnTo>
                    <a:pt x="817" y="1441"/>
                  </a:lnTo>
                  <a:lnTo>
                    <a:pt x="817" y="1201"/>
                  </a:lnTo>
                  <a:lnTo>
                    <a:pt x="721" y="865"/>
                  </a:lnTo>
                  <a:lnTo>
                    <a:pt x="577" y="528"/>
                  </a:lnTo>
                  <a:lnTo>
                    <a:pt x="385" y="336"/>
                  </a:lnTo>
                  <a:lnTo>
                    <a:pt x="193" y="14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59"/>
            <p:cNvSpPr/>
            <p:nvPr/>
          </p:nvSpPr>
          <p:spPr>
            <a:xfrm>
              <a:off x="1263450" y="3125225"/>
              <a:ext cx="20425" cy="54050"/>
            </a:xfrm>
            <a:custGeom>
              <a:avLst/>
              <a:gdLst/>
              <a:ahLst/>
              <a:cxnLst/>
              <a:rect l="l" t="t" r="r" b="b"/>
              <a:pathLst>
                <a:path w="817" h="21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3" y="288"/>
                  </a:lnTo>
                  <a:lnTo>
                    <a:pt x="385" y="624"/>
                  </a:lnTo>
                  <a:lnTo>
                    <a:pt x="481" y="1009"/>
                  </a:lnTo>
                  <a:lnTo>
                    <a:pt x="577" y="1345"/>
                  </a:lnTo>
                  <a:lnTo>
                    <a:pt x="625" y="1921"/>
                  </a:lnTo>
                  <a:lnTo>
                    <a:pt x="673" y="2161"/>
                  </a:lnTo>
                  <a:lnTo>
                    <a:pt x="673" y="2161"/>
                  </a:lnTo>
                  <a:lnTo>
                    <a:pt x="769" y="1873"/>
                  </a:lnTo>
                  <a:lnTo>
                    <a:pt x="817" y="1633"/>
                  </a:lnTo>
                  <a:lnTo>
                    <a:pt x="817" y="1441"/>
                  </a:lnTo>
                  <a:lnTo>
                    <a:pt x="817" y="1201"/>
                  </a:lnTo>
                  <a:lnTo>
                    <a:pt x="721" y="865"/>
                  </a:lnTo>
                  <a:lnTo>
                    <a:pt x="577" y="528"/>
                  </a:lnTo>
                  <a:lnTo>
                    <a:pt x="385" y="336"/>
                  </a:lnTo>
                  <a:lnTo>
                    <a:pt x="193" y="14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59"/>
            <p:cNvSpPr/>
            <p:nvPr/>
          </p:nvSpPr>
          <p:spPr>
            <a:xfrm>
              <a:off x="393000" y="3136025"/>
              <a:ext cx="445450" cy="284575"/>
            </a:xfrm>
            <a:custGeom>
              <a:avLst/>
              <a:gdLst/>
              <a:ahLst/>
              <a:cxnLst/>
              <a:rect l="l" t="t" r="r" b="b"/>
              <a:pathLst>
                <a:path w="17818" h="11383" extrusionOk="0">
                  <a:moveTo>
                    <a:pt x="1729" y="0"/>
                  </a:moveTo>
                  <a:lnTo>
                    <a:pt x="0" y="1633"/>
                  </a:lnTo>
                  <a:lnTo>
                    <a:pt x="336" y="2113"/>
                  </a:lnTo>
                  <a:lnTo>
                    <a:pt x="1249" y="3314"/>
                  </a:lnTo>
                  <a:lnTo>
                    <a:pt x="1921" y="4131"/>
                  </a:lnTo>
                  <a:lnTo>
                    <a:pt x="2738" y="4995"/>
                  </a:lnTo>
                  <a:lnTo>
                    <a:pt x="3698" y="5955"/>
                  </a:lnTo>
                  <a:lnTo>
                    <a:pt x="4755" y="6916"/>
                  </a:lnTo>
                  <a:lnTo>
                    <a:pt x="5907" y="7876"/>
                  </a:lnTo>
                  <a:lnTo>
                    <a:pt x="6532" y="8309"/>
                  </a:lnTo>
                  <a:lnTo>
                    <a:pt x="7204" y="8741"/>
                  </a:lnTo>
                  <a:lnTo>
                    <a:pt x="7876" y="9173"/>
                  </a:lnTo>
                  <a:lnTo>
                    <a:pt x="8549" y="9557"/>
                  </a:lnTo>
                  <a:lnTo>
                    <a:pt x="9269" y="9942"/>
                  </a:lnTo>
                  <a:lnTo>
                    <a:pt x="10038" y="10278"/>
                  </a:lnTo>
                  <a:lnTo>
                    <a:pt x="10806" y="10566"/>
                  </a:lnTo>
                  <a:lnTo>
                    <a:pt x="11574" y="10854"/>
                  </a:lnTo>
                  <a:lnTo>
                    <a:pt x="12391" y="11046"/>
                  </a:lnTo>
                  <a:lnTo>
                    <a:pt x="13255" y="11238"/>
                  </a:lnTo>
                  <a:lnTo>
                    <a:pt x="14072" y="11334"/>
                  </a:lnTo>
                  <a:lnTo>
                    <a:pt x="14936" y="11382"/>
                  </a:lnTo>
                  <a:lnTo>
                    <a:pt x="15849" y="11382"/>
                  </a:lnTo>
                  <a:lnTo>
                    <a:pt x="16761" y="11334"/>
                  </a:lnTo>
                  <a:lnTo>
                    <a:pt x="17001" y="11238"/>
                  </a:lnTo>
                  <a:lnTo>
                    <a:pt x="17241" y="11142"/>
                  </a:lnTo>
                  <a:lnTo>
                    <a:pt x="17433" y="10950"/>
                  </a:lnTo>
                  <a:lnTo>
                    <a:pt x="17626" y="10758"/>
                  </a:lnTo>
                  <a:lnTo>
                    <a:pt x="17722" y="10566"/>
                  </a:lnTo>
                  <a:lnTo>
                    <a:pt x="17818" y="10278"/>
                  </a:lnTo>
                  <a:lnTo>
                    <a:pt x="17818" y="10038"/>
                  </a:lnTo>
                  <a:lnTo>
                    <a:pt x="17770" y="9749"/>
                  </a:lnTo>
                  <a:lnTo>
                    <a:pt x="17337" y="8453"/>
                  </a:lnTo>
                  <a:lnTo>
                    <a:pt x="17193" y="8069"/>
                  </a:lnTo>
                  <a:lnTo>
                    <a:pt x="17001" y="7684"/>
                  </a:lnTo>
                  <a:lnTo>
                    <a:pt x="16761" y="7396"/>
                  </a:lnTo>
                  <a:lnTo>
                    <a:pt x="16473" y="7108"/>
                  </a:lnTo>
                  <a:lnTo>
                    <a:pt x="16137" y="6868"/>
                  </a:lnTo>
                  <a:lnTo>
                    <a:pt x="15753" y="6724"/>
                  </a:lnTo>
                  <a:lnTo>
                    <a:pt x="15368" y="6580"/>
                  </a:lnTo>
                  <a:lnTo>
                    <a:pt x="14936" y="6532"/>
                  </a:lnTo>
                  <a:lnTo>
                    <a:pt x="13928" y="6484"/>
                  </a:lnTo>
                  <a:lnTo>
                    <a:pt x="12727" y="6340"/>
                  </a:lnTo>
                  <a:lnTo>
                    <a:pt x="12103" y="6244"/>
                  </a:lnTo>
                  <a:lnTo>
                    <a:pt x="11430" y="6100"/>
                  </a:lnTo>
                  <a:lnTo>
                    <a:pt x="10710" y="5907"/>
                  </a:lnTo>
                  <a:lnTo>
                    <a:pt x="9941" y="5667"/>
                  </a:lnTo>
                  <a:lnTo>
                    <a:pt x="9125" y="5331"/>
                  </a:lnTo>
                  <a:lnTo>
                    <a:pt x="8261" y="4899"/>
                  </a:lnTo>
                  <a:lnTo>
                    <a:pt x="7348" y="4371"/>
                  </a:lnTo>
                  <a:lnTo>
                    <a:pt x="6340" y="3746"/>
                  </a:lnTo>
                  <a:lnTo>
                    <a:pt x="5283" y="3026"/>
                  </a:lnTo>
                  <a:lnTo>
                    <a:pt x="4178" y="2161"/>
                  </a:lnTo>
                  <a:lnTo>
                    <a:pt x="2978" y="1153"/>
                  </a:lnTo>
                  <a:lnTo>
                    <a:pt x="1729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59"/>
            <p:cNvSpPr/>
            <p:nvPr/>
          </p:nvSpPr>
          <p:spPr>
            <a:xfrm>
              <a:off x="393000" y="3136025"/>
              <a:ext cx="445450" cy="284575"/>
            </a:xfrm>
            <a:custGeom>
              <a:avLst/>
              <a:gdLst/>
              <a:ahLst/>
              <a:cxnLst/>
              <a:rect l="l" t="t" r="r" b="b"/>
              <a:pathLst>
                <a:path w="17818" h="11383" fill="none" extrusionOk="0">
                  <a:moveTo>
                    <a:pt x="14936" y="6532"/>
                  </a:moveTo>
                  <a:lnTo>
                    <a:pt x="14936" y="6532"/>
                  </a:lnTo>
                  <a:lnTo>
                    <a:pt x="13928" y="6484"/>
                  </a:lnTo>
                  <a:lnTo>
                    <a:pt x="12727" y="6340"/>
                  </a:lnTo>
                  <a:lnTo>
                    <a:pt x="12103" y="6244"/>
                  </a:lnTo>
                  <a:lnTo>
                    <a:pt x="11430" y="6100"/>
                  </a:lnTo>
                  <a:lnTo>
                    <a:pt x="10710" y="5907"/>
                  </a:lnTo>
                  <a:lnTo>
                    <a:pt x="9941" y="5667"/>
                  </a:lnTo>
                  <a:lnTo>
                    <a:pt x="9125" y="5331"/>
                  </a:lnTo>
                  <a:lnTo>
                    <a:pt x="8261" y="4899"/>
                  </a:lnTo>
                  <a:lnTo>
                    <a:pt x="7348" y="4371"/>
                  </a:lnTo>
                  <a:lnTo>
                    <a:pt x="6340" y="3746"/>
                  </a:lnTo>
                  <a:lnTo>
                    <a:pt x="5283" y="3026"/>
                  </a:lnTo>
                  <a:lnTo>
                    <a:pt x="4178" y="2161"/>
                  </a:lnTo>
                  <a:lnTo>
                    <a:pt x="2978" y="1153"/>
                  </a:lnTo>
                  <a:lnTo>
                    <a:pt x="1729" y="0"/>
                  </a:lnTo>
                  <a:lnTo>
                    <a:pt x="0" y="1633"/>
                  </a:lnTo>
                  <a:lnTo>
                    <a:pt x="0" y="1633"/>
                  </a:lnTo>
                  <a:lnTo>
                    <a:pt x="336" y="2113"/>
                  </a:lnTo>
                  <a:lnTo>
                    <a:pt x="1249" y="3314"/>
                  </a:lnTo>
                  <a:lnTo>
                    <a:pt x="1921" y="4131"/>
                  </a:lnTo>
                  <a:lnTo>
                    <a:pt x="2738" y="4995"/>
                  </a:lnTo>
                  <a:lnTo>
                    <a:pt x="3698" y="5955"/>
                  </a:lnTo>
                  <a:lnTo>
                    <a:pt x="4755" y="6916"/>
                  </a:lnTo>
                  <a:lnTo>
                    <a:pt x="5907" y="7876"/>
                  </a:lnTo>
                  <a:lnTo>
                    <a:pt x="6532" y="8309"/>
                  </a:lnTo>
                  <a:lnTo>
                    <a:pt x="7204" y="8741"/>
                  </a:lnTo>
                  <a:lnTo>
                    <a:pt x="7876" y="9173"/>
                  </a:lnTo>
                  <a:lnTo>
                    <a:pt x="8549" y="9557"/>
                  </a:lnTo>
                  <a:lnTo>
                    <a:pt x="9269" y="9942"/>
                  </a:lnTo>
                  <a:lnTo>
                    <a:pt x="10038" y="10278"/>
                  </a:lnTo>
                  <a:lnTo>
                    <a:pt x="10806" y="10566"/>
                  </a:lnTo>
                  <a:lnTo>
                    <a:pt x="11574" y="10854"/>
                  </a:lnTo>
                  <a:lnTo>
                    <a:pt x="12391" y="11046"/>
                  </a:lnTo>
                  <a:lnTo>
                    <a:pt x="13255" y="11238"/>
                  </a:lnTo>
                  <a:lnTo>
                    <a:pt x="14072" y="11334"/>
                  </a:lnTo>
                  <a:lnTo>
                    <a:pt x="14936" y="11382"/>
                  </a:lnTo>
                  <a:lnTo>
                    <a:pt x="15849" y="11382"/>
                  </a:lnTo>
                  <a:lnTo>
                    <a:pt x="16761" y="11334"/>
                  </a:lnTo>
                  <a:lnTo>
                    <a:pt x="16761" y="11334"/>
                  </a:lnTo>
                  <a:lnTo>
                    <a:pt x="17001" y="11238"/>
                  </a:lnTo>
                  <a:lnTo>
                    <a:pt x="17241" y="11142"/>
                  </a:lnTo>
                  <a:lnTo>
                    <a:pt x="17433" y="10950"/>
                  </a:lnTo>
                  <a:lnTo>
                    <a:pt x="17626" y="10758"/>
                  </a:lnTo>
                  <a:lnTo>
                    <a:pt x="17722" y="10566"/>
                  </a:lnTo>
                  <a:lnTo>
                    <a:pt x="17818" y="10278"/>
                  </a:lnTo>
                  <a:lnTo>
                    <a:pt x="17818" y="10038"/>
                  </a:lnTo>
                  <a:lnTo>
                    <a:pt x="17770" y="9749"/>
                  </a:lnTo>
                  <a:lnTo>
                    <a:pt x="17337" y="8453"/>
                  </a:lnTo>
                  <a:lnTo>
                    <a:pt x="17337" y="8453"/>
                  </a:lnTo>
                  <a:lnTo>
                    <a:pt x="17193" y="8069"/>
                  </a:lnTo>
                  <a:lnTo>
                    <a:pt x="17001" y="7684"/>
                  </a:lnTo>
                  <a:lnTo>
                    <a:pt x="16761" y="7396"/>
                  </a:lnTo>
                  <a:lnTo>
                    <a:pt x="16473" y="7108"/>
                  </a:lnTo>
                  <a:lnTo>
                    <a:pt x="16137" y="6868"/>
                  </a:lnTo>
                  <a:lnTo>
                    <a:pt x="15753" y="6724"/>
                  </a:lnTo>
                  <a:lnTo>
                    <a:pt x="15368" y="6580"/>
                  </a:lnTo>
                  <a:lnTo>
                    <a:pt x="14936" y="65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59"/>
            <p:cNvSpPr/>
            <p:nvPr/>
          </p:nvSpPr>
          <p:spPr>
            <a:xfrm>
              <a:off x="634325" y="3274100"/>
              <a:ext cx="19225" cy="7225"/>
            </a:xfrm>
            <a:custGeom>
              <a:avLst/>
              <a:gdLst/>
              <a:ahLst/>
              <a:cxnLst/>
              <a:rect l="l" t="t" r="r" b="b"/>
              <a:pathLst>
                <a:path w="769" h="289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69" y="288"/>
                  </a:lnTo>
                  <a:lnTo>
                    <a:pt x="769" y="288"/>
                  </a:lnTo>
                  <a:lnTo>
                    <a:pt x="769" y="288"/>
                  </a:lnTo>
                  <a:lnTo>
                    <a:pt x="769" y="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B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59"/>
            <p:cNvSpPr/>
            <p:nvPr/>
          </p:nvSpPr>
          <p:spPr>
            <a:xfrm>
              <a:off x="634325" y="3274100"/>
              <a:ext cx="19225" cy="7225"/>
            </a:xfrm>
            <a:custGeom>
              <a:avLst/>
              <a:gdLst/>
              <a:ahLst/>
              <a:cxnLst/>
              <a:rect l="l" t="t" r="r" b="b"/>
              <a:pathLst>
                <a:path w="769" h="28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69" y="288"/>
                  </a:lnTo>
                  <a:lnTo>
                    <a:pt x="769" y="288"/>
                  </a:lnTo>
                  <a:lnTo>
                    <a:pt x="769" y="288"/>
                  </a:lnTo>
                  <a:lnTo>
                    <a:pt x="769" y="28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59"/>
            <p:cNvSpPr/>
            <p:nvPr/>
          </p:nvSpPr>
          <p:spPr>
            <a:xfrm>
              <a:off x="624725" y="3274100"/>
              <a:ext cx="28825" cy="116475"/>
            </a:xfrm>
            <a:custGeom>
              <a:avLst/>
              <a:gdLst/>
              <a:ahLst/>
              <a:cxnLst/>
              <a:rect l="l" t="t" r="r" b="b"/>
              <a:pathLst>
                <a:path w="1153" h="4659" extrusionOk="0">
                  <a:moveTo>
                    <a:pt x="384" y="0"/>
                  </a:moveTo>
                  <a:lnTo>
                    <a:pt x="0" y="4419"/>
                  </a:lnTo>
                  <a:lnTo>
                    <a:pt x="576" y="4659"/>
                  </a:lnTo>
                  <a:lnTo>
                    <a:pt x="865" y="2450"/>
                  </a:lnTo>
                  <a:lnTo>
                    <a:pt x="1009" y="1249"/>
                  </a:lnTo>
                  <a:lnTo>
                    <a:pt x="1153" y="288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59"/>
            <p:cNvSpPr/>
            <p:nvPr/>
          </p:nvSpPr>
          <p:spPr>
            <a:xfrm>
              <a:off x="624725" y="3274100"/>
              <a:ext cx="28825" cy="116475"/>
            </a:xfrm>
            <a:custGeom>
              <a:avLst/>
              <a:gdLst/>
              <a:ahLst/>
              <a:cxnLst/>
              <a:rect l="l" t="t" r="r" b="b"/>
              <a:pathLst>
                <a:path w="1153" h="4659" fill="none" extrusionOk="0">
                  <a:moveTo>
                    <a:pt x="384" y="0"/>
                  </a:moveTo>
                  <a:lnTo>
                    <a:pt x="0" y="4419"/>
                  </a:lnTo>
                  <a:lnTo>
                    <a:pt x="0" y="4419"/>
                  </a:lnTo>
                  <a:lnTo>
                    <a:pt x="576" y="4659"/>
                  </a:lnTo>
                  <a:lnTo>
                    <a:pt x="576" y="4659"/>
                  </a:lnTo>
                  <a:lnTo>
                    <a:pt x="865" y="2450"/>
                  </a:lnTo>
                  <a:lnTo>
                    <a:pt x="1009" y="1249"/>
                  </a:lnTo>
                  <a:lnTo>
                    <a:pt x="1153" y="288"/>
                  </a:lnTo>
                  <a:lnTo>
                    <a:pt x="1153" y="288"/>
                  </a:lnTo>
                  <a:lnTo>
                    <a:pt x="3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59"/>
            <p:cNvSpPr/>
            <p:nvPr/>
          </p:nvSpPr>
          <p:spPr>
            <a:xfrm>
              <a:off x="636725" y="3264500"/>
              <a:ext cx="136900" cy="183700"/>
            </a:xfrm>
            <a:custGeom>
              <a:avLst/>
              <a:gdLst/>
              <a:ahLst/>
              <a:cxnLst/>
              <a:rect l="l" t="t" r="r" b="b"/>
              <a:pathLst>
                <a:path w="5476" h="7348" extrusionOk="0">
                  <a:moveTo>
                    <a:pt x="1009" y="0"/>
                  </a:moveTo>
                  <a:lnTo>
                    <a:pt x="865" y="48"/>
                  </a:lnTo>
                  <a:lnTo>
                    <a:pt x="817" y="144"/>
                  </a:lnTo>
                  <a:lnTo>
                    <a:pt x="769" y="384"/>
                  </a:lnTo>
                  <a:lnTo>
                    <a:pt x="625" y="1105"/>
                  </a:lnTo>
                  <a:lnTo>
                    <a:pt x="337" y="3122"/>
                  </a:lnTo>
                  <a:lnTo>
                    <a:pt x="0" y="6051"/>
                  </a:lnTo>
                  <a:lnTo>
                    <a:pt x="5187" y="7348"/>
                  </a:lnTo>
                  <a:lnTo>
                    <a:pt x="5475" y="720"/>
                  </a:lnTo>
                  <a:lnTo>
                    <a:pt x="3890" y="768"/>
                  </a:lnTo>
                  <a:lnTo>
                    <a:pt x="2786" y="768"/>
                  </a:lnTo>
                  <a:lnTo>
                    <a:pt x="2210" y="720"/>
                  </a:lnTo>
                  <a:lnTo>
                    <a:pt x="2017" y="576"/>
                  </a:lnTo>
                  <a:lnTo>
                    <a:pt x="1633" y="288"/>
                  </a:lnTo>
                  <a:lnTo>
                    <a:pt x="1393" y="144"/>
                  </a:lnTo>
                  <a:lnTo>
                    <a:pt x="1201" y="48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59"/>
            <p:cNvSpPr/>
            <p:nvPr/>
          </p:nvSpPr>
          <p:spPr>
            <a:xfrm>
              <a:off x="636725" y="3264500"/>
              <a:ext cx="136900" cy="183700"/>
            </a:xfrm>
            <a:custGeom>
              <a:avLst/>
              <a:gdLst/>
              <a:ahLst/>
              <a:cxnLst/>
              <a:rect l="l" t="t" r="r" b="b"/>
              <a:pathLst>
                <a:path w="5476" h="7348" fill="none" extrusionOk="0">
                  <a:moveTo>
                    <a:pt x="5475" y="720"/>
                  </a:moveTo>
                  <a:lnTo>
                    <a:pt x="5475" y="720"/>
                  </a:lnTo>
                  <a:lnTo>
                    <a:pt x="3890" y="768"/>
                  </a:lnTo>
                  <a:lnTo>
                    <a:pt x="2786" y="768"/>
                  </a:lnTo>
                  <a:lnTo>
                    <a:pt x="2210" y="720"/>
                  </a:lnTo>
                  <a:lnTo>
                    <a:pt x="2210" y="720"/>
                  </a:lnTo>
                  <a:lnTo>
                    <a:pt x="2017" y="576"/>
                  </a:lnTo>
                  <a:lnTo>
                    <a:pt x="1633" y="288"/>
                  </a:lnTo>
                  <a:lnTo>
                    <a:pt x="1393" y="144"/>
                  </a:lnTo>
                  <a:lnTo>
                    <a:pt x="1201" y="48"/>
                  </a:lnTo>
                  <a:lnTo>
                    <a:pt x="1009" y="0"/>
                  </a:lnTo>
                  <a:lnTo>
                    <a:pt x="865" y="48"/>
                  </a:lnTo>
                  <a:lnTo>
                    <a:pt x="865" y="48"/>
                  </a:lnTo>
                  <a:lnTo>
                    <a:pt x="817" y="144"/>
                  </a:lnTo>
                  <a:lnTo>
                    <a:pt x="769" y="384"/>
                  </a:lnTo>
                  <a:lnTo>
                    <a:pt x="625" y="1105"/>
                  </a:lnTo>
                  <a:lnTo>
                    <a:pt x="337" y="3122"/>
                  </a:lnTo>
                  <a:lnTo>
                    <a:pt x="0" y="6051"/>
                  </a:lnTo>
                  <a:lnTo>
                    <a:pt x="5187" y="7348"/>
                  </a:lnTo>
                  <a:lnTo>
                    <a:pt x="5475" y="7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59"/>
            <p:cNvSpPr/>
            <p:nvPr/>
          </p:nvSpPr>
          <p:spPr>
            <a:xfrm>
              <a:off x="636725" y="3264500"/>
              <a:ext cx="104475" cy="174100"/>
            </a:xfrm>
            <a:custGeom>
              <a:avLst/>
              <a:gdLst/>
              <a:ahLst/>
              <a:cxnLst/>
              <a:rect l="l" t="t" r="r" b="b"/>
              <a:pathLst>
                <a:path w="4179" h="6964" extrusionOk="0">
                  <a:moveTo>
                    <a:pt x="1009" y="0"/>
                  </a:moveTo>
                  <a:lnTo>
                    <a:pt x="865" y="48"/>
                  </a:lnTo>
                  <a:lnTo>
                    <a:pt x="769" y="240"/>
                  </a:lnTo>
                  <a:lnTo>
                    <a:pt x="673" y="672"/>
                  </a:lnTo>
                  <a:lnTo>
                    <a:pt x="529" y="1633"/>
                  </a:lnTo>
                  <a:lnTo>
                    <a:pt x="385" y="2834"/>
                  </a:lnTo>
                  <a:lnTo>
                    <a:pt x="96" y="5043"/>
                  </a:lnTo>
                  <a:lnTo>
                    <a:pt x="0" y="6051"/>
                  </a:lnTo>
                  <a:lnTo>
                    <a:pt x="3650" y="6964"/>
                  </a:lnTo>
                  <a:lnTo>
                    <a:pt x="3698" y="4995"/>
                  </a:lnTo>
                  <a:lnTo>
                    <a:pt x="3794" y="3266"/>
                  </a:lnTo>
                  <a:lnTo>
                    <a:pt x="3986" y="1777"/>
                  </a:lnTo>
                  <a:lnTo>
                    <a:pt x="4083" y="1201"/>
                  </a:lnTo>
                  <a:lnTo>
                    <a:pt x="4179" y="768"/>
                  </a:lnTo>
                  <a:lnTo>
                    <a:pt x="3122" y="768"/>
                  </a:lnTo>
                  <a:lnTo>
                    <a:pt x="2210" y="720"/>
                  </a:lnTo>
                  <a:lnTo>
                    <a:pt x="2017" y="576"/>
                  </a:lnTo>
                  <a:lnTo>
                    <a:pt x="1729" y="336"/>
                  </a:lnTo>
                  <a:lnTo>
                    <a:pt x="1345" y="96"/>
                  </a:lnTo>
                  <a:lnTo>
                    <a:pt x="1201" y="48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76A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59"/>
            <p:cNvSpPr/>
            <p:nvPr/>
          </p:nvSpPr>
          <p:spPr>
            <a:xfrm>
              <a:off x="751975" y="3282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59"/>
            <p:cNvSpPr/>
            <p:nvPr/>
          </p:nvSpPr>
          <p:spPr>
            <a:xfrm>
              <a:off x="753175" y="3282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59"/>
            <p:cNvSpPr/>
            <p:nvPr/>
          </p:nvSpPr>
          <p:spPr>
            <a:xfrm>
              <a:off x="753175" y="3282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59"/>
            <p:cNvSpPr/>
            <p:nvPr/>
          </p:nvSpPr>
          <p:spPr>
            <a:xfrm>
              <a:off x="753175" y="3282500"/>
              <a:ext cx="12050" cy="25"/>
            </a:xfrm>
            <a:custGeom>
              <a:avLst/>
              <a:gdLst/>
              <a:ahLst/>
              <a:cxnLst/>
              <a:rect l="l" t="t" r="r" b="b"/>
              <a:pathLst>
                <a:path w="482" h="1" fill="none" extrusionOk="0">
                  <a:moveTo>
                    <a:pt x="481" y="0"/>
                  </a:moveTo>
                  <a:lnTo>
                    <a:pt x="48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481" y="0"/>
                  </a:lnTo>
                  <a:lnTo>
                    <a:pt x="48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59"/>
            <p:cNvSpPr/>
            <p:nvPr/>
          </p:nvSpPr>
          <p:spPr>
            <a:xfrm>
              <a:off x="636725" y="3264500"/>
              <a:ext cx="104475" cy="174100"/>
            </a:xfrm>
            <a:custGeom>
              <a:avLst/>
              <a:gdLst/>
              <a:ahLst/>
              <a:cxnLst/>
              <a:rect l="l" t="t" r="r" b="b"/>
              <a:pathLst>
                <a:path w="4179" h="6964" fill="none" extrusionOk="0">
                  <a:moveTo>
                    <a:pt x="1009" y="0"/>
                  </a:moveTo>
                  <a:lnTo>
                    <a:pt x="1009" y="0"/>
                  </a:lnTo>
                  <a:lnTo>
                    <a:pt x="865" y="48"/>
                  </a:lnTo>
                  <a:lnTo>
                    <a:pt x="865" y="48"/>
                  </a:lnTo>
                  <a:lnTo>
                    <a:pt x="769" y="240"/>
                  </a:lnTo>
                  <a:lnTo>
                    <a:pt x="673" y="672"/>
                  </a:lnTo>
                  <a:lnTo>
                    <a:pt x="673" y="672"/>
                  </a:lnTo>
                  <a:lnTo>
                    <a:pt x="529" y="1633"/>
                  </a:lnTo>
                  <a:lnTo>
                    <a:pt x="385" y="2834"/>
                  </a:lnTo>
                  <a:lnTo>
                    <a:pt x="96" y="5043"/>
                  </a:lnTo>
                  <a:lnTo>
                    <a:pt x="96" y="5043"/>
                  </a:lnTo>
                  <a:lnTo>
                    <a:pt x="0" y="6051"/>
                  </a:lnTo>
                  <a:lnTo>
                    <a:pt x="3650" y="6964"/>
                  </a:lnTo>
                  <a:lnTo>
                    <a:pt x="3650" y="6964"/>
                  </a:lnTo>
                  <a:lnTo>
                    <a:pt x="3698" y="4995"/>
                  </a:lnTo>
                  <a:lnTo>
                    <a:pt x="3794" y="3266"/>
                  </a:lnTo>
                  <a:lnTo>
                    <a:pt x="3986" y="1777"/>
                  </a:lnTo>
                  <a:lnTo>
                    <a:pt x="4083" y="1201"/>
                  </a:lnTo>
                  <a:lnTo>
                    <a:pt x="4179" y="768"/>
                  </a:lnTo>
                  <a:lnTo>
                    <a:pt x="4179" y="768"/>
                  </a:lnTo>
                  <a:lnTo>
                    <a:pt x="3122" y="768"/>
                  </a:lnTo>
                  <a:lnTo>
                    <a:pt x="3122" y="768"/>
                  </a:lnTo>
                  <a:lnTo>
                    <a:pt x="2210" y="720"/>
                  </a:lnTo>
                  <a:lnTo>
                    <a:pt x="2210" y="720"/>
                  </a:lnTo>
                  <a:lnTo>
                    <a:pt x="2017" y="576"/>
                  </a:lnTo>
                  <a:lnTo>
                    <a:pt x="1729" y="336"/>
                  </a:lnTo>
                  <a:lnTo>
                    <a:pt x="1345" y="96"/>
                  </a:lnTo>
                  <a:lnTo>
                    <a:pt x="1201" y="48"/>
                  </a:lnTo>
                  <a:lnTo>
                    <a:pt x="100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59"/>
            <p:cNvSpPr/>
            <p:nvPr/>
          </p:nvSpPr>
          <p:spPr>
            <a:xfrm>
              <a:off x="727975" y="3282500"/>
              <a:ext cx="25225" cy="159700"/>
            </a:xfrm>
            <a:custGeom>
              <a:avLst/>
              <a:gdLst/>
              <a:ahLst/>
              <a:cxnLst/>
              <a:rect l="l" t="t" r="r" b="b"/>
              <a:pathLst>
                <a:path w="1009" h="6388" extrusionOk="0">
                  <a:moveTo>
                    <a:pt x="0" y="6244"/>
                  </a:moveTo>
                  <a:lnTo>
                    <a:pt x="0" y="6244"/>
                  </a:lnTo>
                  <a:lnTo>
                    <a:pt x="673" y="6388"/>
                  </a:lnTo>
                  <a:lnTo>
                    <a:pt x="673" y="6388"/>
                  </a:lnTo>
                  <a:lnTo>
                    <a:pt x="0" y="6244"/>
                  </a:lnTo>
                  <a:close/>
                  <a:moveTo>
                    <a:pt x="961" y="0"/>
                  </a:moveTo>
                  <a:lnTo>
                    <a:pt x="961" y="0"/>
                  </a:lnTo>
                  <a:lnTo>
                    <a:pt x="529" y="48"/>
                  </a:lnTo>
                  <a:lnTo>
                    <a:pt x="529" y="48"/>
                  </a:lnTo>
                  <a:lnTo>
                    <a:pt x="529" y="48"/>
                  </a:lnTo>
                  <a:lnTo>
                    <a:pt x="961" y="0"/>
                  </a:lnTo>
                  <a:close/>
                  <a:moveTo>
                    <a:pt x="1009" y="0"/>
                  </a:moveTo>
                  <a:lnTo>
                    <a:pt x="1009" y="0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009" y="0"/>
                  </a:lnTo>
                  <a:close/>
                  <a:moveTo>
                    <a:pt x="1009" y="0"/>
                  </a:move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close/>
                  <a:moveTo>
                    <a:pt x="1009" y="0"/>
                  </a:move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D8DF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59"/>
            <p:cNvSpPr/>
            <p:nvPr/>
          </p:nvSpPr>
          <p:spPr>
            <a:xfrm>
              <a:off x="727975" y="3438575"/>
              <a:ext cx="16825" cy="3625"/>
            </a:xfrm>
            <a:custGeom>
              <a:avLst/>
              <a:gdLst/>
              <a:ahLst/>
              <a:cxnLst/>
              <a:rect l="l" t="t" r="r" b="b"/>
              <a:pathLst>
                <a:path w="673" h="14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673" y="145"/>
                  </a:lnTo>
                  <a:lnTo>
                    <a:pt x="673" y="14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59"/>
            <p:cNvSpPr/>
            <p:nvPr/>
          </p:nvSpPr>
          <p:spPr>
            <a:xfrm>
              <a:off x="741175" y="3282500"/>
              <a:ext cx="10825" cy="1225"/>
            </a:xfrm>
            <a:custGeom>
              <a:avLst/>
              <a:gdLst/>
              <a:ahLst/>
              <a:cxnLst/>
              <a:rect l="l" t="t" r="r" b="b"/>
              <a:pathLst>
                <a:path w="433" h="49" fill="none" extrusionOk="0">
                  <a:moveTo>
                    <a:pt x="433" y="0"/>
                  </a:moveTo>
                  <a:lnTo>
                    <a:pt x="433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59"/>
            <p:cNvSpPr/>
            <p:nvPr/>
          </p:nvSpPr>
          <p:spPr>
            <a:xfrm>
              <a:off x="751975" y="328250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9" y="0"/>
                  </a:moveTo>
                  <a:lnTo>
                    <a:pt x="49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59"/>
            <p:cNvSpPr/>
            <p:nvPr/>
          </p:nvSpPr>
          <p:spPr>
            <a:xfrm>
              <a:off x="753175" y="3282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59"/>
            <p:cNvSpPr/>
            <p:nvPr/>
          </p:nvSpPr>
          <p:spPr>
            <a:xfrm>
              <a:off x="753175" y="3282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59"/>
            <p:cNvSpPr/>
            <p:nvPr/>
          </p:nvSpPr>
          <p:spPr>
            <a:xfrm>
              <a:off x="727975" y="3282500"/>
              <a:ext cx="37250" cy="159700"/>
            </a:xfrm>
            <a:custGeom>
              <a:avLst/>
              <a:gdLst/>
              <a:ahLst/>
              <a:cxnLst/>
              <a:rect l="l" t="t" r="r" b="b"/>
              <a:pathLst>
                <a:path w="1490" h="6388" extrusionOk="0">
                  <a:moveTo>
                    <a:pt x="961" y="0"/>
                  </a:moveTo>
                  <a:lnTo>
                    <a:pt x="529" y="48"/>
                  </a:lnTo>
                  <a:lnTo>
                    <a:pt x="433" y="481"/>
                  </a:lnTo>
                  <a:lnTo>
                    <a:pt x="336" y="1057"/>
                  </a:lnTo>
                  <a:lnTo>
                    <a:pt x="144" y="2546"/>
                  </a:lnTo>
                  <a:lnTo>
                    <a:pt x="48" y="4275"/>
                  </a:lnTo>
                  <a:lnTo>
                    <a:pt x="0" y="6244"/>
                  </a:lnTo>
                  <a:lnTo>
                    <a:pt x="673" y="6388"/>
                  </a:lnTo>
                  <a:lnTo>
                    <a:pt x="817" y="4131"/>
                  </a:lnTo>
                  <a:lnTo>
                    <a:pt x="913" y="3170"/>
                  </a:lnTo>
                  <a:lnTo>
                    <a:pt x="1009" y="2306"/>
                  </a:lnTo>
                  <a:lnTo>
                    <a:pt x="961" y="2306"/>
                  </a:lnTo>
                  <a:lnTo>
                    <a:pt x="913" y="2017"/>
                  </a:lnTo>
                  <a:lnTo>
                    <a:pt x="913" y="1729"/>
                  </a:lnTo>
                  <a:lnTo>
                    <a:pt x="913" y="1441"/>
                  </a:lnTo>
                  <a:lnTo>
                    <a:pt x="1009" y="1105"/>
                  </a:lnTo>
                  <a:lnTo>
                    <a:pt x="1249" y="529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6D9A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59"/>
            <p:cNvSpPr/>
            <p:nvPr/>
          </p:nvSpPr>
          <p:spPr>
            <a:xfrm>
              <a:off x="727975" y="3282500"/>
              <a:ext cx="37250" cy="159700"/>
            </a:xfrm>
            <a:custGeom>
              <a:avLst/>
              <a:gdLst/>
              <a:ahLst/>
              <a:cxnLst/>
              <a:rect l="l" t="t" r="r" b="b"/>
              <a:pathLst>
                <a:path w="1490" h="6388" fill="none" extrusionOk="0">
                  <a:moveTo>
                    <a:pt x="1489" y="0"/>
                  </a:moveTo>
                  <a:lnTo>
                    <a:pt x="148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529" y="48"/>
                  </a:lnTo>
                  <a:lnTo>
                    <a:pt x="529" y="48"/>
                  </a:lnTo>
                  <a:lnTo>
                    <a:pt x="433" y="481"/>
                  </a:lnTo>
                  <a:lnTo>
                    <a:pt x="336" y="1057"/>
                  </a:lnTo>
                  <a:lnTo>
                    <a:pt x="144" y="2546"/>
                  </a:lnTo>
                  <a:lnTo>
                    <a:pt x="48" y="4275"/>
                  </a:lnTo>
                  <a:lnTo>
                    <a:pt x="0" y="6244"/>
                  </a:lnTo>
                  <a:lnTo>
                    <a:pt x="673" y="6388"/>
                  </a:lnTo>
                  <a:lnTo>
                    <a:pt x="673" y="6388"/>
                  </a:lnTo>
                  <a:lnTo>
                    <a:pt x="817" y="4131"/>
                  </a:lnTo>
                  <a:lnTo>
                    <a:pt x="913" y="3170"/>
                  </a:lnTo>
                  <a:lnTo>
                    <a:pt x="1009" y="2306"/>
                  </a:lnTo>
                  <a:lnTo>
                    <a:pt x="1009" y="2306"/>
                  </a:lnTo>
                  <a:lnTo>
                    <a:pt x="961" y="2306"/>
                  </a:lnTo>
                  <a:lnTo>
                    <a:pt x="961" y="2306"/>
                  </a:lnTo>
                  <a:lnTo>
                    <a:pt x="913" y="2017"/>
                  </a:lnTo>
                  <a:lnTo>
                    <a:pt x="913" y="1729"/>
                  </a:lnTo>
                  <a:lnTo>
                    <a:pt x="913" y="1441"/>
                  </a:lnTo>
                  <a:lnTo>
                    <a:pt x="1009" y="1105"/>
                  </a:lnTo>
                  <a:lnTo>
                    <a:pt x="1249" y="529"/>
                  </a:lnTo>
                  <a:lnTo>
                    <a:pt x="148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59"/>
            <p:cNvSpPr/>
            <p:nvPr/>
          </p:nvSpPr>
          <p:spPr>
            <a:xfrm>
              <a:off x="307750" y="3044775"/>
              <a:ext cx="140500" cy="148900"/>
            </a:xfrm>
            <a:custGeom>
              <a:avLst/>
              <a:gdLst/>
              <a:ahLst/>
              <a:cxnLst/>
              <a:rect l="l" t="t" r="r" b="b"/>
              <a:pathLst>
                <a:path w="5620" h="5956" extrusionOk="0">
                  <a:moveTo>
                    <a:pt x="1921" y="0"/>
                  </a:moveTo>
                  <a:lnTo>
                    <a:pt x="1873" y="48"/>
                  </a:lnTo>
                  <a:lnTo>
                    <a:pt x="1873" y="241"/>
                  </a:lnTo>
                  <a:lnTo>
                    <a:pt x="1969" y="529"/>
                  </a:lnTo>
                  <a:lnTo>
                    <a:pt x="2114" y="817"/>
                  </a:lnTo>
                  <a:lnTo>
                    <a:pt x="2306" y="1153"/>
                  </a:lnTo>
                  <a:lnTo>
                    <a:pt x="2690" y="1777"/>
                  </a:lnTo>
                  <a:lnTo>
                    <a:pt x="2930" y="2162"/>
                  </a:lnTo>
                  <a:lnTo>
                    <a:pt x="2930" y="2162"/>
                  </a:lnTo>
                  <a:lnTo>
                    <a:pt x="2450" y="1777"/>
                  </a:lnTo>
                  <a:lnTo>
                    <a:pt x="1729" y="1249"/>
                  </a:lnTo>
                  <a:lnTo>
                    <a:pt x="1345" y="1009"/>
                  </a:lnTo>
                  <a:lnTo>
                    <a:pt x="1009" y="865"/>
                  </a:lnTo>
                  <a:lnTo>
                    <a:pt x="769" y="769"/>
                  </a:lnTo>
                  <a:lnTo>
                    <a:pt x="673" y="817"/>
                  </a:lnTo>
                  <a:lnTo>
                    <a:pt x="625" y="865"/>
                  </a:lnTo>
                  <a:lnTo>
                    <a:pt x="625" y="1009"/>
                  </a:lnTo>
                  <a:lnTo>
                    <a:pt x="625" y="1105"/>
                  </a:lnTo>
                  <a:lnTo>
                    <a:pt x="769" y="1441"/>
                  </a:lnTo>
                  <a:lnTo>
                    <a:pt x="1009" y="1777"/>
                  </a:lnTo>
                  <a:lnTo>
                    <a:pt x="1297" y="2114"/>
                  </a:lnTo>
                  <a:lnTo>
                    <a:pt x="1825" y="2690"/>
                  </a:lnTo>
                  <a:lnTo>
                    <a:pt x="2066" y="2978"/>
                  </a:lnTo>
                  <a:lnTo>
                    <a:pt x="1777" y="2786"/>
                  </a:lnTo>
                  <a:lnTo>
                    <a:pt x="1105" y="2402"/>
                  </a:lnTo>
                  <a:lnTo>
                    <a:pt x="721" y="2210"/>
                  </a:lnTo>
                  <a:lnTo>
                    <a:pt x="385" y="2114"/>
                  </a:lnTo>
                  <a:lnTo>
                    <a:pt x="145" y="2066"/>
                  </a:lnTo>
                  <a:lnTo>
                    <a:pt x="97" y="2114"/>
                  </a:lnTo>
                  <a:lnTo>
                    <a:pt x="48" y="2162"/>
                  </a:lnTo>
                  <a:lnTo>
                    <a:pt x="48" y="2258"/>
                  </a:lnTo>
                  <a:lnTo>
                    <a:pt x="97" y="2354"/>
                  </a:lnTo>
                  <a:lnTo>
                    <a:pt x="241" y="2546"/>
                  </a:lnTo>
                  <a:lnTo>
                    <a:pt x="481" y="2738"/>
                  </a:lnTo>
                  <a:lnTo>
                    <a:pt x="769" y="2978"/>
                  </a:lnTo>
                  <a:lnTo>
                    <a:pt x="1345" y="3362"/>
                  </a:lnTo>
                  <a:lnTo>
                    <a:pt x="1681" y="3602"/>
                  </a:lnTo>
                  <a:lnTo>
                    <a:pt x="1681" y="3602"/>
                  </a:lnTo>
                  <a:lnTo>
                    <a:pt x="1297" y="3506"/>
                  </a:lnTo>
                  <a:lnTo>
                    <a:pt x="769" y="3410"/>
                  </a:lnTo>
                  <a:lnTo>
                    <a:pt x="241" y="3410"/>
                  </a:lnTo>
                  <a:lnTo>
                    <a:pt x="48" y="3458"/>
                  </a:lnTo>
                  <a:lnTo>
                    <a:pt x="0" y="3506"/>
                  </a:lnTo>
                  <a:lnTo>
                    <a:pt x="0" y="3554"/>
                  </a:lnTo>
                  <a:lnTo>
                    <a:pt x="0" y="3698"/>
                  </a:lnTo>
                  <a:lnTo>
                    <a:pt x="145" y="3794"/>
                  </a:lnTo>
                  <a:lnTo>
                    <a:pt x="529" y="4035"/>
                  </a:lnTo>
                  <a:lnTo>
                    <a:pt x="1057" y="4275"/>
                  </a:lnTo>
                  <a:lnTo>
                    <a:pt x="1585" y="4515"/>
                  </a:lnTo>
                  <a:lnTo>
                    <a:pt x="1633" y="4755"/>
                  </a:lnTo>
                  <a:lnTo>
                    <a:pt x="1729" y="4995"/>
                  </a:lnTo>
                  <a:lnTo>
                    <a:pt x="1873" y="5187"/>
                  </a:lnTo>
                  <a:lnTo>
                    <a:pt x="2066" y="5427"/>
                  </a:lnTo>
                  <a:lnTo>
                    <a:pt x="2354" y="5619"/>
                  </a:lnTo>
                  <a:lnTo>
                    <a:pt x="2642" y="5811"/>
                  </a:lnTo>
                  <a:lnTo>
                    <a:pt x="2930" y="5908"/>
                  </a:lnTo>
                  <a:lnTo>
                    <a:pt x="3266" y="5956"/>
                  </a:lnTo>
                  <a:lnTo>
                    <a:pt x="3602" y="5908"/>
                  </a:lnTo>
                  <a:lnTo>
                    <a:pt x="3939" y="5811"/>
                  </a:lnTo>
                  <a:lnTo>
                    <a:pt x="4227" y="5667"/>
                  </a:lnTo>
                  <a:lnTo>
                    <a:pt x="4515" y="5427"/>
                  </a:lnTo>
                  <a:lnTo>
                    <a:pt x="5139" y="4851"/>
                  </a:lnTo>
                  <a:lnTo>
                    <a:pt x="5331" y="4611"/>
                  </a:lnTo>
                  <a:lnTo>
                    <a:pt x="5475" y="4323"/>
                  </a:lnTo>
                  <a:lnTo>
                    <a:pt x="5571" y="4035"/>
                  </a:lnTo>
                  <a:lnTo>
                    <a:pt x="5619" y="3746"/>
                  </a:lnTo>
                  <a:lnTo>
                    <a:pt x="5619" y="3458"/>
                  </a:lnTo>
                  <a:lnTo>
                    <a:pt x="5571" y="3170"/>
                  </a:lnTo>
                  <a:lnTo>
                    <a:pt x="5475" y="2882"/>
                  </a:lnTo>
                  <a:lnTo>
                    <a:pt x="5331" y="2642"/>
                  </a:lnTo>
                  <a:lnTo>
                    <a:pt x="5283" y="2017"/>
                  </a:lnTo>
                  <a:lnTo>
                    <a:pt x="5139" y="1201"/>
                  </a:lnTo>
                  <a:lnTo>
                    <a:pt x="5091" y="817"/>
                  </a:lnTo>
                  <a:lnTo>
                    <a:pt x="4947" y="481"/>
                  </a:lnTo>
                  <a:lnTo>
                    <a:pt x="4803" y="289"/>
                  </a:lnTo>
                  <a:lnTo>
                    <a:pt x="4755" y="241"/>
                  </a:lnTo>
                  <a:lnTo>
                    <a:pt x="4659" y="289"/>
                  </a:lnTo>
                  <a:lnTo>
                    <a:pt x="4515" y="337"/>
                  </a:lnTo>
                  <a:lnTo>
                    <a:pt x="4419" y="529"/>
                  </a:lnTo>
                  <a:lnTo>
                    <a:pt x="4323" y="721"/>
                  </a:lnTo>
                  <a:lnTo>
                    <a:pt x="4275" y="961"/>
                  </a:lnTo>
                  <a:lnTo>
                    <a:pt x="4227" y="1441"/>
                  </a:lnTo>
                  <a:lnTo>
                    <a:pt x="4275" y="1873"/>
                  </a:lnTo>
                  <a:lnTo>
                    <a:pt x="3794" y="1873"/>
                  </a:lnTo>
                  <a:lnTo>
                    <a:pt x="3314" y="1297"/>
                  </a:lnTo>
                  <a:lnTo>
                    <a:pt x="2738" y="625"/>
                  </a:lnTo>
                  <a:lnTo>
                    <a:pt x="2450" y="289"/>
                  </a:lnTo>
                  <a:lnTo>
                    <a:pt x="2162" y="96"/>
                  </a:lnTo>
                  <a:lnTo>
                    <a:pt x="1969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59"/>
            <p:cNvSpPr/>
            <p:nvPr/>
          </p:nvSpPr>
          <p:spPr>
            <a:xfrm>
              <a:off x="307750" y="3044775"/>
              <a:ext cx="140500" cy="148900"/>
            </a:xfrm>
            <a:custGeom>
              <a:avLst/>
              <a:gdLst/>
              <a:ahLst/>
              <a:cxnLst/>
              <a:rect l="l" t="t" r="r" b="b"/>
              <a:pathLst>
                <a:path w="5620" h="5956" fill="none" extrusionOk="0">
                  <a:moveTo>
                    <a:pt x="0" y="3554"/>
                  </a:moveTo>
                  <a:lnTo>
                    <a:pt x="0" y="3554"/>
                  </a:lnTo>
                  <a:lnTo>
                    <a:pt x="0" y="3506"/>
                  </a:lnTo>
                  <a:lnTo>
                    <a:pt x="48" y="3458"/>
                  </a:lnTo>
                  <a:lnTo>
                    <a:pt x="241" y="3410"/>
                  </a:lnTo>
                  <a:lnTo>
                    <a:pt x="481" y="3410"/>
                  </a:lnTo>
                  <a:lnTo>
                    <a:pt x="769" y="3410"/>
                  </a:lnTo>
                  <a:lnTo>
                    <a:pt x="1297" y="3506"/>
                  </a:lnTo>
                  <a:lnTo>
                    <a:pt x="1681" y="3602"/>
                  </a:lnTo>
                  <a:lnTo>
                    <a:pt x="1681" y="3602"/>
                  </a:lnTo>
                  <a:lnTo>
                    <a:pt x="1681" y="3602"/>
                  </a:lnTo>
                  <a:lnTo>
                    <a:pt x="1345" y="3362"/>
                  </a:lnTo>
                  <a:lnTo>
                    <a:pt x="769" y="2978"/>
                  </a:lnTo>
                  <a:lnTo>
                    <a:pt x="481" y="2738"/>
                  </a:lnTo>
                  <a:lnTo>
                    <a:pt x="241" y="2546"/>
                  </a:lnTo>
                  <a:lnTo>
                    <a:pt x="97" y="2354"/>
                  </a:lnTo>
                  <a:lnTo>
                    <a:pt x="48" y="2258"/>
                  </a:lnTo>
                  <a:lnTo>
                    <a:pt x="48" y="2162"/>
                  </a:lnTo>
                  <a:lnTo>
                    <a:pt x="48" y="2162"/>
                  </a:lnTo>
                  <a:lnTo>
                    <a:pt x="97" y="2114"/>
                  </a:lnTo>
                  <a:lnTo>
                    <a:pt x="145" y="2066"/>
                  </a:lnTo>
                  <a:lnTo>
                    <a:pt x="385" y="2114"/>
                  </a:lnTo>
                  <a:lnTo>
                    <a:pt x="721" y="2210"/>
                  </a:lnTo>
                  <a:lnTo>
                    <a:pt x="1105" y="2402"/>
                  </a:lnTo>
                  <a:lnTo>
                    <a:pt x="1777" y="2786"/>
                  </a:lnTo>
                  <a:lnTo>
                    <a:pt x="2066" y="2978"/>
                  </a:lnTo>
                  <a:lnTo>
                    <a:pt x="2066" y="2978"/>
                  </a:lnTo>
                  <a:lnTo>
                    <a:pt x="1825" y="2690"/>
                  </a:lnTo>
                  <a:lnTo>
                    <a:pt x="1297" y="2114"/>
                  </a:lnTo>
                  <a:lnTo>
                    <a:pt x="1009" y="1777"/>
                  </a:lnTo>
                  <a:lnTo>
                    <a:pt x="769" y="1441"/>
                  </a:lnTo>
                  <a:lnTo>
                    <a:pt x="625" y="1105"/>
                  </a:lnTo>
                  <a:lnTo>
                    <a:pt x="625" y="1009"/>
                  </a:lnTo>
                  <a:lnTo>
                    <a:pt x="625" y="865"/>
                  </a:lnTo>
                  <a:lnTo>
                    <a:pt x="625" y="865"/>
                  </a:lnTo>
                  <a:lnTo>
                    <a:pt x="673" y="817"/>
                  </a:lnTo>
                  <a:lnTo>
                    <a:pt x="769" y="769"/>
                  </a:lnTo>
                  <a:lnTo>
                    <a:pt x="1009" y="865"/>
                  </a:lnTo>
                  <a:lnTo>
                    <a:pt x="1345" y="1009"/>
                  </a:lnTo>
                  <a:lnTo>
                    <a:pt x="1729" y="1249"/>
                  </a:lnTo>
                  <a:lnTo>
                    <a:pt x="2450" y="1777"/>
                  </a:lnTo>
                  <a:lnTo>
                    <a:pt x="2930" y="2162"/>
                  </a:lnTo>
                  <a:lnTo>
                    <a:pt x="2930" y="2162"/>
                  </a:lnTo>
                  <a:lnTo>
                    <a:pt x="2930" y="2162"/>
                  </a:lnTo>
                  <a:lnTo>
                    <a:pt x="2690" y="1777"/>
                  </a:lnTo>
                  <a:lnTo>
                    <a:pt x="2306" y="1153"/>
                  </a:lnTo>
                  <a:lnTo>
                    <a:pt x="2114" y="817"/>
                  </a:lnTo>
                  <a:lnTo>
                    <a:pt x="1969" y="529"/>
                  </a:lnTo>
                  <a:lnTo>
                    <a:pt x="1873" y="241"/>
                  </a:lnTo>
                  <a:lnTo>
                    <a:pt x="1873" y="48"/>
                  </a:lnTo>
                  <a:lnTo>
                    <a:pt x="1873" y="48"/>
                  </a:lnTo>
                  <a:lnTo>
                    <a:pt x="1921" y="0"/>
                  </a:lnTo>
                  <a:lnTo>
                    <a:pt x="1969" y="0"/>
                  </a:lnTo>
                  <a:lnTo>
                    <a:pt x="2162" y="96"/>
                  </a:lnTo>
                  <a:lnTo>
                    <a:pt x="2450" y="289"/>
                  </a:lnTo>
                  <a:lnTo>
                    <a:pt x="2738" y="625"/>
                  </a:lnTo>
                  <a:lnTo>
                    <a:pt x="3314" y="1297"/>
                  </a:lnTo>
                  <a:lnTo>
                    <a:pt x="3794" y="1873"/>
                  </a:lnTo>
                  <a:lnTo>
                    <a:pt x="3794" y="1873"/>
                  </a:lnTo>
                  <a:lnTo>
                    <a:pt x="4035" y="1873"/>
                  </a:lnTo>
                  <a:lnTo>
                    <a:pt x="4275" y="1873"/>
                  </a:lnTo>
                  <a:lnTo>
                    <a:pt x="4275" y="1873"/>
                  </a:lnTo>
                  <a:lnTo>
                    <a:pt x="4227" y="1441"/>
                  </a:lnTo>
                  <a:lnTo>
                    <a:pt x="4275" y="961"/>
                  </a:lnTo>
                  <a:lnTo>
                    <a:pt x="4323" y="721"/>
                  </a:lnTo>
                  <a:lnTo>
                    <a:pt x="4419" y="529"/>
                  </a:lnTo>
                  <a:lnTo>
                    <a:pt x="4515" y="337"/>
                  </a:lnTo>
                  <a:lnTo>
                    <a:pt x="4659" y="289"/>
                  </a:lnTo>
                  <a:lnTo>
                    <a:pt x="4659" y="289"/>
                  </a:lnTo>
                  <a:lnTo>
                    <a:pt x="4755" y="241"/>
                  </a:lnTo>
                  <a:lnTo>
                    <a:pt x="4803" y="289"/>
                  </a:lnTo>
                  <a:lnTo>
                    <a:pt x="4947" y="481"/>
                  </a:lnTo>
                  <a:lnTo>
                    <a:pt x="5091" y="817"/>
                  </a:lnTo>
                  <a:lnTo>
                    <a:pt x="5139" y="1201"/>
                  </a:lnTo>
                  <a:lnTo>
                    <a:pt x="5283" y="2017"/>
                  </a:lnTo>
                  <a:lnTo>
                    <a:pt x="5331" y="2642"/>
                  </a:lnTo>
                  <a:lnTo>
                    <a:pt x="5331" y="2642"/>
                  </a:lnTo>
                  <a:lnTo>
                    <a:pt x="5475" y="2882"/>
                  </a:lnTo>
                  <a:lnTo>
                    <a:pt x="5571" y="3170"/>
                  </a:lnTo>
                  <a:lnTo>
                    <a:pt x="5619" y="3458"/>
                  </a:lnTo>
                  <a:lnTo>
                    <a:pt x="5619" y="3746"/>
                  </a:lnTo>
                  <a:lnTo>
                    <a:pt x="5571" y="4035"/>
                  </a:lnTo>
                  <a:lnTo>
                    <a:pt x="5475" y="4323"/>
                  </a:lnTo>
                  <a:lnTo>
                    <a:pt x="5331" y="4611"/>
                  </a:lnTo>
                  <a:lnTo>
                    <a:pt x="5139" y="4851"/>
                  </a:lnTo>
                  <a:lnTo>
                    <a:pt x="4515" y="5427"/>
                  </a:lnTo>
                  <a:lnTo>
                    <a:pt x="4515" y="5427"/>
                  </a:lnTo>
                  <a:lnTo>
                    <a:pt x="4227" y="5667"/>
                  </a:lnTo>
                  <a:lnTo>
                    <a:pt x="3939" y="5811"/>
                  </a:lnTo>
                  <a:lnTo>
                    <a:pt x="3602" y="5908"/>
                  </a:lnTo>
                  <a:lnTo>
                    <a:pt x="3266" y="5956"/>
                  </a:lnTo>
                  <a:lnTo>
                    <a:pt x="2930" y="5908"/>
                  </a:lnTo>
                  <a:lnTo>
                    <a:pt x="2642" y="5811"/>
                  </a:lnTo>
                  <a:lnTo>
                    <a:pt x="2354" y="5619"/>
                  </a:lnTo>
                  <a:lnTo>
                    <a:pt x="2066" y="5427"/>
                  </a:lnTo>
                  <a:lnTo>
                    <a:pt x="2066" y="5427"/>
                  </a:lnTo>
                  <a:lnTo>
                    <a:pt x="1873" y="5187"/>
                  </a:lnTo>
                  <a:lnTo>
                    <a:pt x="1729" y="4995"/>
                  </a:lnTo>
                  <a:lnTo>
                    <a:pt x="1633" y="4755"/>
                  </a:lnTo>
                  <a:lnTo>
                    <a:pt x="1585" y="4515"/>
                  </a:lnTo>
                  <a:lnTo>
                    <a:pt x="1585" y="4515"/>
                  </a:lnTo>
                  <a:lnTo>
                    <a:pt x="1057" y="4275"/>
                  </a:lnTo>
                  <a:lnTo>
                    <a:pt x="529" y="4035"/>
                  </a:lnTo>
                  <a:lnTo>
                    <a:pt x="145" y="3794"/>
                  </a:lnTo>
                  <a:lnTo>
                    <a:pt x="0" y="3698"/>
                  </a:lnTo>
                  <a:lnTo>
                    <a:pt x="0" y="35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59"/>
            <p:cNvSpPr/>
            <p:nvPr/>
          </p:nvSpPr>
          <p:spPr>
            <a:xfrm>
              <a:off x="353375" y="3092800"/>
              <a:ext cx="40850" cy="70850"/>
            </a:xfrm>
            <a:custGeom>
              <a:avLst/>
              <a:gdLst/>
              <a:ahLst/>
              <a:cxnLst/>
              <a:rect l="l" t="t" r="r" b="b"/>
              <a:pathLst>
                <a:path w="1634" h="2834" extrusionOk="0">
                  <a:moveTo>
                    <a:pt x="1633" y="0"/>
                  </a:moveTo>
                  <a:lnTo>
                    <a:pt x="1345" y="193"/>
                  </a:lnTo>
                  <a:lnTo>
                    <a:pt x="1009" y="385"/>
                  </a:lnTo>
                  <a:lnTo>
                    <a:pt x="673" y="721"/>
                  </a:lnTo>
                  <a:lnTo>
                    <a:pt x="385" y="1105"/>
                  </a:lnTo>
                  <a:lnTo>
                    <a:pt x="241" y="1345"/>
                  </a:lnTo>
                  <a:lnTo>
                    <a:pt x="144" y="1633"/>
                  </a:lnTo>
                  <a:lnTo>
                    <a:pt x="48" y="1873"/>
                  </a:lnTo>
                  <a:lnTo>
                    <a:pt x="0" y="2210"/>
                  </a:lnTo>
                  <a:lnTo>
                    <a:pt x="0" y="2498"/>
                  </a:lnTo>
                  <a:lnTo>
                    <a:pt x="48" y="2834"/>
                  </a:lnTo>
                  <a:lnTo>
                    <a:pt x="96" y="2594"/>
                  </a:lnTo>
                  <a:lnTo>
                    <a:pt x="193" y="2306"/>
                  </a:lnTo>
                  <a:lnTo>
                    <a:pt x="337" y="1921"/>
                  </a:lnTo>
                  <a:lnTo>
                    <a:pt x="529" y="1489"/>
                  </a:lnTo>
                  <a:lnTo>
                    <a:pt x="817" y="1009"/>
                  </a:lnTo>
                  <a:lnTo>
                    <a:pt x="1153" y="481"/>
                  </a:lnTo>
                  <a:lnTo>
                    <a:pt x="1633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59"/>
            <p:cNvSpPr/>
            <p:nvPr/>
          </p:nvSpPr>
          <p:spPr>
            <a:xfrm>
              <a:off x="353375" y="3092800"/>
              <a:ext cx="40850" cy="70850"/>
            </a:xfrm>
            <a:custGeom>
              <a:avLst/>
              <a:gdLst/>
              <a:ahLst/>
              <a:cxnLst/>
              <a:rect l="l" t="t" r="r" b="b"/>
              <a:pathLst>
                <a:path w="1634" h="2834" fill="none" extrusionOk="0">
                  <a:moveTo>
                    <a:pt x="1633" y="0"/>
                  </a:moveTo>
                  <a:lnTo>
                    <a:pt x="1633" y="0"/>
                  </a:lnTo>
                  <a:lnTo>
                    <a:pt x="1345" y="193"/>
                  </a:lnTo>
                  <a:lnTo>
                    <a:pt x="1009" y="385"/>
                  </a:lnTo>
                  <a:lnTo>
                    <a:pt x="673" y="721"/>
                  </a:lnTo>
                  <a:lnTo>
                    <a:pt x="385" y="1105"/>
                  </a:lnTo>
                  <a:lnTo>
                    <a:pt x="241" y="1345"/>
                  </a:lnTo>
                  <a:lnTo>
                    <a:pt x="144" y="1633"/>
                  </a:lnTo>
                  <a:lnTo>
                    <a:pt x="48" y="1873"/>
                  </a:lnTo>
                  <a:lnTo>
                    <a:pt x="0" y="2210"/>
                  </a:lnTo>
                  <a:lnTo>
                    <a:pt x="0" y="2498"/>
                  </a:lnTo>
                  <a:lnTo>
                    <a:pt x="48" y="2834"/>
                  </a:lnTo>
                  <a:lnTo>
                    <a:pt x="48" y="2834"/>
                  </a:lnTo>
                  <a:lnTo>
                    <a:pt x="96" y="2594"/>
                  </a:lnTo>
                  <a:lnTo>
                    <a:pt x="193" y="2306"/>
                  </a:lnTo>
                  <a:lnTo>
                    <a:pt x="337" y="1921"/>
                  </a:lnTo>
                  <a:lnTo>
                    <a:pt x="529" y="1489"/>
                  </a:lnTo>
                  <a:lnTo>
                    <a:pt x="817" y="1009"/>
                  </a:lnTo>
                  <a:lnTo>
                    <a:pt x="1153" y="481"/>
                  </a:lnTo>
                  <a:lnTo>
                    <a:pt x="1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59"/>
            <p:cNvSpPr/>
            <p:nvPr/>
          </p:nvSpPr>
          <p:spPr>
            <a:xfrm>
              <a:off x="400200" y="3091600"/>
              <a:ext cx="14425" cy="51650"/>
            </a:xfrm>
            <a:custGeom>
              <a:avLst/>
              <a:gdLst/>
              <a:ahLst/>
              <a:cxnLst/>
              <a:rect l="l" t="t" r="r" b="b"/>
              <a:pathLst>
                <a:path w="577" h="2066" extrusionOk="0">
                  <a:moveTo>
                    <a:pt x="577" y="0"/>
                  </a:moveTo>
                  <a:lnTo>
                    <a:pt x="385" y="193"/>
                  </a:lnTo>
                  <a:lnTo>
                    <a:pt x="289" y="433"/>
                  </a:lnTo>
                  <a:lnTo>
                    <a:pt x="144" y="721"/>
                  </a:lnTo>
                  <a:lnTo>
                    <a:pt x="48" y="1057"/>
                  </a:lnTo>
                  <a:lnTo>
                    <a:pt x="0" y="1393"/>
                  </a:lnTo>
                  <a:lnTo>
                    <a:pt x="0" y="1585"/>
                  </a:lnTo>
                  <a:lnTo>
                    <a:pt x="48" y="1729"/>
                  </a:lnTo>
                  <a:lnTo>
                    <a:pt x="144" y="1921"/>
                  </a:lnTo>
                  <a:lnTo>
                    <a:pt x="241" y="2065"/>
                  </a:lnTo>
                  <a:lnTo>
                    <a:pt x="241" y="1873"/>
                  </a:lnTo>
                  <a:lnTo>
                    <a:pt x="241" y="1393"/>
                  </a:lnTo>
                  <a:lnTo>
                    <a:pt x="337" y="721"/>
                  </a:lnTo>
                  <a:lnTo>
                    <a:pt x="433" y="337"/>
                  </a:lnTo>
                  <a:lnTo>
                    <a:pt x="577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59"/>
            <p:cNvSpPr/>
            <p:nvPr/>
          </p:nvSpPr>
          <p:spPr>
            <a:xfrm>
              <a:off x="400200" y="3091600"/>
              <a:ext cx="14425" cy="51650"/>
            </a:xfrm>
            <a:custGeom>
              <a:avLst/>
              <a:gdLst/>
              <a:ahLst/>
              <a:cxnLst/>
              <a:rect l="l" t="t" r="r" b="b"/>
              <a:pathLst>
                <a:path w="577" h="2066" fill="none" extrusionOk="0">
                  <a:moveTo>
                    <a:pt x="577" y="0"/>
                  </a:moveTo>
                  <a:lnTo>
                    <a:pt x="577" y="0"/>
                  </a:lnTo>
                  <a:lnTo>
                    <a:pt x="385" y="193"/>
                  </a:lnTo>
                  <a:lnTo>
                    <a:pt x="289" y="433"/>
                  </a:lnTo>
                  <a:lnTo>
                    <a:pt x="144" y="721"/>
                  </a:lnTo>
                  <a:lnTo>
                    <a:pt x="48" y="1057"/>
                  </a:lnTo>
                  <a:lnTo>
                    <a:pt x="0" y="1393"/>
                  </a:lnTo>
                  <a:lnTo>
                    <a:pt x="0" y="1585"/>
                  </a:lnTo>
                  <a:lnTo>
                    <a:pt x="48" y="1729"/>
                  </a:lnTo>
                  <a:lnTo>
                    <a:pt x="144" y="1921"/>
                  </a:lnTo>
                  <a:lnTo>
                    <a:pt x="241" y="2065"/>
                  </a:lnTo>
                  <a:lnTo>
                    <a:pt x="241" y="2065"/>
                  </a:lnTo>
                  <a:lnTo>
                    <a:pt x="241" y="1873"/>
                  </a:lnTo>
                  <a:lnTo>
                    <a:pt x="241" y="1393"/>
                  </a:lnTo>
                  <a:lnTo>
                    <a:pt x="337" y="721"/>
                  </a:lnTo>
                  <a:lnTo>
                    <a:pt x="433" y="337"/>
                  </a:lnTo>
                  <a:lnTo>
                    <a:pt x="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59"/>
            <p:cNvSpPr/>
            <p:nvPr/>
          </p:nvSpPr>
          <p:spPr>
            <a:xfrm>
              <a:off x="414600" y="3091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59"/>
            <p:cNvSpPr/>
            <p:nvPr/>
          </p:nvSpPr>
          <p:spPr>
            <a:xfrm>
              <a:off x="744775" y="3257275"/>
              <a:ext cx="320600" cy="385425"/>
            </a:xfrm>
            <a:custGeom>
              <a:avLst/>
              <a:gdLst/>
              <a:ahLst/>
              <a:cxnLst/>
              <a:rect l="l" t="t" r="r" b="b"/>
              <a:pathLst>
                <a:path w="12824" h="15417" extrusionOk="0">
                  <a:moveTo>
                    <a:pt x="5235" y="1"/>
                  </a:moveTo>
                  <a:lnTo>
                    <a:pt x="4275" y="145"/>
                  </a:lnTo>
                  <a:lnTo>
                    <a:pt x="3314" y="433"/>
                  </a:lnTo>
                  <a:lnTo>
                    <a:pt x="2402" y="769"/>
                  </a:lnTo>
                  <a:lnTo>
                    <a:pt x="1633" y="1153"/>
                  </a:lnTo>
                  <a:lnTo>
                    <a:pt x="1297" y="1346"/>
                  </a:lnTo>
                  <a:lnTo>
                    <a:pt x="1009" y="1586"/>
                  </a:lnTo>
                  <a:lnTo>
                    <a:pt x="817" y="1778"/>
                  </a:lnTo>
                  <a:lnTo>
                    <a:pt x="673" y="2018"/>
                  </a:lnTo>
                  <a:lnTo>
                    <a:pt x="529" y="2402"/>
                  </a:lnTo>
                  <a:lnTo>
                    <a:pt x="385" y="3026"/>
                  </a:lnTo>
                  <a:lnTo>
                    <a:pt x="241" y="3843"/>
                  </a:lnTo>
                  <a:lnTo>
                    <a:pt x="145" y="4803"/>
                  </a:lnTo>
                  <a:lnTo>
                    <a:pt x="49" y="7013"/>
                  </a:lnTo>
                  <a:lnTo>
                    <a:pt x="1" y="9414"/>
                  </a:lnTo>
                  <a:lnTo>
                    <a:pt x="49" y="10614"/>
                  </a:lnTo>
                  <a:lnTo>
                    <a:pt x="97" y="11767"/>
                  </a:lnTo>
                  <a:lnTo>
                    <a:pt x="145" y="12776"/>
                  </a:lnTo>
                  <a:lnTo>
                    <a:pt x="289" y="13688"/>
                  </a:lnTo>
                  <a:lnTo>
                    <a:pt x="433" y="14456"/>
                  </a:lnTo>
                  <a:lnTo>
                    <a:pt x="625" y="15033"/>
                  </a:lnTo>
                  <a:lnTo>
                    <a:pt x="721" y="15225"/>
                  </a:lnTo>
                  <a:lnTo>
                    <a:pt x="865" y="15369"/>
                  </a:lnTo>
                  <a:lnTo>
                    <a:pt x="1009" y="15417"/>
                  </a:lnTo>
                  <a:lnTo>
                    <a:pt x="1153" y="15417"/>
                  </a:lnTo>
                  <a:lnTo>
                    <a:pt x="12823" y="11239"/>
                  </a:lnTo>
                  <a:lnTo>
                    <a:pt x="12823" y="10855"/>
                  </a:lnTo>
                  <a:lnTo>
                    <a:pt x="12727" y="10278"/>
                  </a:lnTo>
                  <a:lnTo>
                    <a:pt x="12583" y="9606"/>
                  </a:lnTo>
                  <a:lnTo>
                    <a:pt x="12343" y="8886"/>
                  </a:lnTo>
                  <a:lnTo>
                    <a:pt x="12103" y="8021"/>
                  </a:lnTo>
                  <a:lnTo>
                    <a:pt x="11767" y="7157"/>
                  </a:lnTo>
                  <a:lnTo>
                    <a:pt x="11431" y="6244"/>
                  </a:lnTo>
                  <a:lnTo>
                    <a:pt x="10998" y="5332"/>
                  </a:lnTo>
                  <a:lnTo>
                    <a:pt x="10566" y="4419"/>
                  </a:lnTo>
                  <a:lnTo>
                    <a:pt x="10086" y="3507"/>
                  </a:lnTo>
                  <a:lnTo>
                    <a:pt x="9606" y="2690"/>
                  </a:lnTo>
                  <a:lnTo>
                    <a:pt x="9077" y="1970"/>
                  </a:lnTo>
                  <a:lnTo>
                    <a:pt x="8549" y="1298"/>
                  </a:lnTo>
                  <a:lnTo>
                    <a:pt x="8021" y="769"/>
                  </a:lnTo>
                  <a:lnTo>
                    <a:pt x="7781" y="529"/>
                  </a:lnTo>
                  <a:lnTo>
                    <a:pt x="7493" y="337"/>
                  </a:lnTo>
                  <a:lnTo>
                    <a:pt x="7204" y="193"/>
                  </a:lnTo>
                  <a:lnTo>
                    <a:pt x="6964" y="97"/>
                  </a:lnTo>
                  <a:lnTo>
                    <a:pt x="6580" y="49"/>
                  </a:lnTo>
                  <a:lnTo>
                    <a:pt x="6148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59"/>
            <p:cNvSpPr/>
            <p:nvPr/>
          </p:nvSpPr>
          <p:spPr>
            <a:xfrm>
              <a:off x="744775" y="3257275"/>
              <a:ext cx="320600" cy="385425"/>
            </a:xfrm>
            <a:custGeom>
              <a:avLst/>
              <a:gdLst/>
              <a:ahLst/>
              <a:cxnLst/>
              <a:rect l="l" t="t" r="r" b="b"/>
              <a:pathLst>
                <a:path w="12824" h="15417" fill="none" extrusionOk="0">
                  <a:moveTo>
                    <a:pt x="1153" y="15417"/>
                  </a:moveTo>
                  <a:lnTo>
                    <a:pt x="1153" y="15417"/>
                  </a:lnTo>
                  <a:lnTo>
                    <a:pt x="1009" y="15417"/>
                  </a:lnTo>
                  <a:lnTo>
                    <a:pt x="865" y="15369"/>
                  </a:lnTo>
                  <a:lnTo>
                    <a:pt x="721" y="15225"/>
                  </a:lnTo>
                  <a:lnTo>
                    <a:pt x="625" y="15033"/>
                  </a:lnTo>
                  <a:lnTo>
                    <a:pt x="433" y="14456"/>
                  </a:lnTo>
                  <a:lnTo>
                    <a:pt x="289" y="13688"/>
                  </a:lnTo>
                  <a:lnTo>
                    <a:pt x="145" y="12776"/>
                  </a:lnTo>
                  <a:lnTo>
                    <a:pt x="97" y="11767"/>
                  </a:lnTo>
                  <a:lnTo>
                    <a:pt x="49" y="10614"/>
                  </a:lnTo>
                  <a:lnTo>
                    <a:pt x="1" y="9414"/>
                  </a:lnTo>
                  <a:lnTo>
                    <a:pt x="49" y="7013"/>
                  </a:lnTo>
                  <a:lnTo>
                    <a:pt x="145" y="4803"/>
                  </a:lnTo>
                  <a:lnTo>
                    <a:pt x="241" y="3843"/>
                  </a:lnTo>
                  <a:lnTo>
                    <a:pt x="385" y="3026"/>
                  </a:lnTo>
                  <a:lnTo>
                    <a:pt x="529" y="2402"/>
                  </a:lnTo>
                  <a:lnTo>
                    <a:pt x="673" y="2018"/>
                  </a:lnTo>
                  <a:lnTo>
                    <a:pt x="673" y="2018"/>
                  </a:lnTo>
                  <a:lnTo>
                    <a:pt x="817" y="1778"/>
                  </a:lnTo>
                  <a:lnTo>
                    <a:pt x="1009" y="1586"/>
                  </a:lnTo>
                  <a:lnTo>
                    <a:pt x="1297" y="1346"/>
                  </a:lnTo>
                  <a:lnTo>
                    <a:pt x="1633" y="1153"/>
                  </a:lnTo>
                  <a:lnTo>
                    <a:pt x="2402" y="769"/>
                  </a:lnTo>
                  <a:lnTo>
                    <a:pt x="3314" y="433"/>
                  </a:lnTo>
                  <a:lnTo>
                    <a:pt x="4275" y="145"/>
                  </a:lnTo>
                  <a:lnTo>
                    <a:pt x="5235" y="1"/>
                  </a:lnTo>
                  <a:lnTo>
                    <a:pt x="5716" y="1"/>
                  </a:lnTo>
                  <a:lnTo>
                    <a:pt x="6148" y="1"/>
                  </a:lnTo>
                  <a:lnTo>
                    <a:pt x="6580" y="49"/>
                  </a:lnTo>
                  <a:lnTo>
                    <a:pt x="6964" y="97"/>
                  </a:lnTo>
                  <a:lnTo>
                    <a:pt x="6964" y="97"/>
                  </a:lnTo>
                  <a:lnTo>
                    <a:pt x="7204" y="193"/>
                  </a:lnTo>
                  <a:lnTo>
                    <a:pt x="7493" y="337"/>
                  </a:lnTo>
                  <a:lnTo>
                    <a:pt x="7781" y="529"/>
                  </a:lnTo>
                  <a:lnTo>
                    <a:pt x="8021" y="769"/>
                  </a:lnTo>
                  <a:lnTo>
                    <a:pt x="8549" y="1298"/>
                  </a:lnTo>
                  <a:lnTo>
                    <a:pt x="9077" y="1970"/>
                  </a:lnTo>
                  <a:lnTo>
                    <a:pt x="9606" y="2690"/>
                  </a:lnTo>
                  <a:lnTo>
                    <a:pt x="10086" y="3507"/>
                  </a:lnTo>
                  <a:lnTo>
                    <a:pt x="10566" y="4419"/>
                  </a:lnTo>
                  <a:lnTo>
                    <a:pt x="10998" y="5332"/>
                  </a:lnTo>
                  <a:lnTo>
                    <a:pt x="11431" y="6244"/>
                  </a:lnTo>
                  <a:lnTo>
                    <a:pt x="11767" y="7157"/>
                  </a:lnTo>
                  <a:lnTo>
                    <a:pt x="12103" y="8021"/>
                  </a:lnTo>
                  <a:lnTo>
                    <a:pt x="12343" y="8886"/>
                  </a:lnTo>
                  <a:lnTo>
                    <a:pt x="12583" y="9606"/>
                  </a:lnTo>
                  <a:lnTo>
                    <a:pt x="12727" y="10278"/>
                  </a:lnTo>
                  <a:lnTo>
                    <a:pt x="12823" y="10855"/>
                  </a:lnTo>
                  <a:lnTo>
                    <a:pt x="12823" y="11239"/>
                  </a:lnTo>
                  <a:lnTo>
                    <a:pt x="1153" y="154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59"/>
            <p:cNvSpPr/>
            <p:nvPr/>
          </p:nvSpPr>
          <p:spPr>
            <a:xfrm>
              <a:off x="749575" y="3226075"/>
              <a:ext cx="199325" cy="133300"/>
            </a:xfrm>
            <a:custGeom>
              <a:avLst/>
              <a:gdLst/>
              <a:ahLst/>
              <a:cxnLst/>
              <a:rect l="l" t="t" r="r" b="b"/>
              <a:pathLst>
                <a:path w="7973" h="5332" extrusionOk="0">
                  <a:moveTo>
                    <a:pt x="5668" y="0"/>
                  </a:moveTo>
                  <a:lnTo>
                    <a:pt x="913" y="1729"/>
                  </a:lnTo>
                  <a:lnTo>
                    <a:pt x="721" y="2017"/>
                  </a:lnTo>
                  <a:lnTo>
                    <a:pt x="385" y="2738"/>
                  </a:lnTo>
                  <a:lnTo>
                    <a:pt x="193" y="3170"/>
                  </a:lnTo>
                  <a:lnTo>
                    <a:pt x="97" y="3650"/>
                  </a:lnTo>
                  <a:lnTo>
                    <a:pt x="1" y="4130"/>
                  </a:lnTo>
                  <a:lnTo>
                    <a:pt x="49" y="4323"/>
                  </a:lnTo>
                  <a:lnTo>
                    <a:pt x="97" y="4563"/>
                  </a:lnTo>
                  <a:lnTo>
                    <a:pt x="673" y="4707"/>
                  </a:lnTo>
                  <a:lnTo>
                    <a:pt x="1970" y="5043"/>
                  </a:lnTo>
                  <a:lnTo>
                    <a:pt x="2690" y="5235"/>
                  </a:lnTo>
                  <a:lnTo>
                    <a:pt x="3314" y="5331"/>
                  </a:lnTo>
                  <a:lnTo>
                    <a:pt x="3795" y="5331"/>
                  </a:lnTo>
                  <a:lnTo>
                    <a:pt x="3939" y="5283"/>
                  </a:lnTo>
                  <a:lnTo>
                    <a:pt x="3987" y="5235"/>
                  </a:lnTo>
                  <a:lnTo>
                    <a:pt x="4083" y="4947"/>
                  </a:lnTo>
                  <a:lnTo>
                    <a:pt x="4083" y="4563"/>
                  </a:lnTo>
                  <a:lnTo>
                    <a:pt x="4083" y="3650"/>
                  </a:lnTo>
                  <a:lnTo>
                    <a:pt x="3939" y="2498"/>
                  </a:lnTo>
                  <a:lnTo>
                    <a:pt x="4179" y="2834"/>
                  </a:lnTo>
                  <a:lnTo>
                    <a:pt x="4707" y="3554"/>
                  </a:lnTo>
                  <a:lnTo>
                    <a:pt x="4995" y="3938"/>
                  </a:lnTo>
                  <a:lnTo>
                    <a:pt x="5332" y="4226"/>
                  </a:lnTo>
                  <a:lnTo>
                    <a:pt x="5620" y="4419"/>
                  </a:lnTo>
                  <a:lnTo>
                    <a:pt x="5716" y="4467"/>
                  </a:lnTo>
                  <a:lnTo>
                    <a:pt x="5812" y="4467"/>
                  </a:lnTo>
                  <a:lnTo>
                    <a:pt x="6052" y="4323"/>
                  </a:lnTo>
                  <a:lnTo>
                    <a:pt x="6388" y="4082"/>
                  </a:lnTo>
                  <a:lnTo>
                    <a:pt x="6772" y="3794"/>
                  </a:lnTo>
                  <a:lnTo>
                    <a:pt x="7156" y="3458"/>
                  </a:lnTo>
                  <a:lnTo>
                    <a:pt x="7541" y="3074"/>
                  </a:lnTo>
                  <a:lnTo>
                    <a:pt x="7781" y="2690"/>
                  </a:lnTo>
                  <a:lnTo>
                    <a:pt x="7877" y="2546"/>
                  </a:lnTo>
                  <a:lnTo>
                    <a:pt x="7925" y="2401"/>
                  </a:lnTo>
                  <a:lnTo>
                    <a:pt x="7973" y="2257"/>
                  </a:lnTo>
                  <a:lnTo>
                    <a:pt x="7925" y="2113"/>
                  </a:lnTo>
                  <a:lnTo>
                    <a:pt x="7733" y="1873"/>
                  </a:lnTo>
                  <a:lnTo>
                    <a:pt x="7445" y="1537"/>
                  </a:lnTo>
                  <a:lnTo>
                    <a:pt x="6676" y="817"/>
                  </a:lnTo>
                  <a:lnTo>
                    <a:pt x="5668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59"/>
            <p:cNvSpPr/>
            <p:nvPr/>
          </p:nvSpPr>
          <p:spPr>
            <a:xfrm>
              <a:off x="749575" y="3226075"/>
              <a:ext cx="199325" cy="133300"/>
            </a:xfrm>
            <a:custGeom>
              <a:avLst/>
              <a:gdLst/>
              <a:ahLst/>
              <a:cxnLst/>
              <a:rect l="l" t="t" r="r" b="b"/>
              <a:pathLst>
                <a:path w="7973" h="5332" fill="none" extrusionOk="0">
                  <a:moveTo>
                    <a:pt x="913" y="1729"/>
                  </a:moveTo>
                  <a:lnTo>
                    <a:pt x="913" y="1729"/>
                  </a:lnTo>
                  <a:lnTo>
                    <a:pt x="721" y="2017"/>
                  </a:lnTo>
                  <a:lnTo>
                    <a:pt x="385" y="2738"/>
                  </a:lnTo>
                  <a:lnTo>
                    <a:pt x="193" y="3170"/>
                  </a:lnTo>
                  <a:lnTo>
                    <a:pt x="97" y="3650"/>
                  </a:lnTo>
                  <a:lnTo>
                    <a:pt x="1" y="4130"/>
                  </a:lnTo>
                  <a:lnTo>
                    <a:pt x="49" y="4323"/>
                  </a:lnTo>
                  <a:lnTo>
                    <a:pt x="97" y="4563"/>
                  </a:lnTo>
                  <a:lnTo>
                    <a:pt x="97" y="4563"/>
                  </a:lnTo>
                  <a:lnTo>
                    <a:pt x="673" y="4707"/>
                  </a:lnTo>
                  <a:lnTo>
                    <a:pt x="1970" y="5043"/>
                  </a:lnTo>
                  <a:lnTo>
                    <a:pt x="2690" y="5235"/>
                  </a:lnTo>
                  <a:lnTo>
                    <a:pt x="3314" y="5331"/>
                  </a:lnTo>
                  <a:lnTo>
                    <a:pt x="3795" y="5331"/>
                  </a:lnTo>
                  <a:lnTo>
                    <a:pt x="3939" y="5283"/>
                  </a:lnTo>
                  <a:lnTo>
                    <a:pt x="3987" y="5235"/>
                  </a:lnTo>
                  <a:lnTo>
                    <a:pt x="3987" y="5235"/>
                  </a:lnTo>
                  <a:lnTo>
                    <a:pt x="4083" y="4947"/>
                  </a:lnTo>
                  <a:lnTo>
                    <a:pt x="4083" y="4563"/>
                  </a:lnTo>
                  <a:lnTo>
                    <a:pt x="4083" y="3650"/>
                  </a:lnTo>
                  <a:lnTo>
                    <a:pt x="3939" y="2498"/>
                  </a:lnTo>
                  <a:lnTo>
                    <a:pt x="3939" y="2498"/>
                  </a:lnTo>
                  <a:lnTo>
                    <a:pt x="4179" y="2834"/>
                  </a:lnTo>
                  <a:lnTo>
                    <a:pt x="4707" y="3554"/>
                  </a:lnTo>
                  <a:lnTo>
                    <a:pt x="4995" y="3938"/>
                  </a:lnTo>
                  <a:lnTo>
                    <a:pt x="5332" y="4226"/>
                  </a:lnTo>
                  <a:lnTo>
                    <a:pt x="5620" y="4419"/>
                  </a:lnTo>
                  <a:lnTo>
                    <a:pt x="5716" y="4467"/>
                  </a:lnTo>
                  <a:lnTo>
                    <a:pt x="5812" y="4467"/>
                  </a:lnTo>
                  <a:lnTo>
                    <a:pt x="5812" y="4467"/>
                  </a:lnTo>
                  <a:lnTo>
                    <a:pt x="6052" y="4323"/>
                  </a:lnTo>
                  <a:lnTo>
                    <a:pt x="6388" y="4082"/>
                  </a:lnTo>
                  <a:lnTo>
                    <a:pt x="6772" y="3794"/>
                  </a:lnTo>
                  <a:lnTo>
                    <a:pt x="7156" y="3458"/>
                  </a:lnTo>
                  <a:lnTo>
                    <a:pt x="7541" y="3074"/>
                  </a:lnTo>
                  <a:lnTo>
                    <a:pt x="7781" y="2690"/>
                  </a:lnTo>
                  <a:lnTo>
                    <a:pt x="7877" y="2546"/>
                  </a:lnTo>
                  <a:lnTo>
                    <a:pt x="7925" y="2401"/>
                  </a:lnTo>
                  <a:lnTo>
                    <a:pt x="7973" y="2257"/>
                  </a:lnTo>
                  <a:lnTo>
                    <a:pt x="7925" y="2113"/>
                  </a:lnTo>
                  <a:lnTo>
                    <a:pt x="7925" y="2113"/>
                  </a:lnTo>
                  <a:lnTo>
                    <a:pt x="7733" y="1873"/>
                  </a:lnTo>
                  <a:lnTo>
                    <a:pt x="7445" y="1537"/>
                  </a:lnTo>
                  <a:lnTo>
                    <a:pt x="6676" y="817"/>
                  </a:lnTo>
                  <a:lnTo>
                    <a:pt x="5668" y="0"/>
                  </a:lnTo>
                  <a:lnTo>
                    <a:pt x="913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59"/>
            <p:cNvSpPr/>
            <p:nvPr/>
          </p:nvSpPr>
          <p:spPr>
            <a:xfrm>
              <a:off x="816825" y="3245275"/>
              <a:ext cx="45650" cy="51650"/>
            </a:xfrm>
            <a:custGeom>
              <a:avLst/>
              <a:gdLst/>
              <a:ahLst/>
              <a:cxnLst/>
              <a:rect l="l" t="t" r="r" b="b"/>
              <a:pathLst>
                <a:path w="1826" h="2066" extrusionOk="0">
                  <a:moveTo>
                    <a:pt x="1393" y="1"/>
                  </a:moveTo>
                  <a:lnTo>
                    <a:pt x="0" y="385"/>
                  </a:lnTo>
                  <a:lnTo>
                    <a:pt x="288" y="2066"/>
                  </a:lnTo>
                  <a:lnTo>
                    <a:pt x="1825" y="1537"/>
                  </a:lnTo>
                  <a:lnTo>
                    <a:pt x="1393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59"/>
            <p:cNvSpPr/>
            <p:nvPr/>
          </p:nvSpPr>
          <p:spPr>
            <a:xfrm>
              <a:off x="816825" y="3245275"/>
              <a:ext cx="45650" cy="51650"/>
            </a:xfrm>
            <a:custGeom>
              <a:avLst/>
              <a:gdLst/>
              <a:ahLst/>
              <a:cxnLst/>
              <a:rect l="l" t="t" r="r" b="b"/>
              <a:pathLst>
                <a:path w="1826" h="2066" fill="none" extrusionOk="0">
                  <a:moveTo>
                    <a:pt x="1393" y="1"/>
                  </a:moveTo>
                  <a:lnTo>
                    <a:pt x="1825" y="1537"/>
                  </a:lnTo>
                  <a:lnTo>
                    <a:pt x="288" y="2066"/>
                  </a:lnTo>
                  <a:lnTo>
                    <a:pt x="0" y="385"/>
                  </a:lnTo>
                  <a:lnTo>
                    <a:pt x="139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59"/>
            <p:cNvSpPr/>
            <p:nvPr/>
          </p:nvSpPr>
          <p:spPr>
            <a:xfrm>
              <a:off x="821625" y="3274100"/>
              <a:ext cx="40850" cy="22825"/>
            </a:xfrm>
            <a:custGeom>
              <a:avLst/>
              <a:gdLst/>
              <a:ahLst/>
              <a:cxnLst/>
              <a:rect l="l" t="t" r="r" b="b"/>
              <a:pathLst>
                <a:path w="1634" h="913" extrusionOk="0">
                  <a:moveTo>
                    <a:pt x="1537" y="0"/>
                  </a:moveTo>
                  <a:lnTo>
                    <a:pt x="240" y="192"/>
                  </a:lnTo>
                  <a:lnTo>
                    <a:pt x="0" y="240"/>
                  </a:lnTo>
                  <a:lnTo>
                    <a:pt x="96" y="913"/>
                  </a:lnTo>
                  <a:lnTo>
                    <a:pt x="1633" y="384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59"/>
            <p:cNvSpPr/>
            <p:nvPr/>
          </p:nvSpPr>
          <p:spPr>
            <a:xfrm>
              <a:off x="821625" y="3274100"/>
              <a:ext cx="40850" cy="22825"/>
            </a:xfrm>
            <a:custGeom>
              <a:avLst/>
              <a:gdLst/>
              <a:ahLst/>
              <a:cxnLst/>
              <a:rect l="l" t="t" r="r" b="b"/>
              <a:pathLst>
                <a:path w="1634" h="913" fill="none" extrusionOk="0">
                  <a:moveTo>
                    <a:pt x="1537" y="0"/>
                  </a:moveTo>
                  <a:lnTo>
                    <a:pt x="240" y="192"/>
                  </a:lnTo>
                  <a:lnTo>
                    <a:pt x="240" y="192"/>
                  </a:lnTo>
                  <a:lnTo>
                    <a:pt x="0" y="240"/>
                  </a:lnTo>
                  <a:lnTo>
                    <a:pt x="96" y="913"/>
                  </a:lnTo>
                  <a:lnTo>
                    <a:pt x="1633" y="384"/>
                  </a:lnTo>
                  <a:lnTo>
                    <a:pt x="15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59"/>
            <p:cNvSpPr/>
            <p:nvPr/>
          </p:nvSpPr>
          <p:spPr>
            <a:xfrm>
              <a:off x="995700" y="2961925"/>
              <a:ext cx="144100" cy="156100"/>
            </a:xfrm>
            <a:custGeom>
              <a:avLst/>
              <a:gdLst/>
              <a:ahLst/>
              <a:cxnLst/>
              <a:rect l="l" t="t" r="r" b="b"/>
              <a:pathLst>
                <a:path w="5764" h="6244" extrusionOk="0">
                  <a:moveTo>
                    <a:pt x="2306" y="1"/>
                  </a:moveTo>
                  <a:lnTo>
                    <a:pt x="2066" y="97"/>
                  </a:lnTo>
                  <a:lnTo>
                    <a:pt x="1778" y="193"/>
                  </a:lnTo>
                  <a:lnTo>
                    <a:pt x="1490" y="289"/>
                  </a:lnTo>
                  <a:lnTo>
                    <a:pt x="1250" y="433"/>
                  </a:lnTo>
                  <a:lnTo>
                    <a:pt x="1057" y="625"/>
                  </a:lnTo>
                  <a:lnTo>
                    <a:pt x="817" y="817"/>
                  </a:lnTo>
                  <a:lnTo>
                    <a:pt x="481" y="1297"/>
                  </a:lnTo>
                  <a:lnTo>
                    <a:pt x="241" y="1778"/>
                  </a:lnTo>
                  <a:lnTo>
                    <a:pt x="49" y="2354"/>
                  </a:lnTo>
                  <a:lnTo>
                    <a:pt x="1" y="2978"/>
                  </a:lnTo>
                  <a:lnTo>
                    <a:pt x="1" y="3266"/>
                  </a:lnTo>
                  <a:lnTo>
                    <a:pt x="49" y="3603"/>
                  </a:lnTo>
                  <a:lnTo>
                    <a:pt x="97" y="3939"/>
                  </a:lnTo>
                  <a:lnTo>
                    <a:pt x="193" y="4227"/>
                  </a:lnTo>
                  <a:lnTo>
                    <a:pt x="481" y="4755"/>
                  </a:lnTo>
                  <a:lnTo>
                    <a:pt x="817" y="5235"/>
                  </a:lnTo>
                  <a:lnTo>
                    <a:pt x="1250" y="5620"/>
                  </a:lnTo>
                  <a:lnTo>
                    <a:pt x="1730" y="5956"/>
                  </a:lnTo>
                  <a:lnTo>
                    <a:pt x="2018" y="6052"/>
                  </a:lnTo>
                  <a:lnTo>
                    <a:pt x="2258" y="6148"/>
                  </a:lnTo>
                  <a:lnTo>
                    <a:pt x="2546" y="6196"/>
                  </a:lnTo>
                  <a:lnTo>
                    <a:pt x="2834" y="6244"/>
                  </a:lnTo>
                  <a:lnTo>
                    <a:pt x="3123" y="6244"/>
                  </a:lnTo>
                  <a:lnTo>
                    <a:pt x="3411" y="6196"/>
                  </a:lnTo>
                  <a:lnTo>
                    <a:pt x="3699" y="6148"/>
                  </a:lnTo>
                  <a:lnTo>
                    <a:pt x="3987" y="6052"/>
                  </a:lnTo>
                  <a:lnTo>
                    <a:pt x="4227" y="5908"/>
                  </a:lnTo>
                  <a:lnTo>
                    <a:pt x="4467" y="5764"/>
                  </a:lnTo>
                  <a:lnTo>
                    <a:pt x="4707" y="5572"/>
                  </a:lnTo>
                  <a:lnTo>
                    <a:pt x="4899" y="5380"/>
                  </a:lnTo>
                  <a:lnTo>
                    <a:pt x="5284" y="4947"/>
                  </a:lnTo>
                  <a:lnTo>
                    <a:pt x="5524" y="4419"/>
                  </a:lnTo>
                  <a:lnTo>
                    <a:pt x="5716" y="3843"/>
                  </a:lnTo>
                  <a:lnTo>
                    <a:pt x="5764" y="3218"/>
                  </a:lnTo>
                  <a:lnTo>
                    <a:pt x="5764" y="2930"/>
                  </a:lnTo>
                  <a:lnTo>
                    <a:pt x="5716" y="2594"/>
                  </a:lnTo>
                  <a:lnTo>
                    <a:pt x="5620" y="2306"/>
                  </a:lnTo>
                  <a:lnTo>
                    <a:pt x="5524" y="1970"/>
                  </a:lnTo>
                  <a:lnTo>
                    <a:pt x="5284" y="1441"/>
                  </a:lnTo>
                  <a:lnTo>
                    <a:pt x="4899" y="961"/>
                  </a:lnTo>
                  <a:lnTo>
                    <a:pt x="4467" y="577"/>
                  </a:lnTo>
                  <a:lnTo>
                    <a:pt x="3987" y="241"/>
                  </a:lnTo>
                  <a:lnTo>
                    <a:pt x="3747" y="145"/>
                  </a:lnTo>
                  <a:lnTo>
                    <a:pt x="3459" y="49"/>
                  </a:lnTo>
                  <a:lnTo>
                    <a:pt x="3219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59"/>
            <p:cNvSpPr/>
            <p:nvPr/>
          </p:nvSpPr>
          <p:spPr>
            <a:xfrm>
              <a:off x="995700" y="2961925"/>
              <a:ext cx="144100" cy="156100"/>
            </a:xfrm>
            <a:custGeom>
              <a:avLst/>
              <a:gdLst/>
              <a:ahLst/>
              <a:cxnLst/>
              <a:rect l="l" t="t" r="r" b="b"/>
              <a:pathLst>
                <a:path w="5764" h="6244" fill="none" extrusionOk="0">
                  <a:moveTo>
                    <a:pt x="5716" y="2594"/>
                  </a:moveTo>
                  <a:lnTo>
                    <a:pt x="5716" y="2594"/>
                  </a:lnTo>
                  <a:lnTo>
                    <a:pt x="5764" y="2930"/>
                  </a:lnTo>
                  <a:lnTo>
                    <a:pt x="5764" y="3218"/>
                  </a:lnTo>
                  <a:lnTo>
                    <a:pt x="5716" y="3843"/>
                  </a:lnTo>
                  <a:lnTo>
                    <a:pt x="5524" y="4419"/>
                  </a:lnTo>
                  <a:lnTo>
                    <a:pt x="5284" y="4947"/>
                  </a:lnTo>
                  <a:lnTo>
                    <a:pt x="4899" y="5380"/>
                  </a:lnTo>
                  <a:lnTo>
                    <a:pt x="4707" y="5572"/>
                  </a:lnTo>
                  <a:lnTo>
                    <a:pt x="4467" y="5764"/>
                  </a:lnTo>
                  <a:lnTo>
                    <a:pt x="4227" y="5908"/>
                  </a:lnTo>
                  <a:lnTo>
                    <a:pt x="3987" y="6052"/>
                  </a:lnTo>
                  <a:lnTo>
                    <a:pt x="3699" y="6148"/>
                  </a:lnTo>
                  <a:lnTo>
                    <a:pt x="3411" y="6196"/>
                  </a:lnTo>
                  <a:lnTo>
                    <a:pt x="3411" y="6196"/>
                  </a:lnTo>
                  <a:lnTo>
                    <a:pt x="3123" y="6244"/>
                  </a:lnTo>
                  <a:lnTo>
                    <a:pt x="2834" y="6244"/>
                  </a:lnTo>
                  <a:lnTo>
                    <a:pt x="2546" y="6196"/>
                  </a:lnTo>
                  <a:lnTo>
                    <a:pt x="2258" y="6148"/>
                  </a:lnTo>
                  <a:lnTo>
                    <a:pt x="2018" y="6052"/>
                  </a:lnTo>
                  <a:lnTo>
                    <a:pt x="1730" y="5956"/>
                  </a:lnTo>
                  <a:lnTo>
                    <a:pt x="1250" y="5620"/>
                  </a:lnTo>
                  <a:lnTo>
                    <a:pt x="817" y="5235"/>
                  </a:lnTo>
                  <a:lnTo>
                    <a:pt x="481" y="4755"/>
                  </a:lnTo>
                  <a:lnTo>
                    <a:pt x="193" y="4227"/>
                  </a:lnTo>
                  <a:lnTo>
                    <a:pt x="97" y="3939"/>
                  </a:lnTo>
                  <a:lnTo>
                    <a:pt x="49" y="3603"/>
                  </a:lnTo>
                  <a:lnTo>
                    <a:pt x="49" y="3603"/>
                  </a:lnTo>
                  <a:lnTo>
                    <a:pt x="1" y="3266"/>
                  </a:lnTo>
                  <a:lnTo>
                    <a:pt x="1" y="2978"/>
                  </a:lnTo>
                  <a:lnTo>
                    <a:pt x="49" y="2354"/>
                  </a:lnTo>
                  <a:lnTo>
                    <a:pt x="241" y="1778"/>
                  </a:lnTo>
                  <a:lnTo>
                    <a:pt x="481" y="1297"/>
                  </a:lnTo>
                  <a:lnTo>
                    <a:pt x="817" y="817"/>
                  </a:lnTo>
                  <a:lnTo>
                    <a:pt x="1057" y="625"/>
                  </a:lnTo>
                  <a:lnTo>
                    <a:pt x="1250" y="433"/>
                  </a:lnTo>
                  <a:lnTo>
                    <a:pt x="1490" y="289"/>
                  </a:lnTo>
                  <a:lnTo>
                    <a:pt x="1778" y="193"/>
                  </a:lnTo>
                  <a:lnTo>
                    <a:pt x="2066" y="97"/>
                  </a:lnTo>
                  <a:lnTo>
                    <a:pt x="2306" y="1"/>
                  </a:lnTo>
                  <a:lnTo>
                    <a:pt x="2306" y="1"/>
                  </a:lnTo>
                  <a:lnTo>
                    <a:pt x="2642" y="1"/>
                  </a:lnTo>
                  <a:lnTo>
                    <a:pt x="2930" y="1"/>
                  </a:lnTo>
                  <a:lnTo>
                    <a:pt x="3219" y="1"/>
                  </a:lnTo>
                  <a:lnTo>
                    <a:pt x="3459" y="49"/>
                  </a:lnTo>
                  <a:lnTo>
                    <a:pt x="3747" y="145"/>
                  </a:lnTo>
                  <a:lnTo>
                    <a:pt x="3987" y="241"/>
                  </a:lnTo>
                  <a:lnTo>
                    <a:pt x="4467" y="577"/>
                  </a:lnTo>
                  <a:lnTo>
                    <a:pt x="4899" y="961"/>
                  </a:lnTo>
                  <a:lnTo>
                    <a:pt x="5284" y="1441"/>
                  </a:lnTo>
                  <a:lnTo>
                    <a:pt x="5524" y="1970"/>
                  </a:lnTo>
                  <a:lnTo>
                    <a:pt x="5620" y="2306"/>
                  </a:lnTo>
                  <a:lnTo>
                    <a:pt x="5716" y="25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59"/>
            <p:cNvSpPr/>
            <p:nvPr/>
          </p:nvSpPr>
          <p:spPr>
            <a:xfrm>
              <a:off x="1066550" y="2999150"/>
              <a:ext cx="55250" cy="85275"/>
            </a:xfrm>
            <a:custGeom>
              <a:avLst/>
              <a:gdLst/>
              <a:ahLst/>
              <a:cxnLst/>
              <a:rect l="l" t="t" r="r" b="b"/>
              <a:pathLst>
                <a:path w="2210" h="3411" extrusionOk="0">
                  <a:moveTo>
                    <a:pt x="1345" y="0"/>
                  </a:moveTo>
                  <a:lnTo>
                    <a:pt x="1105" y="673"/>
                  </a:lnTo>
                  <a:lnTo>
                    <a:pt x="817" y="1393"/>
                  </a:lnTo>
                  <a:lnTo>
                    <a:pt x="433" y="2114"/>
                  </a:lnTo>
                  <a:lnTo>
                    <a:pt x="0" y="2834"/>
                  </a:lnTo>
                  <a:lnTo>
                    <a:pt x="0" y="3314"/>
                  </a:lnTo>
                  <a:lnTo>
                    <a:pt x="289" y="3362"/>
                  </a:lnTo>
                  <a:lnTo>
                    <a:pt x="529" y="3410"/>
                  </a:lnTo>
                  <a:lnTo>
                    <a:pt x="817" y="3362"/>
                  </a:lnTo>
                  <a:lnTo>
                    <a:pt x="1153" y="3266"/>
                  </a:lnTo>
                  <a:lnTo>
                    <a:pt x="1441" y="3122"/>
                  </a:lnTo>
                  <a:lnTo>
                    <a:pt x="1681" y="2882"/>
                  </a:lnTo>
                  <a:lnTo>
                    <a:pt x="1921" y="2642"/>
                  </a:lnTo>
                  <a:lnTo>
                    <a:pt x="2065" y="2306"/>
                  </a:lnTo>
                  <a:lnTo>
                    <a:pt x="2162" y="1970"/>
                  </a:lnTo>
                  <a:lnTo>
                    <a:pt x="2210" y="1633"/>
                  </a:lnTo>
                  <a:lnTo>
                    <a:pt x="2162" y="1249"/>
                  </a:lnTo>
                  <a:lnTo>
                    <a:pt x="2065" y="865"/>
                  </a:lnTo>
                  <a:lnTo>
                    <a:pt x="1873" y="529"/>
                  </a:lnTo>
                  <a:lnTo>
                    <a:pt x="1633" y="241"/>
                  </a:lnTo>
                  <a:lnTo>
                    <a:pt x="1345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59"/>
            <p:cNvSpPr/>
            <p:nvPr/>
          </p:nvSpPr>
          <p:spPr>
            <a:xfrm>
              <a:off x="1066550" y="2999150"/>
              <a:ext cx="55250" cy="85275"/>
            </a:xfrm>
            <a:custGeom>
              <a:avLst/>
              <a:gdLst/>
              <a:ahLst/>
              <a:cxnLst/>
              <a:rect l="l" t="t" r="r" b="b"/>
              <a:pathLst>
                <a:path w="2210" h="3411" fill="none" extrusionOk="0">
                  <a:moveTo>
                    <a:pt x="1345" y="0"/>
                  </a:moveTo>
                  <a:lnTo>
                    <a:pt x="1345" y="0"/>
                  </a:lnTo>
                  <a:lnTo>
                    <a:pt x="1105" y="673"/>
                  </a:lnTo>
                  <a:lnTo>
                    <a:pt x="817" y="1393"/>
                  </a:lnTo>
                  <a:lnTo>
                    <a:pt x="433" y="2114"/>
                  </a:lnTo>
                  <a:lnTo>
                    <a:pt x="0" y="2834"/>
                  </a:lnTo>
                  <a:lnTo>
                    <a:pt x="0" y="2834"/>
                  </a:lnTo>
                  <a:lnTo>
                    <a:pt x="0" y="3314"/>
                  </a:lnTo>
                  <a:lnTo>
                    <a:pt x="0" y="3314"/>
                  </a:lnTo>
                  <a:lnTo>
                    <a:pt x="289" y="3362"/>
                  </a:lnTo>
                  <a:lnTo>
                    <a:pt x="529" y="3410"/>
                  </a:lnTo>
                  <a:lnTo>
                    <a:pt x="529" y="3410"/>
                  </a:lnTo>
                  <a:lnTo>
                    <a:pt x="817" y="3362"/>
                  </a:lnTo>
                  <a:lnTo>
                    <a:pt x="817" y="3362"/>
                  </a:lnTo>
                  <a:lnTo>
                    <a:pt x="1153" y="3266"/>
                  </a:lnTo>
                  <a:lnTo>
                    <a:pt x="1441" y="3122"/>
                  </a:lnTo>
                  <a:lnTo>
                    <a:pt x="1681" y="2882"/>
                  </a:lnTo>
                  <a:lnTo>
                    <a:pt x="1921" y="2642"/>
                  </a:lnTo>
                  <a:lnTo>
                    <a:pt x="2065" y="2306"/>
                  </a:lnTo>
                  <a:lnTo>
                    <a:pt x="2162" y="1970"/>
                  </a:lnTo>
                  <a:lnTo>
                    <a:pt x="2210" y="1633"/>
                  </a:lnTo>
                  <a:lnTo>
                    <a:pt x="2162" y="1249"/>
                  </a:lnTo>
                  <a:lnTo>
                    <a:pt x="2162" y="1249"/>
                  </a:lnTo>
                  <a:lnTo>
                    <a:pt x="2065" y="865"/>
                  </a:lnTo>
                  <a:lnTo>
                    <a:pt x="1873" y="529"/>
                  </a:lnTo>
                  <a:lnTo>
                    <a:pt x="1633" y="241"/>
                  </a:lnTo>
                  <a:lnTo>
                    <a:pt x="134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59"/>
            <p:cNvSpPr/>
            <p:nvPr/>
          </p:nvSpPr>
          <p:spPr>
            <a:xfrm>
              <a:off x="594700" y="2834675"/>
              <a:ext cx="471875" cy="447850"/>
            </a:xfrm>
            <a:custGeom>
              <a:avLst/>
              <a:gdLst/>
              <a:ahLst/>
              <a:cxnLst/>
              <a:rect l="l" t="t" r="r" b="b"/>
              <a:pathLst>
                <a:path w="18875" h="17914" extrusionOk="0">
                  <a:moveTo>
                    <a:pt x="10374" y="0"/>
                  </a:moveTo>
                  <a:lnTo>
                    <a:pt x="9606" y="96"/>
                  </a:lnTo>
                  <a:lnTo>
                    <a:pt x="5667" y="1057"/>
                  </a:lnTo>
                  <a:lnTo>
                    <a:pt x="4755" y="1201"/>
                  </a:lnTo>
                  <a:lnTo>
                    <a:pt x="3891" y="1393"/>
                  </a:lnTo>
                  <a:lnTo>
                    <a:pt x="3170" y="1681"/>
                  </a:lnTo>
                  <a:lnTo>
                    <a:pt x="2546" y="2065"/>
                  </a:lnTo>
                  <a:lnTo>
                    <a:pt x="1970" y="2545"/>
                  </a:lnTo>
                  <a:lnTo>
                    <a:pt x="1489" y="3074"/>
                  </a:lnTo>
                  <a:lnTo>
                    <a:pt x="1057" y="3650"/>
                  </a:lnTo>
                  <a:lnTo>
                    <a:pt x="721" y="4274"/>
                  </a:lnTo>
                  <a:lnTo>
                    <a:pt x="481" y="4947"/>
                  </a:lnTo>
                  <a:lnTo>
                    <a:pt x="241" y="5667"/>
                  </a:lnTo>
                  <a:lnTo>
                    <a:pt x="97" y="6435"/>
                  </a:lnTo>
                  <a:lnTo>
                    <a:pt x="49" y="7204"/>
                  </a:lnTo>
                  <a:lnTo>
                    <a:pt x="0" y="7972"/>
                  </a:lnTo>
                  <a:lnTo>
                    <a:pt x="49" y="8741"/>
                  </a:lnTo>
                  <a:lnTo>
                    <a:pt x="97" y="9557"/>
                  </a:lnTo>
                  <a:lnTo>
                    <a:pt x="241" y="10325"/>
                  </a:lnTo>
                  <a:lnTo>
                    <a:pt x="433" y="11574"/>
                  </a:lnTo>
                  <a:lnTo>
                    <a:pt x="385" y="12006"/>
                  </a:lnTo>
                  <a:lnTo>
                    <a:pt x="385" y="12391"/>
                  </a:lnTo>
                  <a:lnTo>
                    <a:pt x="433" y="12775"/>
                  </a:lnTo>
                  <a:lnTo>
                    <a:pt x="481" y="13159"/>
                  </a:lnTo>
                  <a:lnTo>
                    <a:pt x="577" y="13543"/>
                  </a:lnTo>
                  <a:lnTo>
                    <a:pt x="673" y="13879"/>
                  </a:lnTo>
                  <a:lnTo>
                    <a:pt x="817" y="14264"/>
                  </a:lnTo>
                  <a:lnTo>
                    <a:pt x="961" y="14552"/>
                  </a:lnTo>
                  <a:lnTo>
                    <a:pt x="1393" y="15176"/>
                  </a:lnTo>
                  <a:lnTo>
                    <a:pt x="1873" y="15752"/>
                  </a:lnTo>
                  <a:lnTo>
                    <a:pt x="2450" y="16233"/>
                  </a:lnTo>
                  <a:lnTo>
                    <a:pt x="3074" y="16665"/>
                  </a:lnTo>
                  <a:lnTo>
                    <a:pt x="3794" y="17049"/>
                  </a:lnTo>
                  <a:lnTo>
                    <a:pt x="4515" y="17337"/>
                  </a:lnTo>
                  <a:lnTo>
                    <a:pt x="5283" y="17577"/>
                  </a:lnTo>
                  <a:lnTo>
                    <a:pt x="6100" y="17769"/>
                  </a:lnTo>
                  <a:lnTo>
                    <a:pt x="6916" y="17865"/>
                  </a:lnTo>
                  <a:lnTo>
                    <a:pt x="7733" y="17913"/>
                  </a:lnTo>
                  <a:lnTo>
                    <a:pt x="8501" y="17865"/>
                  </a:lnTo>
                  <a:lnTo>
                    <a:pt x="9317" y="17769"/>
                  </a:lnTo>
                  <a:lnTo>
                    <a:pt x="12535" y="17193"/>
                  </a:lnTo>
                  <a:lnTo>
                    <a:pt x="13303" y="17049"/>
                  </a:lnTo>
                  <a:lnTo>
                    <a:pt x="14024" y="16809"/>
                  </a:lnTo>
                  <a:lnTo>
                    <a:pt x="14744" y="16473"/>
                  </a:lnTo>
                  <a:lnTo>
                    <a:pt x="15369" y="16088"/>
                  </a:lnTo>
                  <a:lnTo>
                    <a:pt x="15993" y="15656"/>
                  </a:lnTo>
                  <a:lnTo>
                    <a:pt x="16521" y="15176"/>
                  </a:lnTo>
                  <a:lnTo>
                    <a:pt x="17049" y="14648"/>
                  </a:lnTo>
                  <a:lnTo>
                    <a:pt x="17482" y="14071"/>
                  </a:lnTo>
                  <a:lnTo>
                    <a:pt x="17866" y="13447"/>
                  </a:lnTo>
                  <a:lnTo>
                    <a:pt x="18202" y="12775"/>
                  </a:lnTo>
                  <a:lnTo>
                    <a:pt x="18490" y="12102"/>
                  </a:lnTo>
                  <a:lnTo>
                    <a:pt x="18682" y="11382"/>
                  </a:lnTo>
                  <a:lnTo>
                    <a:pt x="18826" y="10662"/>
                  </a:lnTo>
                  <a:lnTo>
                    <a:pt x="18874" y="9893"/>
                  </a:lnTo>
                  <a:lnTo>
                    <a:pt x="18874" y="9125"/>
                  </a:lnTo>
                  <a:lnTo>
                    <a:pt x="18778" y="8356"/>
                  </a:lnTo>
                  <a:lnTo>
                    <a:pt x="18538" y="7108"/>
                  </a:lnTo>
                  <a:lnTo>
                    <a:pt x="18346" y="6339"/>
                  </a:lnTo>
                  <a:lnTo>
                    <a:pt x="18106" y="5571"/>
                  </a:lnTo>
                  <a:lnTo>
                    <a:pt x="17818" y="4851"/>
                  </a:lnTo>
                  <a:lnTo>
                    <a:pt x="17434" y="4130"/>
                  </a:lnTo>
                  <a:lnTo>
                    <a:pt x="17001" y="3458"/>
                  </a:lnTo>
                  <a:lnTo>
                    <a:pt x="16473" y="2834"/>
                  </a:lnTo>
                  <a:lnTo>
                    <a:pt x="15945" y="2257"/>
                  </a:lnTo>
                  <a:lnTo>
                    <a:pt x="15369" y="1777"/>
                  </a:lnTo>
                  <a:lnTo>
                    <a:pt x="14744" y="1297"/>
                  </a:lnTo>
                  <a:lnTo>
                    <a:pt x="14072" y="864"/>
                  </a:lnTo>
                  <a:lnTo>
                    <a:pt x="13351" y="576"/>
                  </a:lnTo>
                  <a:lnTo>
                    <a:pt x="12631" y="288"/>
                  </a:lnTo>
                  <a:lnTo>
                    <a:pt x="11911" y="96"/>
                  </a:lnTo>
                  <a:lnTo>
                    <a:pt x="11142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59"/>
            <p:cNvSpPr/>
            <p:nvPr/>
          </p:nvSpPr>
          <p:spPr>
            <a:xfrm>
              <a:off x="594700" y="2834675"/>
              <a:ext cx="471875" cy="447850"/>
            </a:xfrm>
            <a:custGeom>
              <a:avLst/>
              <a:gdLst/>
              <a:ahLst/>
              <a:cxnLst/>
              <a:rect l="l" t="t" r="r" b="b"/>
              <a:pathLst>
                <a:path w="18875" h="17914" fill="none" extrusionOk="0">
                  <a:moveTo>
                    <a:pt x="9606" y="96"/>
                  </a:moveTo>
                  <a:lnTo>
                    <a:pt x="5667" y="1057"/>
                  </a:lnTo>
                  <a:lnTo>
                    <a:pt x="5667" y="1057"/>
                  </a:lnTo>
                  <a:lnTo>
                    <a:pt x="4755" y="1201"/>
                  </a:lnTo>
                  <a:lnTo>
                    <a:pt x="3891" y="1393"/>
                  </a:lnTo>
                  <a:lnTo>
                    <a:pt x="3170" y="1681"/>
                  </a:lnTo>
                  <a:lnTo>
                    <a:pt x="2546" y="2065"/>
                  </a:lnTo>
                  <a:lnTo>
                    <a:pt x="1970" y="2545"/>
                  </a:lnTo>
                  <a:lnTo>
                    <a:pt x="1489" y="3074"/>
                  </a:lnTo>
                  <a:lnTo>
                    <a:pt x="1057" y="3650"/>
                  </a:lnTo>
                  <a:lnTo>
                    <a:pt x="721" y="4274"/>
                  </a:lnTo>
                  <a:lnTo>
                    <a:pt x="481" y="4947"/>
                  </a:lnTo>
                  <a:lnTo>
                    <a:pt x="241" y="5667"/>
                  </a:lnTo>
                  <a:lnTo>
                    <a:pt x="97" y="6435"/>
                  </a:lnTo>
                  <a:lnTo>
                    <a:pt x="49" y="7204"/>
                  </a:lnTo>
                  <a:lnTo>
                    <a:pt x="0" y="7972"/>
                  </a:lnTo>
                  <a:lnTo>
                    <a:pt x="49" y="8741"/>
                  </a:lnTo>
                  <a:lnTo>
                    <a:pt x="97" y="9557"/>
                  </a:lnTo>
                  <a:lnTo>
                    <a:pt x="241" y="10325"/>
                  </a:lnTo>
                  <a:lnTo>
                    <a:pt x="433" y="11574"/>
                  </a:lnTo>
                  <a:lnTo>
                    <a:pt x="433" y="11574"/>
                  </a:lnTo>
                  <a:lnTo>
                    <a:pt x="385" y="12006"/>
                  </a:lnTo>
                  <a:lnTo>
                    <a:pt x="385" y="12391"/>
                  </a:lnTo>
                  <a:lnTo>
                    <a:pt x="433" y="12775"/>
                  </a:lnTo>
                  <a:lnTo>
                    <a:pt x="481" y="13159"/>
                  </a:lnTo>
                  <a:lnTo>
                    <a:pt x="577" y="13543"/>
                  </a:lnTo>
                  <a:lnTo>
                    <a:pt x="673" y="13879"/>
                  </a:lnTo>
                  <a:lnTo>
                    <a:pt x="817" y="14264"/>
                  </a:lnTo>
                  <a:lnTo>
                    <a:pt x="961" y="14552"/>
                  </a:lnTo>
                  <a:lnTo>
                    <a:pt x="1393" y="15176"/>
                  </a:lnTo>
                  <a:lnTo>
                    <a:pt x="1873" y="15752"/>
                  </a:lnTo>
                  <a:lnTo>
                    <a:pt x="2450" y="16233"/>
                  </a:lnTo>
                  <a:lnTo>
                    <a:pt x="3074" y="16665"/>
                  </a:lnTo>
                  <a:lnTo>
                    <a:pt x="3794" y="17049"/>
                  </a:lnTo>
                  <a:lnTo>
                    <a:pt x="4515" y="17337"/>
                  </a:lnTo>
                  <a:lnTo>
                    <a:pt x="5283" y="17577"/>
                  </a:lnTo>
                  <a:lnTo>
                    <a:pt x="6100" y="17769"/>
                  </a:lnTo>
                  <a:lnTo>
                    <a:pt x="6916" y="17865"/>
                  </a:lnTo>
                  <a:lnTo>
                    <a:pt x="7733" y="17913"/>
                  </a:lnTo>
                  <a:lnTo>
                    <a:pt x="8501" y="17865"/>
                  </a:lnTo>
                  <a:lnTo>
                    <a:pt x="9317" y="17769"/>
                  </a:lnTo>
                  <a:lnTo>
                    <a:pt x="12535" y="17193"/>
                  </a:lnTo>
                  <a:lnTo>
                    <a:pt x="12535" y="17193"/>
                  </a:lnTo>
                  <a:lnTo>
                    <a:pt x="13303" y="17049"/>
                  </a:lnTo>
                  <a:lnTo>
                    <a:pt x="14024" y="16809"/>
                  </a:lnTo>
                  <a:lnTo>
                    <a:pt x="14744" y="16473"/>
                  </a:lnTo>
                  <a:lnTo>
                    <a:pt x="15369" y="16088"/>
                  </a:lnTo>
                  <a:lnTo>
                    <a:pt x="15993" y="15656"/>
                  </a:lnTo>
                  <a:lnTo>
                    <a:pt x="16521" y="15176"/>
                  </a:lnTo>
                  <a:lnTo>
                    <a:pt x="17049" y="14648"/>
                  </a:lnTo>
                  <a:lnTo>
                    <a:pt x="17482" y="14071"/>
                  </a:lnTo>
                  <a:lnTo>
                    <a:pt x="17866" y="13447"/>
                  </a:lnTo>
                  <a:lnTo>
                    <a:pt x="18202" y="12775"/>
                  </a:lnTo>
                  <a:lnTo>
                    <a:pt x="18490" y="12102"/>
                  </a:lnTo>
                  <a:lnTo>
                    <a:pt x="18682" y="11382"/>
                  </a:lnTo>
                  <a:lnTo>
                    <a:pt x="18826" y="10662"/>
                  </a:lnTo>
                  <a:lnTo>
                    <a:pt x="18874" y="9893"/>
                  </a:lnTo>
                  <a:lnTo>
                    <a:pt x="18874" y="9125"/>
                  </a:lnTo>
                  <a:lnTo>
                    <a:pt x="18778" y="8356"/>
                  </a:lnTo>
                  <a:lnTo>
                    <a:pt x="18538" y="7108"/>
                  </a:lnTo>
                  <a:lnTo>
                    <a:pt x="18538" y="7108"/>
                  </a:lnTo>
                  <a:lnTo>
                    <a:pt x="18346" y="6339"/>
                  </a:lnTo>
                  <a:lnTo>
                    <a:pt x="18106" y="5571"/>
                  </a:lnTo>
                  <a:lnTo>
                    <a:pt x="17818" y="4851"/>
                  </a:lnTo>
                  <a:lnTo>
                    <a:pt x="17434" y="4130"/>
                  </a:lnTo>
                  <a:lnTo>
                    <a:pt x="17001" y="3458"/>
                  </a:lnTo>
                  <a:lnTo>
                    <a:pt x="16473" y="2834"/>
                  </a:lnTo>
                  <a:lnTo>
                    <a:pt x="15945" y="2257"/>
                  </a:lnTo>
                  <a:lnTo>
                    <a:pt x="15369" y="1777"/>
                  </a:lnTo>
                  <a:lnTo>
                    <a:pt x="14744" y="1297"/>
                  </a:lnTo>
                  <a:lnTo>
                    <a:pt x="14072" y="864"/>
                  </a:lnTo>
                  <a:lnTo>
                    <a:pt x="13351" y="576"/>
                  </a:lnTo>
                  <a:lnTo>
                    <a:pt x="12631" y="288"/>
                  </a:lnTo>
                  <a:lnTo>
                    <a:pt x="11911" y="96"/>
                  </a:lnTo>
                  <a:lnTo>
                    <a:pt x="11142" y="0"/>
                  </a:lnTo>
                  <a:lnTo>
                    <a:pt x="10374" y="0"/>
                  </a:lnTo>
                  <a:lnTo>
                    <a:pt x="9606" y="9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59"/>
            <p:cNvSpPr/>
            <p:nvPr/>
          </p:nvSpPr>
          <p:spPr>
            <a:xfrm>
              <a:off x="754375" y="3097600"/>
              <a:ext cx="165725" cy="103275"/>
            </a:xfrm>
            <a:custGeom>
              <a:avLst/>
              <a:gdLst/>
              <a:ahLst/>
              <a:cxnLst/>
              <a:rect l="l" t="t" r="r" b="b"/>
              <a:pathLst>
                <a:path w="6629" h="4131" extrusionOk="0">
                  <a:moveTo>
                    <a:pt x="4851" y="1"/>
                  </a:moveTo>
                  <a:lnTo>
                    <a:pt x="4371" y="97"/>
                  </a:lnTo>
                  <a:lnTo>
                    <a:pt x="4035" y="241"/>
                  </a:lnTo>
                  <a:lnTo>
                    <a:pt x="3747" y="433"/>
                  </a:lnTo>
                  <a:lnTo>
                    <a:pt x="3315" y="817"/>
                  </a:lnTo>
                  <a:lnTo>
                    <a:pt x="3122" y="913"/>
                  </a:lnTo>
                  <a:lnTo>
                    <a:pt x="2882" y="913"/>
                  </a:lnTo>
                  <a:lnTo>
                    <a:pt x="2642" y="817"/>
                  </a:lnTo>
                  <a:lnTo>
                    <a:pt x="2354" y="673"/>
                  </a:lnTo>
                  <a:lnTo>
                    <a:pt x="1826" y="337"/>
                  </a:lnTo>
                  <a:lnTo>
                    <a:pt x="1490" y="193"/>
                  </a:lnTo>
                  <a:lnTo>
                    <a:pt x="1201" y="145"/>
                  </a:lnTo>
                  <a:lnTo>
                    <a:pt x="1009" y="145"/>
                  </a:lnTo>
                  <a:lnTo>
                    <a:pt x="865" y="193"/>
                  </a:lnTo>
                  <a:lnTo>
                    <a:pt x="673" y="241"/>
                  </a:lnTo>
                  <a:lnTo>
                    <a:pt x="481" y="337"/>
                  </a:lnTo>
                  <a:lnTo>
                    <a:pt x="337" y="529"/>
                  </a:lnTo>
                  <a:lnTo>
                    <a:pt x="193" y="721"/>
                  </a:lnTo>
                  <a:lnTo>
                    <a:pt x="97" y="1009"/>
                  </a:lnTo>
                  <a:lnTo>
                    <a:pt x="1" y="1297"/>
                  </a:lnTo>
                  <a:lnTo>
                    <a:pt x="1" y="1633"/>
                  </a:lnTo>
                  <a:lnTo>
                    <a:pt x="49" y="2018"/>
                  </a:lnTo>
                  <a:lnTo>
                    <a:pt x="145" y="2354"/>
                  </a:lnTo>
                  <a:lnTo>
                    <a:pt x="289" y="2690"/>
                  </a:lnTo>
                  <a:lnTo>
                    <a:pt x="481" y="3026"/>
                  </a:lnTo>
                  <a:lnTo>
                    <a:pt x="769" y="3362"/>
                  </a:lnTo>
                  <a:lnTo>
                    <a:pt x="1153" y="3650"/>
                  </a:lnTo>
                  <a:lnTo>
                    <a:pt x="1586" y="3843"/>
                  </a:lnTo>
                  <a:lnTo>
                    <a:pt x="2066" y="4035"/>
                  </a:lnTo>
                  <a:lnTo>
                    <a:pt x="2690" y="4131"/>
                  </a:lnTo>
                  <a:lnTo>
                    <a:pt x="3363" y="4131"/>
                  </a:lnTo>
                  <a:lnTo>
                    <a:pt x="4179" y="4083"/>
                  </a:lnTo>
                  <a:lnTo>
                    <a:pt x="4707" y="3987"/>
                  </a:lnTo>
                  <a:lnTo>
                    <a:pt x="5188" y="3795"/>
                  </a:lnTo>
                  <a:lnTo>
                    <a:pt x="5572" y="3554"/>
                  </a:lnTo>
                  <a:lnTo>
                    <a:pt x="5908" y="3314"/>
                  </a:lnTo>
                  <a:lnTo>
                    <a:pt x="6196" y="2978"/>
                  </a:lnTo>
                  <a:lnTo>
                    <a:pt x="6388" y="2642"/>
                  </a:lnTo>
                  <a:lnTo>
                    <a:pt x="6532" y="2306"/>
                  </a:lnTo>
                  <a:lnTo>
                    <a:pt x="6580" y="1970"/>
                  </a:lnTo>
                  <a:lnTo>
                    <a:pt x="6628" y="1633"/>
                  </a:lnTo>
                  <a:lnTo>
                    <a:pt x="6580" y="1297"/>
                  </a:lnTo>
                  <a:lnTo>
                    <a:pt x="6484" y="961"/>
                  </a:lnTo>
                  <a:lnTo>
                    <a:pt x="6388" y="673"/>
                  </a:lnTo>
                  <a:lnTo>
                    <a:pt x="6196" y="433"/>
                  </a:lnTo>
                  <a:lnTo>
                    <a:pt x="5956" y="241"/>
                  </a:lnTo>
                  <a:lnTo>
                    <a:pt x="5716" y="97"/>
                  </a:lnTo>
                  <a:lnTo>
                    <a:pt x="5380" y="49"/>
                  </a:lnTo>
                  <a:lnTo>
                    <a:pt x="509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59"/>
            <p:cNvSpPr/>
            <p:nvPr/>
          </p:nvSpPr>
          <p:spPr>
            <a:xfrm>
              <a:off x="754375" y="3133625"/>
              <a:ext cx="128500" cy="67250"/>
            </a:xfrm>
            <a:custGeom>
              <a:avLst/>
              <a:gdLst/>
              <a:ahLst/>
              <a:cxnLst/>
              <a:rect l="l" t="t" r="r" b="b"/>
              <a:pathLst>
                <a:path w="5140" h="2690" extrusionOk="0">
                  <a:moveTo>
                    <a:pt x="1105" y="0"/>
                  </a:moveTo>
                  <a:lnTo>
                    <a:pt x="721" y="48"/>
                  </a:lnTo>
                  <a:lnTo>
                    <a:pt x="1" y="144"/>
                  </a:lnTo>
                  <a:lnTo>
                    <a:pt x="49" y="625"/>
                  </a:lnTo>
                  <a:lnTo>
                    <a:pt x="241" y="1153"/>
                  </a:lnTo>
                  <a:lnTo>
                    <a:pt x="337" y="1393"/>
                  </a:lnTo>
                  <a:lnTo>
                    <a:pt x="481" y="1633"/>
                  </a:lnTo>
                  <a:lnTo>
                    <a:pt x="673" y="1825"/>
                  </a:lnTo>
                  <a:lnTo>
                    <a:pt x="913" y="2017"/>
                  </a:lnTo>
                  <a:lnTo>
                    <a:pt x="1201" y="2209"/>
                  </a:lnTo>
                  <a:lnTo>
                    <a:pt x="1490" y="2402"/>
                  </a:lnTo>
                  <a:lnTo>
                    <a:pt x="1826" y="2498"/>
                  </a:lnTo>
                  <a:lnTo>
                    <a:pt x="2210" y="2594"/>
                  </a:lnTo>
                  <a:lnTo>
                    <a:pt x="2642" y="2690"/>
                  </a:lnTo>
                  <a:lnTo>
                    <a:pt x="3603" y="2690"/>
                  </a:lnTo>
                  <a:lnTo>
                    <a:pt x="4179" y="2642"/>
                  </a:lnTo>
                  <a:lnTo>
                    <a:pt x="4659" y="2546"/>
                  </a:lnTo>
                  <a:lnTo>
                    <a:pt x="5140" y="2402"/>
                  </a:lnTo>
                  <a:lnTo>
                    <a:pt x="4899" y="1921"/>
                  </a:lnTo>
                  <a:lnTo>
                    <a:pt x="4563" y="1489"/>
                  </a:lnTo>
                  <a:lnTo>
                    <a:pt x="4179" y="1105"/>
                  </a:lnTo>
                  <a:lnTo>
                    <a:pt x="3747" y="769"/>
                  </a:lnTo>
                  <a:lnTo>
                    <a:pt x="3267" y="481"/>
                  </a:lnTo>
                  <a:lnTo>
                    <a:pt x="2690" y="288"/>
                  </a:lnTo>
                  <a:lnTo>
                    <a:pt x="2114" y="96"/>
                  </a:lnTo>
                  <a:lnTo>
                    <a:pt x="1490" y="48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59"/>
            <p:cNvSpPr/>
            <p:nvPr/>
          </p:nvSpPr>
          <p:spPr>
            <a:xfrm>
              <a:off x="761575" y="3097600"/>
              <a:ext cx="142900" cy="51650"/>
            </a:xfrm>
            <a:custGeom>
              <a:avLst/>
              <a:gdLst/>
              <a:ahLst/>
              <a:cxnLst/>
              <a:rect l="l" t="t" r="r" b="b"/>
              <a:pathLst>
                <a:path w="5716" h="2066" extrusionOk="0">
                  <a:moveTo>
                    <a:pt x="4563" y="1"/>
                  </a:moveTo>
                  <a:lnTo>
                    <a:pt x="4083" y="97"/>
                  </a:lnTo>
                  <a:lnTo>
                    <a:pt x="3747" y="241"/>
                  </a:lnTo>
                  <a:lnTo>
                    <a:pt x="3459" y="433"/>
                  </a:lnTo>
                  <a:lnTo>
                    <a:pt x="3027" y="817"/>
                  </a:lnTo>
                  <a:lnTo>
                    <a:pt x="2834" y="913"/>
                  </a:lnTo>
                  <a:lnTo>
                    <a:pt x="2594" y="913"/>
                  </a:lnTo>
                  <a:lnTo>
                    <a:pt x="2354" y="817"/>
                  </a:lnTo>
                  <a:lnTo>
                    <a:pt x="2066" y="673"/>
                  </a:lnTo>
                  <a:lnTo>
                    <a:pt x="1538" y="337"/>
                  </a:lnTo>
                  <a:lnTo>
                    <a:pt x="1202" y="193"/>
                  </a:lnTo>
                  <a:lnTo>
                    <a:pt x="913" y="145"/>
                  </a:lnTo>
                  <a:lnTo>
                    <a:pt x="721" y="145"/>
                  </a:lnTo>
                  <a:lnTo>
                    <a:pt x="577" y="193"/>
                  </a:lnTo>
                  <a:lnTo>
                    <a:pt x="385" y="241"/>
                  </a:lnTo>
                  <a:lnTo>
                    <a:pt x="193" y="337"/>
                  </a:lnTo>
                  <a:lnTo>
                    <a:pt x="1" y="529"/>
                  </a:lnTo>
                  <a:lnTo>
                    <a:pt x="193" y="817"/>
                  </a:lnTo>
                  <a:lnTo>
                    <a:pt x="433" y="1105"/>
                  </a:lnTo>
                  <a:lnTo>
                    <a:pt x="721" y="1345"/>
                  </a:lnTo>
                  <a:lnTo>
                    <a:pt x="1058" y="1585"/>
                  </a:lnTo>
                  <a:lnTo>
                    <a:pt x="1394" y="1777"/>
                  </a:lnTo>
                  <a:lnTo>
                    <a:pt x="1778" y="1874"/>
                  </a:lnTo>
                  <a:lnTo>
                    <a:pt x="2162" y="2018"/>
                  </a:lnTo>
                  <a:lnTo>
                    <a:pt x="2594" y="2066"/>
                  </a:lnTo>
                  <a:lnTo>
                    <a:pt x="3123" y="2066"/>
                  </a:lnTo>
                  <a:lnTo>
                    <a:pt x="3651" y="1970"/>
                  </a:lnTo>
                  <a:lnTo>
                    <a:pt x="4083" y="1825"/>
                  </a:lnTo>
                  <a:lnTo>
                    <a:pt x="4563" y="1633"/>
                  </a:lnTo>
                  <a:lnTo>
                    <a:pt x="4948" y="1345"/>
                  </a:lnTo>
                  <a:lnTo>
                    <a:pt x="5236" y="1057"/>
                  </a:lnTo>
                  <a:lnTo>
                    <a:pt x="5524" y="673"/>
                  </a:lnTo>
                  <a:lnTo>
                    <a:pt x="5716" y="289"/>
                  </a:lnTo>
                  <a:lnTo>
                    <a:pt x="5428" y="97"/>
                  </a:lnTo>
                  <a:lnTo>
                    <a:pt x="5092" y="49"/>
                  </a:lnTo>
                  <a:lnTo>
                    <a:pt x="4804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59"/>
            <p:cNvSpPr/>
            <p:nvPr/>
          </p:nvSpPr>
          <p:spPr>
            <a:xfrm>
              <a:off x="523875" y="3025575"/>
              <a:ext cx="144100" cy="157300"/>
            </a:xfrm>
            <a:custGeom>
              <a:avLst/>
              <a:gdLst/>
              <a:ahLst/>
              <a:cxnLst/>
              <a:rect l="l" t="t" r="r" b="b"/>
              <a:pathLst>
                <a:path w="5764" h="6292" extrusionOk="0">
                  <a:moveTo>
                    <a:pt x="2641" y="0"/>
                  </a:moveTo>
                  <a:lnTo>
                    <a:pt x="2353" y="48"/>
                  </a:lnTo>
                  <a:lnTo>
                    <a:pt x="2065" y="144"/>
                  </a:lnTo>
                  <a:lnTo>
                    <a:pt x="1777" y="240"/>
                  </a:lnTo>
                  <a:lnTo>
                    <a:pt x="1489" y="336"/>
                  </a:lnTo>
                  <a:lnTo>
                    <a:pt x="1249" y="480"/>
                  </a:lnTo>
                  <a:lnTo>
                    <a:pt x="1057" y="672"/>
                  </a:lnTo>
                  <a:lnTo>
                    <a:pt x="816" y="864"/>
                  </a:lnTo>
                  <a:lnTo>
                    <a:pt x="480" y="1297"/>
                  </a:lnTo>
                  <a:lnTo>
                    <a:pt x="240" y="1825"/>
                  </a:lnTo>
                  <a:lnTo>
                    <a:pt x="48" y="2401"/>
                  </a:lnTo>
                  <a:lnTo>
                    <a:pt x="0" y="3026"/>
                  </a:lnTo>
                  <a:lnTo>
                    <a:pt x="0" y="3314"/>
                  </a:lnTo>
                  <a:lnTo>
                    <a:pt x="48" y="3650"/>
                  </a:lnTo>
                  <a:lnTo>
                    <a:pt x="96" y="3938"/>
                  </a:lnTo>
                  <a:lnTo>
                    <a:pt x="192" y="4274"/>
                  </a:lnTo>
                  <a:lnTo>
                    <a:pt x="480" y="4803"/>
                  </a:lnTo>
                  <a:lnTo>
                    <a:pt x="816" y="5283"/>
                  </a:lnTo>
                  <a:lnTo>
                    <a:pt x="1249" y="5667"/>
                  </a:lnTo>
                  <a:lnTo>
                    <a:pt x="1729" y="6003"/>
                  </a:lnTo>
                  <a:lnTo>
                    <a:pt x="2017" y="6099"/>
                  </a:lnTo>
                  <a:lnTo>
                    <a:pt x="2257" y="6195"/>
                  </a:lnTo>
                  <a:lnTo>
                    <a:pt x="2545" y="6243"/>
                  </a:lnTo>
                  <a:lnTo>
                    <a:pt x="2833" y="6291"/>
                  </a:lnTo>
                  <a:lnTo>
                    <a:pt x="3122" y="6291"/>
                  </a:lnTo>
                  <a:lnTo>
                    <a:pt x="3410" y="6243"/>
                  </a:lnTo>
                  <a:lnTo>
                    <a:pt x="3698" y="6147"/>
                  </a:lnTo>
                  <a:lnTo>
                    <a:pt x="3986" y="6051"/>
                  </a:lnTo>
                  <a:lnTo>
                    <a:pt x="4226" y="5955"/>
                  </a:lnTo>
                  <a:lnTo>
                    <a:pt x="4466" y="5811"/>
                  </a:lnTo>
                  <a:lnTo>
                    <a:pt x="4706" y="5619"/>
                  </a:lnTo>
                  <a:lnTo>
                    <a:pt x="4899" y="5427"/>
                  </a:lnTo>
                  <a:lnTo>
                    <a:pt x="5283" y="4995"/>
                  </a:lnTo>
                  <a:lnTo>
                    <a:pt x="5523" y="4466"/>
                  </a:lnTo>
                  <a:lnTo>
                    <a:pt x="5715" y="3890"/>
                  </a:lnTo>
                  <a:lnTo>
                    <a:pt x="5763" y="3266"/>
                  </a:lnTo>
                  <a:lnTo>
                    <a:pt x="5763" y="2978"/>
                  </a:lnTo>
                  <a:lnTo>
                    <a:pt x="5715" y="2641"/>
                  </a:lnTo>
                  <a:lnTo>
                    <a:pt x="5619" y="2353"/>
                  </a:lnTo>
                  <a:lnTo>
                    <a:pt x="5523" y="2017"/>
                  </a:lnTo>
                  <a:lnTo>
                    <a:pt x="5283" y="1489"/>
                  </a:lnTo>
                  <a:lnTo>
                    <a:pt x="4899" y="1009"/>
                  </a:lnTo>
                  <a:lnTo>
                    <a:pt x="4514" y="624"/>
                  </a:lnTo>
                  <a:lnTo>
                    <a:pt x="3986" y="288"/>
                  </a:lnTo>
                  <a:lnTo>
                    <a:pt x="3746" y="192"/>
                  </a:lnTo>
                  <a:lnTo>
                    <a:pt x="3458" y="96"/>
                  </a:lnTo>
                  <a:lnTo>
                    <a:pt x="3218" y="48"/>
                  </a:lnTo>
                  <a:lnTo>
                    <a:pt x="2930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59"/>
            <p:cNvSpPr/>
            <p:nvPr/>
          </p:nvSpPr>
          <p:spPr>
            <a:xfrm>
              <a:off x="523875" y="3025575"/>
              <a:ext cx="144100" cy="157300"/>
            </a:xfrm>
            <a:custGeom>
              <a:avLst/>
              <a:gdLst/>
              <a:ahLst/>
              <a:cxnLst/>
              <a:rect l="l" t="t" r="r" b="b"/>
              <a:pathLst>
                <a:path w="5764" h="6292" fill="none" extrusionOk="0">
                  <a:moveTo>
                    <a:pt x="5715" y="2641"/>
                  </a:moveTo>
                  <a:lnTo>
                    <a:pt x="5715" y="2641"/>
                  </a:lnTo>
                  <a:lnTo>
                    <a:pt x="5763" y="2978"/>
                  </a:lnTo>
                  <a:lnTo>
                    <a:pt x="5763" y="3266"/>
                  </a:lnTo>
                  <a:lnTo>
                    <a:pt x="5715" y="3890"/>
                  </a:lnTo>
                  <a:lnTo>
                    <a:pt x="5523" y="4466"/>
                  </a:lnTo>
                  <a:lnTo>
                    <a:pt x="5283" y="4995"/>
                  </a:lnTo>
                  <a:lnTo>
                    <a:pt x="4899" y="5427"/>
                  </a:lnTo>
                  <a:lnTo>
                    <a:pt x="4706" y="5619"/>
                  </a:lnTo>
                  <a:lnTo>
                    <a:pt x="4466" y="5811"/>
                  </a:lnTo>
                  <a:lnTo>
                    <a:pt x="4226" y="5955"/>
                  </a:lnTo>
                  <a:lnTo>
                    <a:pt x="3986" y="6051"/>
                  </a:lnTo>
                  <a:lnTo>
                    <a:pt x="3698" y="6147"/>
                  </a:lnTo>
                  <a:lnTo>
                    <a:pt x="3410" y="6243"/>
                  </a:lnTo>
                  <a:lnTo>
                    <a:pt x="3410" y="6243"/>
                  </a:lnTo>
                  <a:lnTo>
                    <a:pt x="3122" y="6291"/>
                  </a:lnTo>
                  <a:lnTo>
                    <a:pt x="2833" y="6291"/>
                  </a:lnTo>
                  <a:lnTo>
                    <a:pt x="2545" y="6243"/>
                  </a:lnTo>
                  <a:lnTo>
                    <a:pt x="2257" y="6195"/>
                  </a:lnTo>
                  <a:lnTo>
                    <a:pt x="2017" y="6099"/>
                  </a:lnTo>
                  <a:lnTo>
                    <a:pt x="1729" y="6003"/>
                  </a:lnTo>
                  <a:lnTo>
                    <a:pt x="1249" y="5667"/>
                  </a:lnTo>
                  <a:lnTo>
                    <a:pt x="816" y="5283"/>
                  </a:lnTo>
                  <a:lnTo>
                    <a:pt x="480" y="4803"/>
                  </a:lnTo>
                  <a:lnTo>
                    <a:pt x="192" y="4274"/>
                  </a:lnTo>
                  <a:lnTo>
                    <a:pt x="96" y="3938"/>
                  </a:lnTo>
                  <a:lnTo>
                    <a:pt x="48" y="3650"/>
                  </a:lnTo>
                  <a:lnTo>
                    <a:pt x="48" y="3650"/>
                  </a:lnTo>
                  <a:lnTo>
                    <a:pt x="0" y="3314"/>
                  </a:lnTo>
                  <a:lnTo>
                    <a:pt x="0" y="3026"/>
                  </a:lnTo>
                  <a:lnTo>
                    <a:pt x="48" y="2401"/>
                  </a:lnTo>
                  <a:lnTo>
                    <a:pt x="240" y="1825"/>
                  </a:lnTo>
                  <a:lnTo>
                    <a:pt x="480" y="1297"/>
                  </a:lnTo>
                  <a:lnTo>
                    <a:pt x="816" y="864"/>
                  </a:lnTo>
                  <a:lnTo>
                    <a:pt x="1057" y="672"/>
                  </a:lnTo>
                  <a:lnTo>
                    <a:pt x="1249" y="480"/>
                  </a:lnTo>
                  <a:lnTo>
                    <a:pt x="1489" y="336"/>
                  </a:lnTo>
                  <a:lnTo>
                    <a:pt x="1777" y="240"/>
                  </a:lnTo>
                  <a:lnTo>
                    <a:pt x="2065" y="144"/>
                  </a:lnTo>
                  <a:lnTo>
                    <a:pt x="2353" y="48"/>
                  </a:lnTo>
                  <a:lnTo>
                    <a:pt x="2353" y="48"/>
                  </a:lnTo>
                  <a:lnTo>
                    <a:pt x="2641" y="0"/>
                  </a:lnTo>
                  <a:lnTo>
                    <a:pt x="2930" y="0"/>
                  </a:lnTo>
                  <a:lnTo>
                    <a:pt x="3218" y="48"/>
                  </a:lnTo>
                  <a:lnTo>
                    <a:pt x="3458" y="96"/>
                  </a:lnTo>
                  <a:lnTo>
                    <a:pt x="3746" y="192"/>
                  </a:lnTo>
                  <a:lnTo>
                    <a:pt x="3986" y="288"/>
                  </a:lnTo>
                  <a:lnTo>
                    <a:pt x="4514" y="624"/>
                  </a:lnTo>
                  <a:lnTo>
                    <a:pt x="4899" y="1009"/>
                  </a:lnTo>
                  <a:lnTo>
                    <a:pt x="5283" y="1489"/>
                  </a:lnTo>
                  <a:lnTo>
                    <a:pt x="5523" y="2017"/>
                  </a:lnTo>
                  <a:lnTo>
                    <a:pt x="5619" y="2353"/>
                  </a:lnTo>
                  <a:lnTo>
                    <a:pt x="5715" y="26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59"/>
            <p:cNvSpPr/>
            <p:nvPr/>
          </p:nvSpPr>
          <p:spPr>
            <a:xfrm>
              <a:off x="550275" y="3057975"/>
              <a:ext cx="82875" cy="92475"/>
            </a:xfrm>
            <a:custGeom>
              <a:avLst/>
              <a:gdLst/>
              <a:ahLst/>
              <a:cxnLst/>
              <a:rect l="l" t="t" r="r" b="b"/>
              <a:pathLst>
                <a:path w="3315" h="3699" extrusionOk="0">
                  <a:moveTo>
                    <a:pt x="1633" y="1"/>
                  </a:moveTo>
                  <a:lnTo>
                    <a:pt x="1345" y="49"/>
                  </a:lnTo>
                  <a:lnTo>
                    <a:pt x="1009" y="145"/>
                  </a:lnTo>
                  <a:lnTo>
                    <a:pt x="721" y="289"/>
                  </a:lnTo>
                  <a:lnTo>
                    <a:pt x="481" y="481"/>
                  </a:lnTo>
                  <a:lnTo>
                    <a:pt x="289" y="769"/>
                  </a:lnTo>
                  <a:lnTo>
                    <a:pt x="97" y="1057"/>
                  </a:lnTo>
                  <a:lnTo>
                    <a:pt x="1" y="1393"/>
                  </a:lnTo>
                  <a:lnTo>
                    <a:pt x="1" y="1778"/>
                  </a:lnTo>
                  <a:lnTo>
                    <a:pt x="1" y="2162"/>
                  </a:lnTo>
                  <a:lnTo>
                    <a:pt x="97" y="2450"/>
                  </a:lnTo>
                  <a:lnTo>
                    <a:pt x="241" y="2786"/>
                  </a:lnTo>
                  <a:lnTo>
                    <a:pt x="433" y="3026"/>
                  </a:lnTo>
                  <a:lnTo>
                    <a:pt x="625" y="3266"/>
                  </a:lnTo>
                  <a:lnTo>
                    <a:pt x="865" y="3459"/>
                  </a:lnTo>
                  <a:lnTo>
                    <a:pt x="1153" y="3603"/>
                  </a:lnTo>
                  <a:lnTo>
                    <a:pt x="1441" y="3651"/>
                  </a:lnTo>
                  <a:lnTo>
                    <a:pt x="1729" y="3699"/>
                  </a:lnTo>
                  <a:lnTo>
                    <a:pt x="2018" y="3651"/>
                  </a:lnTo>
                  <a:lnTo>
                    <a:pt x="2258" y="3603"/>
                  </a:lnTo>
                  <a:lnTo>
                    <a:pt x="2450" y="3507"/>
                  </a:lnTo>
                  <a:lnTo>
                    <a:pt x="2642" y="3410"/>
                  </a:lnTo>
                  <a:lnTo>
                    <a:pt x="2834" y="3266"/>
                  </a:lnTo>
                  <a:lnTo>
                    <a:pt x="2978" y="3074"/>
                  </a:lnTo>
                  <a:lnTo>
                    <a:pt x="3122" y="2882"/>
                  </a:lnTo>
                  <a:lnTo>
                    <a:pt x="3218" y="2690"/>
                  </a:lnTo>
                  <a:lnTo>
                    <a:pt x="3314" y="2450"/>
                  </a:lnTo>
                  <a:lnTo>
                    <a:pt x="2114" y="97"/>
                  </a:lnTo>
                  <a:lnTo>
                    <a:pt x="1874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59"/>
            <p:cNvSpPr/>
            <p:nvPr/>
          </p:nvSpPr>
          <p:spPr>
            <a:xfrm>
              <a:off x="550275" y="3057975"/>
              <a:ext cx="82875" cy="92475"/>
            </a:xfrm>
            <a:custGeom>
              <a:avLst/>
              <a:gdLst/>
              <a:ahLst/>
              <a:cxnLst/>
              <a:rect l="l" t="t" r="r" b="b"/>
              <a:pathLst>
                <a:path w="3315" h="3699" fill="none" extrusionOk="0">
                  <a:moveTo>
                    <a:pt x="1633" y="1"/>
                  </a:moveTo>
                  <a:lnTo>
                    <a:pt x="1633" y="1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1009" y="145"/>
                  </a:lnTo>
                  <a:lnTo>
                    <a:pt x="721" y="289"/>
                  </a:lnTo>
                  <a:lnTo>
                    <a:pt x="481" y="481"/>
                  </a:lnTo>
                  <a:lnTo>
                    <a:pt x="289" y="769"/>
                  </a:lnTo>
                  <a:lnTo>
                    <a:pt x="97" y="1057"/>
                  </a:lnTo>
                  <a:lnTo>
                    <a:pt x="1" y="1393"/>
                  </a:lnTo>
                  <a:lnTo>
                    <a:pt x="1" y="1778"/>
                  </a:lnTo>
                  <a:lnTo>
                    <a:pt x="1" y="2162"/>
                  </a:lnTo>
                  <a:lnTo>
                    <a:pt x="1" y="2162"/>
                  </a:lnTo>
                  <a:lnTo>
                    <a:pt x="97" y="2450"/>
                  </a:lnTo>
                  <a:lnTo>
                    <a:pt x="241" y="2786"/>
                  </a:lnTo>
                  <a:lnTo>
                    <a:pt x="433" y="3026"/>
                  </a:lnTo>
                  <a:lnTo>
                    <a:pt x="625" y="3266"/>
                  </a:lnTo>
                  <a:lnTo>
                    <a:pt x="865" y="3459"/>
                  </a:lnTo>
                  <a:lnTo>
                    <a:pt x="1153" y="3603"/>
                  </a:lnTo>
                  <a:lnTo>
                    <a:pt x="1441" y="3651"/>
                  </a:lnTo>
                  <a:lnTo>
                    <a:pt x="1729" y="3699"/>
                  </a:lnTo>
                  <a:lnTo>
                    <a:pt x="1729" y="3699"/>
                  </a:lnTo>
                  <a:lnTo>
                    <a:pt x="2018" y="3651"/>
                  </a:lnTo>
                  <a:lnTo>
                    <a:pt x="2018" y="3651"/>
                  </a:lnTo>
                  <a:lnTo>
                    <a:pt x="2258" y="3603"/>
                  </a:lnTo>
                  <a:lnTo>
                    <a:pt x="2450" y="3507"/>
                  </a:lnTo>
                  <a:lnTo>
                    <a:pt x="2642" y="3410"/>
                  </a:lnTo>
                  <a:lnTo>
                    <a:pt x="2834" y="3266"/>
                  </a:lnTo>
                  <a:lnTo>
                    <a:pt x="2978" y="3074"/>
                  </a:lnTo>
                  <a:lnTo>
                    <a:pt x="3122" y="2882"/>
                  </a:lnTo>
                  <a:lnTo>
                    <a:pt x="3218" y="2690"/>
                  </a:lnTo>
                  <a:lnTo>
                    <a:pt x="3314" y="2450"/>
                  </a:lnTo>
                  <a:lnTo>
                    <a:pt x="2114" y="97"/>
                  </a:lnTo>
                  <a:lnTo>
                    <a:pt x="2114" y="97"/>
                  </a:lnTo>
                  <a:lnTo>
                    <a:pt x="1874" y="1"/>
                  </a:lnTo>
                  <a:lnTo>
                    <a:pt x="16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59"/>
            <p:cNvSpPr/>
            <p:nvPr/>
          </p:nvSpPr>
          <p:spPr>
            <a:xfrm>
              <a:off x="537075" y="307360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0"/>
                  </a:moveTo>
                  <a:lnTo>
                    <a:pt x="0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59"/>
            <p:cNvSpPr/>
            <p:nvPr/>
          </p:nvSpPr>
          <p:spPr>
            <a:xfrm>
              <a:off x="528675" y="3062775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0" y="49"/>
                  </a:moveTo>
                  <a:lnTo>
                    <a:pt x="0" y="1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59"/>
            <p:cNvSpPr/>
            <p:nvPr/>
          </p:nvSpPr>
          <p:spPr>
            <a:xfrm>
              <a:off x="655925" y="3101200"/>
              <a:ext cx="81675" cy="66050"/>
            </a:xfrm>
            <a:custGeom>
              <a:avLst/>
              <a:gdLst/>
              <a:ahLst/>
              <a:cxnLst/>
              <a:rect l="l" t="t" r="r" b="b"/>
              <a:pathLst>
                <a:path w="3267" h="2642" extrusionOk="0">
                  <a:moveTo>
                    <a:pt x="1490" y="1"/>
                  </a:moveTo>
                  <a:lnTo>
                    <a:pt x="1201" y="49"/>
                  </a:lnTo>
                  <a:lnTo>
                    <a:pt x="961" y="97"/>
                  </a:lnTo>
                  <a:lnTo>
                    <a:pt x="721" y="145"/>
                  </a:lnTo>
                  <a:lnTo>
                    <a:pt x="481" y="241"/>
                  </a:lnTo>
                  <a:lnTo>
                    <a:pt x="433" y="721"/>
                  </a:lnTo>
                  <a:lnTo>
                    <a:pt x="337" y="1153"/>
                  </a:lnTo>
                  <a:lnTo>
                    <a:pt x="193" y="1537"/>
                  </a:lnTo>
                  <a:lnTo>
                    <a:pt x="1" y="1922"/>
                  </a:lnTo>
                  <a:lnTo>
                    <a:pt x="241" y="2210"/>
                  </a:lnTo>
                  <a:lnTo>
                    <a:pt x="577" y="2402"/>
                  </a:lnTo>
                  <a:lnTo>
                    <a:pt x="1009" y="2546"/>
                  </a:lnTo>
                  <a:lnTo>
                    <a:pt x="1442" y="2642"/>
                  </a:lnTo>
                  <a:lnTo>
                    <a:pt x="1922" y="2642"/>
                  </a:lnTo>
                  <a:lnTo>
                    <a:pt x="2210" y="2546"/>
                  </a:lnTo>
                  <a:lnTo>
                    <a:pt x="2498" y="2450"/>
                  </a:lnTo>
                  <a:lnTo>
                    <a:pt x="2738" y="2306"/>
                  </a:lnTo>
                  <a:lnTo>
                    <a:pt x="2930" y="2114"/>
                  </a:lnTo>
                  <a:lnTo>
                    <a:pt x="3074" y="1922"/>
                  </a:lnTo>
                  <a:lnTo>
                    <a:pt x="3218" y="1681"/>
                  </a:lnTo>
                  <a:lnTo>
                    <a:pt x="3266" y="1441"/>
                  </a:lnTo>
                  <a:lnTo>
                    <a:pt x="3218" y="1153"/>
                  </a:lnTo>
                  <a:lnTo>
                    <a:pt x="3122" y="913"/>
                  </a:lnTo>
                  <a:lnTo>
                    <a:pt x="2978" y="673"/>
                  </a:lnTo>
                  <a:lnTo>
                    <a:pt x="2786" y="481"/>
                  </a:lnTo>
                  <a:lnTo>
                    <a:pt x="2546" y="289"/>
                  </a:lnTo>
                  <a:lnTo>
                    <a:pt x="2258" y="145"/>
                  </a:lnTo>
                  <a:lnTo>
                    <a:pt x="1970" y="4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59"/>
            <p:cNvSpPr/>
            <p:nvPr/>
          </p:nvSpPr>
          <p:spPr>
            <a:xfrm>
              <a:off x="655925" y="3101200"/>
              <a:ext cx="81675" cy="66050"/>
            </a:xfrm>
            <a:custGeom>
              <a:avLst/>
              <a:gdLst/>
              <a:ahLst/>
              <a:cxnLst/>
              <a:rect l="l" t="t" r="r" b="b"/>
              <a:pathLst>
                <a:path w="3267" h="2642" fill="none" extrusionOk="0">
                  <a:moveTo>
                    <a:pt x="1490" y="1"/>
                  </a:moveTo>
                  <a:lnTo>
                    <a:pt x="1490" y="1"/>
                  </a:lnTo>
                  <a:lnTo>
                    <a:pt x="1201" y="49"/>
                  </a:lnTo>
                  <a:lnTo>
                    <a:pt x="961" y="97"/>
                  </a:lnTo>
                  <a:lnTo>
                    <a:pt x="721" y="145"/>
                  </a:lnTo>
                  <a:lnTo>
                    <a:pt x="481" y="241"/>
                  </a:lnTo>
                  <a:lnTo>
                    <a:pt x="481" y="241"/>
                  </a:lnTo>
                  <a:lnTo>
                    <a:pt x="433" y="721"/>
                  </a:lnTo>
                  <a:lnTo>
                    <a:pt x="337" y="1153"/>
                  </a:lnTo>
                  <a:lnTo>
                    <a:pt x="193" y="1537"/>
                  </a:lnTo>
                  <a:lnTo>
                    <a:pt x="1" y="1922"/>
                  </a:lnTo>
                  <a:lnTo>
                    <a:pt x="1" y="1922"/>
                  </a:lnTo>
                  <a:lnTo>
                    <a:pt x="241" y="2210"/>
                  </a:lnTo>
                  <a:lnTo>
                    <a:pt x="577" y="2402"/>
                  </a:lnTo>
                  <a:lnTo>
                    <a:pt x="1009" y="2546"/>
                  </a:lnTo>
                  <a:lnTo>
                    <a:pt x="1442" y="2642"/>
                  </a:lnTo>
                  <a:lnTo>
                    <a:pt x="1442" y="2642"/>
                  </a:lnTo>
                  <a:lnTo>
                    <a:pt x="1586" y="2642"/>
                  </a:lnTo>
                  <a:lnTo>
                    <a:pt x="1586" y="2642"/>
                  </a:lnTo>
                  <a:lnTo>
                    <a:pt x="1922" y="2642"/>
                  </a:lnTo>
                  <a:lnTo>
                    <a:pt x="2210" y="2546"/>
                  </a:lnTo>
                  <a:lnTo>
                    <a:pt x="2498" y="2450"/>
                  </a:lnTo>
                  <a:lnTo>
                    <a:pt x="2738" y="2306"/>
                  </a:lnTo>
                  <a:lnTo>
                    <a:pt x="2930" y="2114"/>
                  </a:lnTo>
                  <a:lnTo>
                    <a:pt x="3074" y="1922"/>
                  </a:lnTo>
                  <a:lnTo>
                    <a:pt x="3218" y="1681"/>
                  </a:lnTo>
                  <a:lnTo>
                    <a:pt x="3266" y="1441"/>
                  </a:lnTo>
                  <a:lnTo>
                    <a:pt x="3266" y="1441"/>
                  </a:lnTo>
                  <a:lnTo>
                    <a:pt x="3218" y="1153"/>
                  </a:lnTo>
                  <a:lnTo>
                    <a:pt x="3122" y="913"/>
                  </a:lnTo>
                  <a:lnTo>
                    <a:pt x="2978" y="673"/>
                  </a:lnTo>
                  <a:lnTo>
                    <a:pt x="2786" y="481"/>
                  </a:lnTo>
                  <a:lnTo>
                    <a:pt x="2546" y="289"/>
                  </a:lnTo>
                  <a:lnTo>
                    <a:pt x="2258" y="145"/>
                  </a:lnTo>
                  <a:lnTo>
                    <a:pt x="1970" y="49"/>
                  </a:lnTo>
                  <a:lnTo>
                    <a:pt x="1586" y="1"/>
                  </a:lnTo>
                  <a:lnTo>
                    <a:pt x="1586" y="1"/>
                  </a:lnTo>
                  <a:lnTo>
                    <a:pt x="149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59"/>
            <p:cNvSpPr/>
            <p:nvPr/>
          </p:nvSpPr>
          <p:spPr>
            <a:xfrm>
              <a:off x="651125" y="3107200"/>
              <a:ext cx="16850" cy="42050"/>
            </a:xfrm>
            <a:custGeom>
              <a:avLst/>
              <a:gdLst/>
              <a:ahLst/>
              <a:cxnLst/>
              <a:rect l="l" t="t" r="r" b="b"/>
              <a:pathLst>
                <a:path w="674" h="1682" extrusionOk="0">
                  <a:moveTo>
                    <a:pt x="673" y="1"/>
                  </a:moveTo>
                  <a:lnTo>
                    <a:pt x="385" y="193"/>
                  </a:lnTo>
                  <a:lnTo>
                    <a:pt x="193" y="433"/>
                  </a:lnTo>
                  <a:lnTo>
                    <a:pt x="49" y="721"/>
                  </a:lnTo>
                  <a:lnTo>
                    <a:pt x="1" y="1009"/>
                  </a:lnTo>
                  <a:lnTo>
                    <a:pt x="1" y="1153"/>
                  </a:lnTo>
                  <a:lnTo>
                    <a:pt x="49" y="1345"/>
                  </a:lnTo>
                  <a:lnTo>
                    <a:pt x="97" y="1538"/>
                  </a:lnTo>
                  <a:lnTo>
                    <a:pt x="193" y="1682"/>
                  </a:lnTo>
                  <a:lnTo>
                    <a:pt x="385" y="1297"/>
                  </a:lnTo>
                  <a:lnTo>
                    <a:pt x="529" y="913"/>
                  </a:lnTo>
                  <a:lnTo>
                    <a:pt x="625" y="481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59"/>
            <p:cNvSpPr/>
            <p:nvPr/>
          </p:nvSpPr>
          <p:spPr>
            <a:xfrm>
              <a:off x="651125" y="3107200"/>
              <a:ext cx="16850" cy="42050"/>
            </a:xfrm>
            <a:custGeom>
              <a:avLst/>
              <a:gdLst/>
              <a:ahLst/>
              <a:cxnLst/>
              <a:rect l="l" t="t" r="r" b="b"/>
              <a:pathLst>
                <a:path w="674" h="1682" fill="none" extrusionOk="0">
                  <a:moveTo>
                    <a:pt x="673" y="1"/>
                  </a:moveTo>
                  <a:lnTo>
                    <a:pt x="673" y="1"/>
                  </a:lnTo>
                  <a:lnTo>
                    <a:pt x="385" y="193"/>
                  </a:lnTo>
                  <a:lnTo>
                    <a:pt x="193" y="433"/>
                  </a:lnTo>
                  <a:lnTo>
                    <a:pt x="49" y="721"/>
                  </a:lnTo>
                  <a:lnTo>
                    <a:pt x="1" y="1009"/>
                  </a:lnTo>
                  <a:lnTo>
                    <a:pt x="1" y="1009"/>
                  </a:lnTo>
                  <a:lnTo>
                    <a:pt x="1" y="1153"/>
                  </a:lnTo>
                  <a:lnTo>
                    <a:pt x="49" y="1345"/>
                  </a:lnTo>
                  <a:lnTo>
                    <a:pt x="97" y="1538"/>
                  </a:lnTo>
                  <a:lnTo>
                    <a:pt x="193" y="1682"/>
                  </a:lnTo>
                  <a:lnTo>
                    <a:pt x="193" y="1682"/>
                  </a:lnTo>
                  <a:lnTo>
                    <a:pt x="385" y="1297"/>
                  </a:lnTo>
                  <a:lnTo>
                    <a:pt x="529" y="913"/>
                  </a:lnTo>
                  <a:lnTo>
                    <a:pt x="625" y="481"/>
                  </a:lnTo>
                  <a:lnTo>
                    <a:pt x="6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59"/>
            <p:cNvSpPr/>
            <p:nvPr/>
          </p:nvSpPr>
          <p:spPr>
            <a:xfrm>
              <a:off x="886450" y="2915100"/>
              <a:ext cx="82875" cy="40850"/>
            </a:xfrm>
            <a:custGeom>
              <a:avLst/>
              <a:gdLst/>
              <a:ahLst/>
              <a:cxnLst/>
              <a:rect l="l" t="t" r="r" b="b"/>
              <a:pathLst>
                <a:path w="3315" h="1634" extrusionOk="0">
                  <a:moveTo>
                    <a:pt x="1393" y="1"/>
                  </a:moveTo>
                  <a:lnTo>
                    <a:pt x="1153" y="49"/>
                  </a:lnTo>
                  <a:lnTo>
                    <a:pt x="913" y="97"/>
                  </a:lnTo>
                  <a:lnTo>
                    <a:pt x="625" y="241"/>
                  </a:lnTo>
                  <a:lnTo>
                    <a:pt x="385" y="385"/>
                  </a:lnTo>
                  <a:lnTo>
                    <a:pt x="193" y="625"/>
                  </a:lnTo>
                  <a:lnTo>
                    <a:pt x="49" y="865"/>
                  </a:lnTo>
                  <a:lnTo>
                    <a:pt x="1" y="913"/>
                  </a:lnTo>
                  <a:lnTo>
                    <a:pt x="1" y="961"/>
                  </a:lnTo>
                  <a:lnTo>
                    <a:pt x="97" y="1057"/>
                  </a:lnTo>
                  <a:lnTo>
                    <a:pt x="193" y="1105"/>
                  </a:lnTo>
                  <a:lnTo>
                    <a:pt x="289" y="1057"/>
                  </a:lnTo>
                  <a:lnTo>
                    <a:pt x="337" y="1009"/>
                  </a:lnTo>
                  <a:lnTo>
                    <a:pt x="433" y="817"/>
                  </a:lnTo>
                  <a:lnTo>
                    <a:pt x="625" y="625"/>
                  </a:lnTo>
                  <a:lnTo>
                    <a:pt x="817" y="529"/>
                  </a:lnTo>
                  <a:lnTo>
                    <a:pt x="1009" y="385"/>
                  </a:lnTo>
                  <a:lnTo>
                    <a:pt x="1201" y="337"/>
                  </a:lnTo>
                  <a:lnTo>
                    <a:pt x="1441" y="337"/>
                  </a:lnTo>
                  <a:lnTo>
                    <a:pt x="1826" y="433"/>
                  </a:lnTo>
                  <a:lnTo>
                    <a:pt x="2210" y="577"/>
                  </a:lnTo>
                  <a:lnTo>
                    <a:pt x="2594" y="817"/>
                  </a:lnTo>
                  <a:lnTo>
                    <a:pt x="2882" y="1153"/>
                  </a:lnTo>
                  <a:lnTo>
                    <a:pt x="2978" y="1345"/>
                  </a:lnTo>
                  <a:lnTo>
                    <a:pt x="3026" y="1538"/>
                  </a:lnTo>
                  <a:lnTo>
                    <a:pt x="3122" y="1634"/>
                  </a:lnTo>
                  <a:lnTo>
                    <a:pt x="3218" y="1634"/>
                  </a:lnTo>
                  <a:lnTo>
                    <a:pt x="3314" y="1538"/>
                  </a:lnTo>
                  <a:lnTo>
                    <a:pt x="3314" y="1441"/>
                  </a:lnTo>
                  <a:lnTo>
                    <a:pt x="3218" y="1201"/>
                  </a:lnTo>
                  <a:lnTo>
                    <a:pt x="3122" y="961"/>
                  </a:lnTo>
                  <a:lnTo>
                    <a:pt x="2978" y="721"/>
                  </a:lnTo>
                  <a:lnTo>
                    <a:pt x="2834" y="529"/>
                  </a:lnTo>
                  <a:lnTo>
                    <a:pt x="2594" y="385"/>
                  </a:lnTo>
                  <a:lnTo>
                    <a:pt x="2402" y="193"/>
                  </a:lnTo>
                  <a:lnTo>
                    <a:pt x="2162" y="97"/>
                  </a:lnTo>
                  <a:lnTo>
                    <a:pt x="1922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59"/>
            <p:cNvSpPr/>
            <p:nvPr/>
          </p:nvSpPr>
          <p:spPr>
            <a:xfrm>
              <a:off x="683550" y="2918700"/>
              <a:ext cx="81675" cy="39650"/>
            </a:xfrm>
            <a:custGeom>
              <a:avLst/>
              <a:gdLst/>
              <a:ahLst/>
              <a:cxnLst/>
              <a:rect l="l" t="t" r="r" b="b"/>
              <a:pathLst>
                <a:path w="3267" h="1586" extrusionOk="0">
                  <a:moveTo>
                    <a:pt x="1585" y="1"/>
                  </a:moveTo>
                  <a:lnTo>
                    <a:pt x="1345" y="97"/>
                  </a:lnTo>
                  <a:lnTo>
                    <a:pt x="913" y="289"/>
                  </a:lnTo>
                  <a:lnTo>
                    <a:pt x="673" y="433"/>
                  </a:lnTo>
                  <a:lnTo>
                    <a:pt x="529" y="577"/>
                  </a:lnTo>
                  <a:lnTo>
                    <a:pt x="337" y="769"/>
                  </a:lnTo>
                  <a:lnTo>
                    <a:pt x="192" y="961"/>
                  </a:lnTo>
                  <a:lnTo>
                    <a:pt x="96" y="1201"/>
                  </a:lnTo>
                  <a:lnTo>
                    <a:pt x="0" y="1442"/>
                  </a:lnTo>
                  <a:lnTo>
                    <a:pt x="0" y="1538"/>
                  </a:lnTo>
                  <a:lnTo>
                    <a:pt x="96" y="1586"/>
                  </a:lnTo>
                  <a:lnTo>
                    <a:pt x="192" y="1586"/>
                  </a:lnTo>
                  <a:lnTo>
                    <a:pt x="289" y="1490"/>
                  </a:lnTo>
                  <a:lnTo>
                    <a:pt x="337" y="1297"/>
                  </a:lnTo>
                  <a:lnTo>
                    <a:pt x="481" y="1153"/>
                  </a:lnTo>
                  <a:lnTo>
                    <a:pt x="769" y="865"/>
                  </a:lnTo>
                  <a:lnTo>
                    <a:pt x="1105" y="625"/>
                  </a:lnTo>
                  <a:lnTo>
                    <a:pt x="1441" y="481"/>
                  </a:lnTo>
                  <a:lnTo>
                    <a:pt x="1873" y="337"/>
                  </a:lnTo>
                  <a:lnTo>
                    <a:pt x="2065" y="337"/>
                  </a:lnTo>
                  <a:lnTo>
                    <a:pt x="2258" y="385"/>
                  </a:lnTo>
                  <a:lnTo>
                    <a:pt x="2450" y="433"/>
                  </a:lnTo>
                  <a:lnTo>
                    <a:pt x="2690" y="529"/>
                  </a:lnTo>
                  <a:lnTo>
                    <a:pt x="2834" y="673"/>
                  </a:lnTo>
                  <a:lnTo>
                    <a:pt x="2978" y="817"/>
                  </a:lnTo>
                  <a:lnTo>
                    <a:pt x="3074" y="865"/>
                  </a:lnTo>
                  <a:lnTo>
                    <a:pt x="3122" y="865"/>
                  </a:lnTo>
                  <a:lnTo>
                    <a:pt x="3218" y="817"/>
                  </a:lnTo>
                  <a:lnTo>
                    <a:pt x="3266" y="721"/>
                  </a:lnTo>
                  <a:lnTo>
                    <a:pt x="3266" y="673"/>
                  </a:lnTo>
                  <a:lnTo>
                    <a:pt x="3218" y="577"/>
                  </a:lnTo>
                  <a:lnTo>
                    <a:pt x="3026" y="385"/>
                  </a:lnTo>
                  <a:lnTo>
                    <a:pt x="2834" y="241"/>
                  </a:lnTo>
                  <a:lnTo>
                    <a:pt x="2594" y="145"/>
                  </a:lnTo>
                  <a:lnTo>
                    <a:pt x="2354" y="49"/>
                  </a:lnTo>
                  <a:lnTo>
                    <a:pt x="1825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59"/>
            <p:cNvSpPr/>
            <p:nvPr/>
          </p:nvSpPr>
          <p:spPr>
            <a:xfrm>
              <a:off x="934475" y="3065175"/>
              <a:ext cx="85275" cy="67275"/>
            </a:xfrm>
            <a:custGeom>
              <a:avLst/>
              <a:gdLst/>
              <a:ahLst/>
              <a:cxnLst/>
              <a:rect l="l" t="t" r="r" b="b"/>
              <a:pathLst>
                <a:path w="3411" h="2691" extrusionOk="0">
                  <a:moveTo>
                    <a:pt x="1682" y="1"/>
                  </a:moveTo>
                  <a:lnTo>
                    <a:pt x="1393" y="49"/>
                  </a:lnTo>
                  <a:lnTo>
                    <a:pt x="1057" y="145"/>
                  </a:lnTo>
                  <a:lnTo>
                    <a:pt x="769" y="337"/>
                  </a:lnTo>
                  <a:lnTo>
                    <a:pt x="529" y="481"/>
                  </a:lnTo>
                  <a:lnTo>
                    <a:pt x="337" y="721"/>
                  </a:lnTo>
                  <a:lnTo>
                    <a:pt x="145" y="961"/>
                  </a:lnTo>
                  <a:lnTo>
                    <a:pt x="49" y="1201"/>
                  </a:lnTo>
                  <a:lnTo>
                    <a:pt x="1" y="1490"/>
                  </a:lnTo>
                  <a:lnTo>
                    <a:pt x="49" y="1730"/>
                  </a:lnTo>
                  <a:lnTo>
                    <a:pt x="97" y="1922"/>
                  </a:lnTo>
                  <a:lnTo>
                    <a:pt x="241" y="2114"/>
                  </a:lnTo>
                  <a:lnTo>
                    <a:pt x="385" y="2306"/>
                  </a:lnTo>
                  <a:lnTo>
                    <a:pt x="577" y="2402"/>
                  </a:lnTo>
                  <a:lnTo>
                    <a:pt x="769" y="2546"/>
                  </a:lnTo>
                  <a:lnTo>
                    <a:pt x="1009" y="2594"/>
                  </a:lnTo>
                  <a:lnTo>
                    <a:pt x="1249" y="2642"/>
                  </a:lnTo>
                  <a:lnTo>
                    <a:pt x="1489" y="2690"/>
                  </a:lnTo>
                  <a:lnTo>
                    <a:pt x="1778" y="2642"/>
                  </a:lnTo>
                  <a:lnTo>
                    <a:pt x="2018" y="2594"/>
                  </a:lnTo>
                  <a:lnTo>
                    <a:pt x="2354" y="2498"/>
                  </a:lnTo>
                  <a:lnTo>
                    <a:pt x="2642" y="2354"/>
                  </a:lnTo>
                  <a:lnTo>
                    <a:pt x="2930" y="2162"/>
                  </a:lnTo>
                  <a:lnTo>
                    <a:pt x="3122" y="1970"/>
                  </a:lnTo>
                  <a:lnTo>
                    <a:pt x="3266" y="1730"/>
                  </a:lnTo>
                  <a:lnTo>
                    <a:pt x="3362" y="1442"/>
                  </a:lnTo>
                  <a:lnTo>
                    <a:pt x="3410" y="1201"/>
                  </a:lnTo>
                  <a:lnTo>
                    <a:pt x="3410" y="913"/>
                  </a:lnTo>
                  <a:lnTo>
                    <a:pt x="3314" y="721"/>
                  </a:lnTo>
                  <a:lnTo>
                    <a:pt x="3218" y="529"/>
                  </a:lnTo>
                  <a:lnTo>
                    <a:pt x="3074" y="385"/>
                  </a:lnTo>
                  <a:lnTo>
                    <a:pt x="2882" y="241"/>
                  </a:lnTo>
                  <a:lnTo>
                    <a:pt x="2690" y="145"/>
                  </a:lnTo>
                  <a:lnTo>
                    <a:pt x="2450" y="49"/>
                  </a:lnTo>
                  <a:lnTo>
                    <a:pt x="2210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59"/>
            <p:cNvSpPr/>
            <p:nvPr/>
          </p:nvSpPr>
          <p:spPr>
            <a:xfrm>
              <a:off x="934475" y="3065175"/>
              <a:ext cx="85275" cy="67275"/>
            </a:xfrm>
            <a:custGeom>
              <a:avLst/>
              <a:gdLst/>
              <a:ahLst/>
              <a:cxnLst/>
              <a:rect l="l" t="t" r="r" b="b"/>
              <a:pathLst>
                <a:path w="3411" h="2691" fill="none" extrusionOk="0">
                  <a:moveTo>
                    <a:pt x="1922" y="1"/>
                  </a:moveTo>
                  <a:lnTo>
                    <a:pt x="1922" y="1"/>
                  </a:lnTo>
                  <a:lnTo>
                    <a:pt x="1682" y="1"/>
                  </a:lnTo>
                  <a:lnTo>
                    <a:pt x="1393" y="49"/>
                  </a:lnTo>
                  <a:lnTo>
                    <a:pt x="1393" y="49"/>
                  </a:lnTo>
                  <a:lnTo>
                    <a:pt x="1057" y="145"/>
                  </a:lnTo>
                  <a:lnTo>
                    <a:pt x="769" y="337"/>
                  </a:lnTo>
                  <a:lnTo>
                    <a:pt x="529" y="481"/>
                  </a:lnTo>
                  <a:lnTo>
                    <a:pt x="337" y="721"/>
                  </a:lnTo>
                  <a:lnTo>
                    <a:pt x="145" y="961"/>
                  </a:lnTo>
                  <a:lnTo>
                    <a:pt x="49" y="1201"/>
                  </a:lnTo>
                  <a:lnTo>
                    <a:pt x="1" y="1490"/>
                  </a:lnTo>
                  <a:lnTo>
                    <a:pt x="49" y="1730"/>
                  </a:lnTo>
                  <a:lnTo>
                    <a:pt x="49" y="1730"/>
                  </a:lnTo>
                  <a:lnTo>
                    <a:pt x="97" y="1922"/>
                  </a:lnTo>
                  <a:lnTo>
                    <a:pt x="241" y="2114"/>
                  </a:lnTo>
                  <a:lnTo>
                    <a:pt x="385" y="2306"/>
                  </a:lnTo>
                  <a:lnTo>
                    <a:pt x="577" y="2402"/>
                  </a:lnTo>
                  <a:lnTo>
                    <a:pt x="769" y="2546"/>
                  </a:lnTo>
                  <a:lnTo>
                    <a:pt x="1009" y="2594"/>
                  </a:lnTo>
                  <a:lnTo>
                    <a:pt x="1249" y="2642"/>
                  </a:lnTo>
                  <a:lnTo>
                    <a:pt x="1489" y="2690"/>
                  </a:lnTo>
                  <a:lnTo>
                    <a:pt x="1489" y="2690"/>
                  </a:lnTo>
                  <a:lnTo>
                    <a:pt x="1778" y="2642"/>
                  </a:lnTo>
                  <a:lnTo>
                    <a:pt x="2018" y="2594"/>
                  </a:lnTo>
                  <a:lnTo>
                    <a:pt x="2018" y="2594"/>
                  </a:lnTo>
                  <a:lnTo>
                    <a:pt x="2354" y="2498"/>
                  </a:lnTo>
                  <a:lnTo>
                    <a:pt x="2642" y="2354"/>
                  </a:lnTo>
                  <a:lnTo>
                    <a:pt x="2930" y="2162"/>
                  </a:lnTo>
                  <a:lnTo>
                    <a:pt x="3122" y="1970"/>
                  </a:lnTo>
                  <a:lnTo>
                    <a:pt x="3266" y="1730"/>
                  </a:lnTo>
                  <a:lnTo>
                    <a:pt x="3362" y="1442"/>
                  </a:lnTo>
                  <a:lnTo>
                    <a:pt x="3410" y="1201"/>
                  </a:lnTo>
                  <a:lnTo>
                    <a:pt x="3410" y="913"/>
                  </a:lnTo>
                  <a:lnTo>
                    <a:pt x="3410" y="913"/>
                  </a:lnTo>
                  <a:lnTo>
                    <a:pt x="3314" y="721"/>
                  </a:lnTo>
                  <a:lnTo>
                    <a:pt x="3218" y="529"/>
                  </a:lnTo>
                  <a:lnTo>
                    <a:pt x="3074" y="385"/>
                  </a:lnTo>
                  <a:lnTo>
                    <a:pt x="2882" y="241"/>
                  </a:lnTo>
                  <a:lnTo>
                    <a:pt x="2690" y="145"/>
                  </a:lnTo>
                  <a:lnTo>
                    <a:pt x="2450" y="49"/>
                  </a:lnTo>
                  <a:lnTo>
                    <a:pt x="2210" y="1"/>
                  </a:lnTo>
                  <a:lnTo>
                    <a:pt x="19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59"/>
            <p:cNvSpPr/>
            <p:nvPr/>
          </p:nvSpPr>
          <p:spPr>
            <a:xfrm>
              <a:off x="682350" y="2973925"/>
              <a:ext cx="97275" cy="121300"/>
            </a:xfrm>
            <a:custGeom>
              <a:avLst/>
              <a:gdLst/>
              <a:ahLst/>
              <a:cxnLst/>
              <a:rect l="l" t="t" r="r" b="b"/>
              <a:pathLst>
                <a:path w="3891" h="4852" extrusionOk="0">
                  <a:moveTo>
                    <a:pt x="1873" y="1"/>
                  </a:moveTo>
                  <a:lnTo>
                    <a:pt x="1489" y="49"/>
                  </a:lnTo>
                  <a:lnTo>
                    <a:pt x="1105" y="193"/>
                  </a:lnTo>
                  <a:lnTo>
                    <a:pt x="817" y="385"/>
                  </a:lnTo>
                  <a:lnTo>
                    <a:pt x="529" y="625"/>
                  </a:lnTo>
                  <a:lnTo>
                    <a:pt x="288" y="913"/>
                  </a:lnTo>
                  <a:lnTo>
                    <a:pt x="144" y="1250"/>
                  </a:lnTo>
                  <a:lnTo>
                    <a:pt x="48" y="1586"/>
                  </a:lnTo>
                  <a:lnTo>
                    <a:pt x="0" y="2018"/>
                  </a:lnTo>
                  <a:lnTo>
                    <a:pt x="48" y="3027"/>
                  </a:lnTo>
                  <a:lnTo>
                    <a:pt x="96" y="3411"/>
                  </a:lnTo>
                  <a:lnTo>
                    <a:pt x="240" y="3747"/>
                  </a:lnTo>
                  <a:lnTo>
                    <a:pt x="433" y="4083"/>
                  </a:lnTo>
                  <a:lnTo>
                    <a:pt x="673" y="4371"/>
                  </a:lnTo>
                  <a:lnTo>
                    <a:pt x="961" y="4563"/>
                  </a:lnTo>
                  <a:lnTo>
                    <a:pt x="1297" y="4755"/>
                  </a:lnTo>
                  <a:lnTo>
                    <a:pt x="1681" y="4851"/>
                  </a:lnTo>
                  <a:lnTo>
                    <a:pt x="2065" y="4851"/>
                  </a:lnTo>
                  <a:lnTo>
                    <a:pt x="2450" y="4803"/>
                  </a:lnTo>
                  <a:lnTo>
                    <a:pt x="2786" y="4659"/>
                  </a:lnTo>
                  <a:lnTo>
                    <a:pt x="3122" y="4467"/>
                  </a:lnTo>
                  <a:lnTo>
                    <a:pt x="3410" y="4227"/>
                  </a:lnTo>
                  <a:lnTo>
                    <a:pt x="3650" y="3939"/>
                  </a:lnTo>
                  <a:lnTo>
                    <a:pt x="3794" y="3603"/>
                  </a:lnTo>
                  <a:lnTo>
                    <a:pt x="3890" y="3267"/>
                  </a:lnTo>
                  <a:lnTo>
                    <a:pt x="3890" y="2834"/>
                  </a:lnTo>
                  <a:lnTo>
                    <a:pt x="3842" y="1826"/>
                  </a:lnTo>
                  <a:lnTo>
                    <a:pt x="3794" y="1442"/>
                  </a:lnTo>
                  <a:lnTo>
                    <a:pt x="3698" y="1106"/>
                  </a:lnTo>
                  <a:lnTo>
                    <a:pt x="3506" y="769"/>
                  </a:lnTo>
                  <a:lnTo>
                    <a:pt x="3266" y="481"/>
                  </a:lnTo>
                  <a:lnTo>
                    <a:pt x="2930" y="289"/>
                  </a:lnTo>
                  <a:lnTo>
                    <a:pt x="2594" y="97"/>
                  </a:lnTo>
                  <a:lnTo>
                    <a:pt x="2258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59"/>
            <p:cNvSpPr/>
            <p:nvPr/>
          </p:nvSpPr>
          <p:spPr>
            <a:xfrm>
              <a:off x="708750" y="2982350"/>
              <a:ext cx="70875" cy="105675"/>
            </a:xfrm>
            <a:custGeom>
              <a:avLst/>
              <a:gdLst/>
              <a:ahLst/>
              <a:cxnLst/>
              <a:rect l="l" t="t" r="r" b="b"/>
              <a:pathLst>
                <a:path w="2835" h="4227" extrusionOk="0">
                  <a:moveTo>
                    <a:pt x="1634" y="0"/>
                  </a:moveTo>
                  <a:lnTo>
                    <a:pt x="1250" y="96"/>
                  </a:lnTo>
                  <a:lnTo>
                    <a:pt x="961" y="192"/>
                  </a:lnTo>
                  <a:lnTo>
                    <a:pt x="673" y="432"/>
                  </a:lnTo>
                  <a:lnTo>
                    <a:pt x="433" y="672"/>
                  </a:lnTo>
                  <a:lnTo>
                    <a:pt x="241" y="1009"/>
                  </a:lnTo>
                  <a:lnTo>
                    <a:pt x="97" y="1345"/>
                  </a:lnTo>
                  <a:lnTo>
                    <a:pt x="1" y="1777"/>
                  </a:lnTo>
                  <a:lnTo>
                    <a:pt x="1" y="2161"/>
                  </a:lnTo>
                  <a:lnTo>
                    <a:pt x="49" y="2593"/>
                  </a:lnTo>
                  <a:lnTo>
                    <a:pt x="193" y="2978"/>
                  </a:lnTo>
                  <a:lnTo>
                    <a:pt x="337" y="3362"/>
                  </a:lnTo>
                  <a:lnTo>
                    <a:pt x="577" y="3650"/>
                  </a:lnTo>
                  <a:lnTo>
                    <a:pt x="817" y="3890"/>
                  </a:lnTo>
                  <a:lnTo>
                    <a:pt x="1105" y="4082"/>
                  </a:lnTo>
                  <a:lnTo>
                    <a:pt x="1442" y="4178"/>
                  </a:lnTo>
                  <a:lnTo>
                    <a:pt x="1778" y="4226"/>
                  </a:lnTo>
                  <a:lnTo>
                    <a:pt x="2018" y="4178"/>
                  </a:lnTo>
                  <a:lnTo>
                    <a:pt x="2402" y="3842"/>
                  </a:lnTo>
                  <a:lnTo>
                    <a:pt x="2546" y="3650"/>
                  </a:lnTo>
                  <a:lnTo>
                    <a:pt x="2642" y="3458"/>
                  </a:lnTo>
                  <a:lnTo>
                    <a:pt x="2738" y="3266"/>
                  </a:lnTo>
                  <a:lnTo>
                    <a:pt x="2834" y="3026"/>
                  </a:lnTo>
                  <a:lnTo>
                    <a:pt x="2834" y="2786"/>
                  </a:lnTo>
                  <a:lnTo>
                    <a:pt x="2834" y="2497"/>
                  </a:lnTo>
                  <a:lnTo>
                    <a:pt x="2786" y="1489"/>
                  </a:lnTo>
                  <a:lnTo>
                    <a:pt x="2738" y="1105"/>
                  </a:lnTo>
                  <a:lnTo>
                    <a:pt x="2594" y="721"/>
                  </a:lnTo>
                  <a:lnTo>
                    <a:pt x="2402" y="384"/>
                  </a:lnTo>
                  <a:lnTo>
                    <a:pt x="2114" y="96"/>
                  </a:lnTo>
                  <a:lnTo>
                    <a:pt x="1874" y="48"/>
                  </a:lnTo>
                  <a:lnTo>
                    <a:pt x="1634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59"/>
            <p:cNvSpPr/>
            <p:nvPr/>
          </p:nvSpPr>
          <p:spPr>
            <a:xfrm>
              <a:off x="828825" y="3030375"/>
              <a:ext cx="21625" cy="22825"/>
            </a:xfrm>
            <a:custGeom>
              <a:avLst/>
              <a:gdLst/>
              <a:ahLst/>
              <a:cxnLst/>
              <a:rect l="l" t="t" r="r" b="b"/>
              <a:pathLst>
                <a:path w="865" h="913" extrusionOk="0">
                  <a:moveTo>
                    <a:pt x="721" y="0"/>
                  </a:moveTo>
                  <a:lnTo>
                    <a:pt x="673" y="48"/>
                  </a:lnTo>
                  <a:lnTo>
                    <a:pt x="577" y="192"/>
                  </a:lnTo>
                  <a:lnTo>
                    <a:pt x="481" y="288"/>
                  </a:lnTo>
                  <a:lnTo>
                    <a:pt x="333" y="436"/>
                  </a:lnTo>
                  <a:lnTo>
                    <a:pt x="333" y="436"/>
                  </a:lnTo>
                  <a:lnTo>
                    <a:pt x="144" y="96"/>
                  </a:lnTo>
                  <a:lnTo>
                    <a:pt x="96" y="48"/>
                  </a:lnTo>
                  <a:lnTo>
                    <a:pt x="48" y="48"/>
                  </a:lnTo>
                  <a:lnTo>
                    <a:pt x="0" y="96"/>
                  </a:lnTo>
                  <a:lnTo>
                    <a:pt x="0" y="192"/>
                  </a:lnTo>
                  <a:lnTo>
                    <a:pt x="241" y="624"/>
                  </a:lnTo>
                  <a:lnTo>
                    <a:pt x="241" y="672"/>
                  </a:lnTo>
                  <a:lnTo>
                    <a:pt x="289" y="672"/>
                  </a:lnTo>
                  <a:lnTo>
                    <a:pt x="385" y="624"/>
                  </a:lnTo>
                  <a:lnTo>
                    <a:pt x="577" y="384"/>
                  </a:lnTo>
                  <a:lnTo>
                    <a:pt x="673" y="240"/>
                  </a:lnTo>
                  <a:lnTo>
                    <a:pt x="673" y="288"/>
                  </a:lnTo>
                  <a:lnTo>
                    <a:pt x="673" y="480"/>
                  </a:lnTo>
                  <a:lnTo>
                    <a:pt x="673" y="672"/>
                  </a:lnTo>
                  <a:lnTo>
                    <a:pt x="673" y="769"/>
                  </a:lnTo>
                  <a:lnTo>
                    <a:pt x="673" y="865"/>
                  </a:lnTo>
                  <a:lnTo>
                    <a:pt x="721" y="913"/>
                  </a:lnTo>
                  <a:lnTo>
                    <a:pt x="769" y="913"/>
                  </a:lnTo>
                  <a:lnTo>
                    <a:pt x="817" y="865"/>
                  </a:lnTo>
                  <a:lnTo>
                    <a:pt x="865" y="769"/>
                  </a:lnTo>
                  <a:lnTo>
                    <a:pt x="865" y="672"/>
                  </a:lnTo>
                  <a:lnTo>
                    <a:pt x="865" y="480"/>
                  </a:lnTo>
                  <a:lnTo>
                    <a:pt x="817" y="96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59"/>
            <p:cNvSpPr/>
            <p:nvPr/>
          </p:nvSpPr>
          <p:spPr>
            <a:xfrm>
              <a:off x="239325" y="2558525"/>
              <a:ext cx="283350" cy="421450"/>
            </a:xfrm>
            <a:custGeom>
              <a:avLst/>
              <a:gdLst/>
              <a:ahLst/>
              <a:cxnLst/>
              <a:rect l="l" t="t" r="r" b="b"/>
              <a:pathLst>
                <a:path w="11334" h="16858" extrusionOk="0">
                  <a:moveTo>
                    <a:pt x="4995" y="0"/>
                  </a:moveTo>
                  <a:lnTo>
                    <a:pt x="4322" y="48"/>
                  </a:lnTo>
                  <a:lnTo>
                    <a:pt x="3698" y="144"/>
                  </a:lnTo>
                  <a:lnTo>
                    <a:pt x="4226" y="336"/>
                  </a:lnTo>
                  <a:lnTo>
                    <a:pt x="4755" y="625"/>
                  </a:lnTo>
                  <a:lnTo>
                    <a:pt x="5331" y="961"/>
                  </a:lnTo>
                  <a:lnTo>
                    <a:pt x="5571" y="1153"/>
                  </a:lnTo>
                  <a:lnTo>
                    <a:pt x="5811" y="1393"/>
                  </a:lnTo>
                  <a:lnTo>
                    <a:pt x="6051" y="1633"/>
                  </a:lnTo>
                  <a:lnTo>
                    <a:pt x="6195" y="1921"/>
                  </a:lnTo>
                  <a:lnTo>
                    <a:pt x="6291" y="2209"/>
                  </a:lnTo>
                  <a:lnTo>
                    <a:pt x="6291" y="2498"/>
                  </a:lnTo>
                  <a:lnTo>
                    <a:pt x="6243" y="2834"/>
                  </a:lnTo>
                  <a:lnTo>
                    <a:pt x="6051" y="3170"/>
                  </a:lnTo>
                  <a:lnTo>
                    <a:pt x="5715" y="3602"/>
                  </a:lnTo>
                  <a:lnTo>
                    <a:pt x="5379" y="4082"/>
                  </a:lnTo>
                  <a:lnTo>
                    <a:pt x="5379" y="4082"/>
                  </a:lnTo>
                  <a:lnTo>
                    <a:pt x="5427" y="3746"/>
                  </a:lnTo>
                  <a:lnTo>
                    <a:pt x="5475" y="3410"/>
                  </a:lnTo>
                  <a:lnTo>
                    <a:pt x="5475" y="3122"/>
                  </a:lnTo>
                  <a:lnTo>
                    <a:pt x="5427" y="2930"/>
                  </a:lnTo>
                  <a:lnTo>
                    <a:pt x="5283" y="2594"/>
                  </a:lnTo>
                  <a:lnTo>
                    <a:pt x="5139" y="2305"/>
                  </a:lnTo>
                  <a:lnTo>
                    <a:pt x="4947" y="2017"/>
                  </a:lnTo>
                  <a:lnTo>
                    <a:pt x="4706" y="1825"/>
                  </a:lnTo>
                  <a:lnTo>
                    <a:pt x="4514" y="1681"/>
                  </a:lnTo>
                  <a:lnTo>
                    <a:pt x="4274" y="1537"/>
                  </a:lnTo>
                  <a:lnTo>
                    <a:pt x="3842" y="1345"/>
                  </a:lnTo>
                  <a:lnTo>
                    <a:pt x="3410" y="1249"/>
                  </a:lnTo>
                  <a:lnTo>
                    <a:pt x="3026" y="1201"/>
                  </a:lnTo>
                  <a:lnTo>
                    <a:pt x="2689" y="1249"/>
                  </a:lnTo>
                  <a:lnTo>
                    <a:pt x="3218" y="1249"/>
                  </a:lnTo>
                  <a:lnTo>
                    <a:pt x="3458" y="1345"/>
                  </a:lnTo>
                  <a:lnTo>
                    <a:pt x="3650" y="1441"/>
                  </a:lnTo>
                  <a:lnTo>
                    <a:pt x="4034" y="1729"/>
                  </a:lnTo>
                  <a:lnTo>
                    <a:pt x="4370" y="2017"/>
                  </a:lnTo>
                  <a:lnTo>
                    <a:pt x="4562" y="2353"/>
                  </a:lnTo>
                  <a:lnTo>
                    <a:pt x="4755" y="2642"/>
                  </a:lnTo>
                  <a:lnTo>
                    <a:pt x="4899" y="2930"/>
                  </a:lnTo>
                  <a:lnTo>
                    <a:pt x="4466" y="3170"/>
                  </a:lnTo>
                  <a:lnTo>
                    <a:pt x="4034" y="3458"/>
                  </a:lnTo>
                  <a:lnTo>
                    <a:pt x="3458" y="3890"/>
                  </a:lnTo>
                  <a:lnTo>
                    <a:pt x="2785" y="4419"/>
                  </a:lnTo>
                  <a:lnTo>
                    <a:pt x="2113" y="5091"/>
                  </a:lnTo>
                  <a:lnTo>
                    <a:pt x="1393" y="5907"/>
                  </a:lnTo>
                  <a:lnTo>
                    <a:pt x="1057" y="6340"/>
                  </a:lnTo>
                  <a:lnTo>
                    <a:pt x="768" y="6820"/>
                  </a:lnTo>
                  <a:lnTo>
                    <a:pt x="432" y="7396"/>
                  </a:lnTo>
                  <a:lnTo>
                    <a:pt x="240" y="7972"/>
                  </a:lnTo>
                  <a:lnTo>
                    <a:pt x="48" y="8549"/>
                  </a:lnTo>
                  <a:lnTo>
                    <a:pt x="0" y="9173"/>
                  </a:lnTo>
                  <a:lnTo>
                    <a:pt x="0" y="9797"/>
                  </a:lnTo>
                  <a:lnTo>
                    <a:pt x="48" y="10374"/>
                  </a:lnTo>
                  <a:lnTo>
                    <a:pt x="144" y="10998"/>
                  </a:lnTo>
                  <a:lnTo>
                    <a:pt x="288" y="11622"/>
                  </a:lnTo>
                  <a:lnTo>
                    <a:pt x="528" y="12247"/>
                  </a:lnTo>
                  <a:lnTo>
                    <a:pt x="816" y="12823"/>
                  </a:lnTo>
                  <a:lnTo>
                    <a:pt x="1105" y="13399"/>
                  </a:lnTo>
                  <a:lnTo>
                    <a:pt x="1489" y="13928"/>
                  </a:lnTo>
                  <a:lnTo>
                    <a:pt x="1873" y="14408"/>
                  </a:lnTo>
                  <a:lnTo>
                    <a:pt x="2305" y="14888"/>
                  </a:lnTo>
                  <a:lnTo>
                    <a:pt x="2737" y="15320"/>
                  </a:lnTo>
                  <a:lnTo>
                    <a:pt x="3218" y="15752"/>
                  </a:lnTo>
                  <a:lnTo>
                    <a:pt x="3746" y="16089"/>
                  </a:lnTo>
                  <a:lnTo>
                    <a:pt x="4274" y="16377"/>
                  </a:lnTo>
                  <a:lnTo>
                    <a:pt x="4803" y="16569"/>
                  </a:lnTo>
                  <a:lnTo>
                    <a:pt x="5331" y="16761"/>
                  </a:lnTo>
                  <a:lnTo>
                    <a:pt x="5859" y="16857"/>
                  </a:lnTo>
                  <a:lnTo>
                    <a:pt x="6435" y="16857"/>
                  </a:lnTo>
                  <a:lnTo>
                    <a:pt x="7012" y="16809"/>
                  </a:lnTo>
                  <a:lnTo>
                    <a:pt x="7540" y="16713"/>
                  </a:lnTo>
                  <a:lnTo>
                    <a:pt x="8068" y="16473"/>
                  </a:lnTo>
                  <a:lnTo>
                    <a:pt x="8597" y="16137"/>
                  </a:lnTo>
                  <a:lnTo>
                    <a:pt x="9125" y="15752"/>
                  </a:lnTo>
                  <a:lnTo>
                    <a:pt x="9605" y="15224"/>
                  </a:lnTo>
                  <a:lnTo>
                    <a:pt x="10037" y="14600"/>
                  </a:lnTo>
                  <a:lnTo>
                    <a:pt x="10470" y="13880"/>
                  </a:lnTo>
                  <a:lnTo>
                    <a:pt x="10902" y="13015"/>
                  </a:lnTo>
                  <a:lnTo>
                    <a:pt x="11238" y="12055"/>
                  </a:lnTo>
                  <a:lnTo>
                    <a:pt x="11334" y="11766"/>
                  </a:lnTo>
                  <a:lnTo>
                    <a:pt x="11334" y="11478"/>
                  </a:lnTo>
                  <a:lnTo>
                    <a:pt x="11286" y="11238"/>
                  </a:lnTo>
                  <a:lnTo>
                    <a:pt x="11142" y="10998"/>
                  </a:lnTo>
                  <a:lnTo>
                    <a:pt x="10998" y="10854"/>
                  </a:lnTo>
                  <a:lnTo>
                    <a:pt x="10806" y="10662"/>
                  </a:lnTo>
                  <a:lnTo>
                    <a:pt x="10566" y="10566"/>
                  </a:lnTo>
                  <a:lnTo>
                    <a:pt x="10325" y="10470"/>
                  </a:lnTo>
                  <a:lnTo>
                    <a:pt x="9845" y="10326"/>
                  </a:lnTo>
                  <a:lnTo>
                    <a:pt x="9413" y="10230"/>
                  </a:lnTo>
                  <a:lnTo>
                    <a:pt x="8933" y="10182"/>
                  </a:lnTo>
                  <a:lnTo>
                    <a:pt x="9077" y="10037"/>
                  </a:lnTo>
                  <a:lnTo>
                    <a:pt x="9413" y="9557"/>
                  </a:lnTo>
                  <a:lnTo>
                    <a:pt x="9845" y="8789"/>
                  </a:lnTo>
                  <a:lnTo>
                    <a:pt x="10037" y="8309"/>
                  </a:lnTo>
                  <a:lnTo>
                    <a:pt x="10229" y="7780"/>
                  </a:lnTo>
                  <a:lnTo>
                    <a:pt x="10373" y="7204"/>
                  </a:lnTo>
                  <a:lnTo>
                    <a:pt x="10470" y="6580"/>
                  </a:lnTo>
                  <a:lnTo>
                    <a:pt x="10518" y="5859"/>
                  </a:lnTo>
                  <a:lnTo>
                    <a:pt x="10470" y="5139"/>
                  </a:lnTo>
                  <a:lnTo>
                    <a:pt x="10325" y="4419"/>
                  </a:lnTo>
                  <a:lnTo>
                    <a:pt x="10085" y="3602"/>
                  </a:lnTo>
                  <a:lnTo>
                    <a:pt x="9749" y="2786"/>
                  </a:lnTo>
                  <a:lnTo>
                    <a:pt x="9269" y="1969"/>
                  </a:lnTo>
                  <a:lnTo>
                    <a:pt x="8933" y="1489"/>
                  </a:lnTo>
                  <a:lnTo>
                    <a:pt x="8500" y="1105"/>
                  </a:lnTo>
                  <a:lnTo>
                    <a:pt x="8116" y="769"/>
                  </a:lnTo>
                  <a:lnTo>
                    <a:pt x="7636" y="529"/>
                  </a:lnTo>
                  <a:lnTo>
                    <a:pt x="7204" y="336"/>
                  </a:lnTo>
                  <a:lnTo>
                    <a:pt x="6724" y="192"/>
                  </a:lnTo>
                  <a:lnTo>
                    <a:pt x="6243" y="96"/>
                  </a:lnTo>
                  <a:lnTo>
                    <a:pt x="5811" y="48"/>
                  </a:lnTo>
                  <a:lnTo>
                    <a:pt x="4995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59"/>
            <p:cNvSpPr/>
            <p:nvPr/>
          </p:nvSpPr>
          <p:spPr>
            <a:xfrm>
              <a:off x="442225" y="2804650"/>
              <a:ext cx="97275" cy="169300"/>
            </a:xfrm>
            <a:custGeom>
              <a:avLst/>
              <a:gdLst/>
              <a:ahLst/>
              <a:cxnLst/>
              <a:rect l="l" t="t" r="r" b="b"/>
              <a:pathLst>
                <a:path w="3891" h="6772" extrusionOk="0">
                  <a:moveTo>
                    <a:pt x="2450" y="0"/>
                  </a:moveTo>
                  <a:lnTo>
                    <a:pt x="2161" y="48"/>
                  </a:lnTo>
                  <a:lnTo>
                    <a:pt x="2017" y="144"/>
                  </a:lnTo>
                  <a:lnTo>
                    <a:pt x="1825" y="337"/>
                  </a:lnTo>
                  <a:lnTo>
                    <a:pt x="1633" y="625"/>
                  </a:lnTo>
                  <a:lnTo>
                    <a:pt x="1441" y="961"/>
                  </a:lnTo>
                  <a:lnTo>
                    <a:pt x="1057" y="1825"/>
                  </a:lnTo>
                  <a:lnTo>
                    <a:pt x="673" y="2834"/>
                  </a:lnTo>
                  <a:lnTo>
                    <a:pt x="384" y="3842"/>
                  </a:lnTo>
                  <a:lnTo>
                    <a:pt x="144" y="4851"/>
                  </a:lnTo>
                  <a:lnTo>
                    <a:pt x="0" y="5619"/>
                  </a:lnTo>
                  <a:lnTo>
                    <a:pt x="0" y="5956"/>
                  </a:lnTo>
                  <a:lnTo>
                    <a:pt x="48" y="6196"/>
                  </a:lnTo>
                  <a:lnTo>
                    <a:pt x="192" y="6484"/>
                  </a:lnTo>
                  <a:lnTo>
                    <a:pt x="336" y="6676"/>
                  </a:lnTo>
                  <a:lnTo>
                    <a:pt x="481" y="6772"/>
                  </a:lnTo>
                  <a:lnTo>
                    <a:pt x="625" y="6772"/>
                  </a:lnTo>
                  <a:lnTo>
                    <a:pt x="769" y="6724"/>
                  </a:lnTo>
                  <a:lnTo>
                    <a:pt x="913" y="6676"/>
                  </a:lnTo>
                  <a:lnTo>
                    <a:pt x="1009" y="6628"/>
                  </a:lnTo>
                  <a:lnTo>
                    <a:pt x="3890" y="721"/>
                  </a:lnTo>
                  <a:lnTo>
                    <a:pt x="3746" y="577"/>
                  </a:lnTo>
                  <a:lnTo>
                    <a:pt x="3314" y="289"/>
                  </a:lnTo>
                  <a:lnTo>
                    <a:pt x="3074" y="144"/>
                  </a:lnTo>
                  <a:lnTo>
                    <a:pt x="2786" y="48"/>
                  </a:lnTo>
                  <a:lnTo>
                    <a:pt x="2450" y="0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59"/>
            <p:cNvSpPr/>
            <p:nvPr/>
          </p:nvSpPr>
          <p:spPr>
            <a:xfrm>
              <a:off x="868450" y="2958325"/>
              <a:ext cx="98475" cy="121300"/>
            </a:xfrm>
            <a:custGeom>
              <a:avLst/>
              <a:gdLst/>
              <a:ahLst/>
              <a:cxnLst/>
              <a:rect l="l" t="t" r="r" b="b"/>
              <a:pathLst>
                <a:path w="3939" h="4852" extrusionOk="0">
                  <a:moveTo>
                    <a:pt x="1729" y="1"/>
                  </a:moveTo>
                  <a:lnTo>
                    <a:pt x="1345" y="49"/>
                  </a:lnTo>
                  <a:lnTo>
                    <a:pt x="1009" y="193"/>
                  </a:lnTo>
                  <a:lnTo>
                    <a:pt x="673" y="433"/>
                  </a:lnTo>
                  <a:lnTo>
                    <a:pt x="432" y="673"/>
                  </a:lnTo>
                  <a:lnTo>
                    <a:pt x="240" y="961"/>
                  </a:lnTo>
                  <a:lnTo>
                    <a:pt x="96" y="1345"/>
                  </a:lnTo>
                  <a:lnTo>
                    <a:pt x="0" y="1682"/>
                  </a:lnTo>
                  <a:lnTo>
                    <a:pt x="0" y="2066"/>
                  </a:lnTo>
                  <a:lnTo>
                    <a:pt x="96" y="3122"/>
                  </a:lnTo>
                  <a:lnTo>
                    <a:pt x="192" y="3458"/>
                  </a:lnTo>
                  <a:lnTo>
                    <a:pt x="336" y="3843"/>
                  </a:lnTo>
                  <a:lnTo>
                    <a:pt x="529" y="4131"/>
                  </a:lnTo>
                  <a:lnTo>
                    <a:pt x="769" y="4419"/>
                  </a:lnTo>
                  <a:lnTo>
                    <a:pt x="1105" y="4611"/>
                  </a:lnTo>
                  <a:lnTo>
                    <a:pt x="1441" y="4755"/>
                  </a:lnTo>
                  <a:lnTo>
                    <a:pt x="1825" y="4851"/>
                  </a:lnTo>
                  <a:lnTo>
                    <a:pt x="2209" y="4851"/>
                  </a:lnTo>
                  <a:lnTo>
                    <a:pt x="2594" y="4755"/>
                  </a:lnTo>
                  <a:lnTo>
                    <a:pt x="2930" y="4611"/>
                  </a:lnTo>
                  <a:lnTo>
                    <a:pt x="3218" y="4419"/>
                  </a:lnTo>
                  <a:lnTo>
                    <a:pt x="3506" y="4131"/>
                  </a:lnTo>
                  <a:lnTo>
                    <a:pt x="3698" y="3843"/>
                  </a:lnTo>
                  <a:lnTo>
                    <a:pt x="3842" y="3506"/>
                  </a:lnTo>
                  <a:lnTo>
                    <a:pt x="3938" y="3122"/>
                  </a:lnTo>
                  <a:lnTo>
                    <a:pt x="3938" y="2738"/>
                  </a:lnTo>
                  <a:lnTo>
                    <a:pt x="3842" y="1730"/>
                  </a:lnTo>
                  <a:lnTo>
                    <a:pt x="3746" y="1345"/>
                  </a:lnTo>
                  <a:lnTo>
                    <a:pt x="3602" y="1009"/>
                  </a:lnTo>
                  <a:lnTo>
                    <a:pt x="3410" y="673"/>
                  </a:lnTo>
                  <a:lnTo>
                    <a:pt x="3122" y="433"/>
                  </a:lnTo>
                  <a:lnTo>
                    <a:pt x="2834" y="193"/>
                  </a:lnTo>
                  <a:lnTo>
                    <a:pt x="2498" y="49"/>
                  </a:lnTo>
                  <a:lnTo>
                    <a:pt x="2113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59"/>
            <p:cNvSpPr/>
            <p:nvPr/>
          </p:nvSpPr>
          <p:spPr>
            <a:xfrm>
              <a:off x="868450" y="2958325"/>
              <a:ext cx="98475" cy="121300"/>
            </a:xfrm>
            <a:custGeom>
              <a:avLst/>
              <a:gdLst/>
              <a:ahLst/>
              <a:cxnLst/>
              <a:rect l="l" t="t" r="r" b="b"/>
              <a:pathLst>
                <a:path w="3939" h="4852" fill="none" extrusionOk="0">
                  <a:moveTo>
                    <a:pt x="2209" y="4851"/>
                  </a:moveTo>
                  <a:lnTo>
                    <a:pt x="2209" y="4851"/>
                  </a:lnTo>
                  <a:lnTo>
                    <a:pt x="2209" y="4851"/>
                  </a:lnTo>
                  <a:lnTo>
                    <a:pt x="2594" y="4755"/>
                  </a:lnTo>
                  <a:lnTo>
                    <a:pt x="2930" y="4611"/>
                  </a:lnTo>
                  <a:lnTo>
                    <a:pt x="3218" y="4419"/>
                  </a:lnTo>
                  <a:lnTo>
                    <a:pt x="3506" y="4131"/>
                  </a:lnTo>
                  <a:lnTo>
                    <a:pt x="3698" y="3843"/>
                  </a:lnTo>
                  <a:lnTo>
                    <a:pt x="3842" y="3506"/>
                  </a:lnTo>
                  <a:lnTo>
                    <a:pt x="3938" y="3122"/>
                  </a:lnTo>
                  <a:lnTo>
                    <a:pt x="3938" y="2738"/>
                  </a:lnTo>
                  <a:lnTo>
                    <a:pt x="3842" y="1730"/>
                  </a:lnTo>
                  <a:lnTo>
                    <a:pt x="3842" y="1730"/>
                  </a:lnTo>
                  <a:lnTo>
                    <a:pt x="3746" y="1345"/>
                  </a:lnTo>
                  <a:lnTo>
                    <a:pt x="3602" y="1009"/>
                  </a:lnTo>
                  <a:lnTo>
                    <a:pt x="3410" y="673"/>
                  </a:lnTo>
                  <a:lnTo>
                    <a:pt x="3122" y="433"/>
                  </a:lnTo>
                  <a:lnTo>
                    <a:pt x="2834" y="193"/>
                  </a:lnTo>
                  <a:lnTo>
                    <a:pt x="2498" y="49"/>
                  </a:lnTo>
                  <a:lnTo>
                    <a:pt x="2113" y="1"/>
                  </a:lnTo>
                  <a:lnTo>
                    <a:pt x="1729" y="1"/>
                  </a:lnTo>
                  <a:lnTo>
                    <a:pt x="1729" y="1"/>
                  </a:lnTo>
                  <a:lnTo>
                    <a:pt x="1345" y="49"/>
                  </a:lnTo>
                  <a:lnTo>
                    <a:pt x="1009" y="193"/>
                  </a:lnTo>
                  <a:lnTo>
                    <a:pt x="673" y="433"/>
                  </a:lnTo>
                  <a:lnTo>
                    <a:pt x="432" y="673"/>
                  </a:lnTo>
                  <a:lnTo>
                    <a:pt x="240" y="961"/>
                  </a:lnTo>
                  <a:lnTo>
                    <a:pt x="96" y="1345"/>
                  </a:lnTo>
                  <a:lnTo>
                    <a:pt x="0" y="1682"/>
                  </a:lnTo>
                  <a:lnTo>
                    <a:pt x="0" y="2066"/>
                  </a:lnTo>
                  <a:lnTo>
                    <a:pt x="96" y="3122"/>
                  </a:lnTo>
                  <a:lnTo>
                    <a:pt x="96" y="3122"/>
                  </a:lnTo>
                  <a:lnTo>
                    <a:pt x="192" y="3458"/>
                  </a:lnTo>
                  <a:lnTo>
                    <a:pt x="336" y="3843"/>
                  </a:lnTo>
                  <a:lnTo>
                    <a:pt x="529" y="4131"/>
                  </a:lnTo>
                  <a:lnTo>
                    <a:pt x="769" y="4419"/>
                  </a:lnTo>
                  <a:lnTo>
                    <a:pt x="1105" y="4611"/>
                  </a:lnTo>
                  <a:lnTo>
                    <a:pt x="1441" y="4755"/>
                  </a:lnTo>
                  <a:lnTo>
                    <a:pt x="1825" y="4851"/>
                  </a:lnTo>
                  <a:lnTo>
                    <a:pt x="2209" y="48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59"/>
            <p:cNvSpPr/>
            <p:nvPr/>
          </p:nvSpPr>
          <p:spPr>
            <a:xfrm>
              <a:off x="868450" y="2969125"/>
              <a:ext cx="72050" cy="104500"/>
            </a:xfrm>
            <a:custGeom>
              <a:avLst/>
              <a:gdLst/>
              <a:ahLst/>
              <a:cxnLst/>
              <a:rect l="l" t="t" r="r" b="b"/>
              <a:pathLst>
                <a:path w="2882" h="4180" extrusionOk="0">
                  <a:moveTo>
                    <a:pt x="961" y="1"/>
                  </a:moveTo>
                  <a:lnTo>
                    <a:pt x="721" y="49"/>
                  </a:lnTo>
                  <a:lnTo>
                    <a:pt x="529" y="145"/>
                  </a:lnTo>
                  <a:lnTo>
                    <a:pt x="288" y="481"/>
                  </a:lnTo>
                  <a:lnTo>
                    <a:pt x="96" y="817"/>
                  </a:lnTo>
                  <a:lnTo>
                    <a:pt x="0" y="1250"/>
                  </a:lnTo>
                  <a:lnTo>
                    <a:pt x="0" y="1634"/>
                  </a:lnTo>
                  <a:lnTo>
                    <a:pt x="96" y="2690"/>
                  </a:lnTo>
                  <a:lnTo>
                    <a:pt x="144" y="2930"/>
                  </a:lnTo>
                  <a:lnTo>
                    <a:pt x="192" y="3171"/>
                  </a:lnTo>
                  <a:lnTo>
                    <a:pt x="288" y="3363"/>
                  </a:lnTo>
                  <a:lnTo>
                    <a:pt x="432" y="3555"/>
                  </a:lnTo>
                  <a:lnTo>
                    <a:pt x="577" y="3747"/>
                  </a:lnTo>
                  <a:lnTo>
                    <a:pt x="721" y="3939"/>
                  </a:lnTo>
                  <a:lnTo>
                    <a:pt x="1105" y="4179"/>
                  </a:lnTo>
                  <a:lnTo>
                    <a:pt x="1393" y="4179"/>
                  </a:lnTo>
                  <a:lnTo>
                    <a:pt x="1729" y="4131"/>
                  </a:lnTo>
                  <a:lnTo>
                    <a:pt x="2017" y="3987"/>
                  </a:lnTo>
                  <a:lnTo>
                    <a:pt x="2305" y="3747"/>
                  </a:lnTo>
                  <a:lnTo>
                    <a:pt x="2498" y="3459"/>
                  </a:lnTo>
                  <a:lnTo>
                    <a:pt x="2690" y="3122"/>
                  </a:lnTo>
                  <a:lnTo>
                    <a:pt x="2834" y="2786"/>
                  </a:lnTo>
                  <a:lnTo>
                    <a:pt x="2882" y="2354"/>
                  </a:lnTo>
                  <a:lnTo>
                    <a:pt x="2882" y="1970"/>
                  </a:lnTo>
                  <a:lnTo>
                    <a:pt x="2786" y="1538"/>
                  </a:lnTo>
                  <a:lnTo>
                    <a:pt x="2642" y="1153"/>
                  </a:lnTo>
                  <a:lnTo>
                    <a:pt x="2498" y="817"/>
                  </a:lnTo>
                  <a:lnTo>
                    <a:pt x="2257" y="529"/>
                  </a:lnTo>
                  <a:lnTo>
                    <a:pt x="1969" y="289"/>
                  </a:lnTo>
                  <a:lnTo>
                    <a:pt x="1681" y="145"/>
                  </a:lnTo>
                  <a:lnTo>
                    <a:pt x="1345" y="49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59"/>
            <p:cNvSpPr/>
            <p:nvPr/>
          </p:nvSpPr>
          <p:spPr>
            <a:xfrm>
              <a:off x="457825" y="2674975"/>
              <a:ext cx="710800" cy="584725"/>
            </a:xfrm>
            <a:custGeom>
              <a:avLst/>
              <a:gdLst/>
              <a:ahLst/>
              <a:cxnLst/>
              <a:rect l="l" t="t" r="r" b="b"/>
              <a:pathLst>
                <a:path w="28432" h="23389" extrusionOk="0">
                  <a:moveTo>
                    <a:pt x="13832" y="1"/>
                  </a:moveTo>
                  <a:lnTo>
                    <a:pt x="12631" y="49"/>
                  </a:lnTo>
                  <a:lnTo>
                    <a:pt x="11383" y="193"/>
                  </a:lnTo>
                  <a:lnTo>
                    <a:pt x="10182" y="385"/>
                  </a:lnTo>
                  <a:lnTo>
                    <a:pt x="8981" y="721"/>
                  </a:lnTo>
                  <a:lnTo>
                    <a:pt x="7829" y="1153"/>
                  </a:lnTo>
                  <a:lnTo>
                    <a:pt x="6676" y="1682"/>
                  </a:lnTo>
                  <a:lnTo>
                    <a:pt x="6148" y="2018"/>
                  </a:lnTo>
                  <a:lnTo>
                    <a:pt x="5620" y="2306"/>
                  </a:lnTo>
                  <a:lnTo>
                    <a:pt x="5139" y="2690"/>
                  </a:lnTo>
                  <a:lnTo>
                    <a:pt x="4611" y="3074"/>
                  </a:lnTo>
                  <a:lnTo>
                    <a:pt x="4179" y="3458"/>
                  </a:lnTo>
                  <a:lnTo>
                    <a:pt x="3699" y="3891"/>
                  </a:lnTo>
                  <a:lnTo>
                    <a:pt x="3266" y="4371"/>
                  </a:lnTo>
                  <a:lnTo>
                    <a:pt x="2882" y="4851"/>
                  </a:lnTo>
                  <a:lnTo>
                    <a:pt x="2498" y="5379"/>
                  </a:lnTo>
                  <a:lnTo>
                    <a:pt x="2162" y="5908"/>
                  </a:lnTo>
                  <a:lnTo>
                    <a:pt x="1826" y="6484"/>
                  </a:lnTo>
                  <a:lnTo>
                    <a:pt x="1537" y="7060"/>
                  </a:lnTo>
                  <a:lnTo>
                    <a:pt x="1009" y="8309"/>
                  </a:lnTo>
                  <a:lnTo>
                    <a:pt x="625" y="9510"/>
                  </a:lnTo>
                  <a:lnTo>
                    <a:pt x="337" y="10614"/>
                  </a:lnTo>
                  <a:lnTo>
                    <a:pt x="145" y="11671"/>
                  </a:lnTo>
                  <a:lnTo>
                    <a:pt x="49" y="12679"/>
                  </a:lnTo>
                  <a:lnTo>
                    <a:pt x="1" y="13592"/>
                  </a:lnTo>
                  <a:lnTo>
                    <a:pt x="49" y="14504"/>
                  </a:lnTo>
                  <a:lnTo>
                    <a:pt x="193" y="15321"/>
                  </a:lnTo>
                  <a:lnTo>
                    <a:pt x="385" y="16137"/>
                  </a:lnTo>
                  <a:lnTo>
                    <a:pt x="673" y="16858"/>
                  </a:lnTo>
                  <a:lnTo>
                    <a:pt x="961" y="17530"/>
                  </a:lnTo>
                  <a:lnTo>
                    <a:pt x="1345" y="18202"/>
                  </a:lnTo>
                  <a:lnTo>
                    <a:pt x="1730" y="18779"/>
                  </a:lnTo>
                  <a:lnTo>
                    <a:pt x="2210" y="19355"/>
                  </a:lnTo>
                  <a:lnTo>
                    <a:pt x="2642" y="19835"/>
                  </a:lnTo>
                  <a:lnTo>
                    <a:pt x="3170" y="20315"/>
                  </a:lnTo>
                  <a:lnTo>
                    <a:pt x="3651" y="20748"/>
                  </a:lnTo>
                  <a:lnTo>
                    <a:pt x="4179" y="21132"/>
                  </a:lnTo>
                  <a:lnTo>
                    <a:pt x="4707" y="21516"/>
                  </a:lnTo>
                  <a:lnTo>
                    <a:pt x="5283" y="21804"/>
                  </a:lnTo>
                  <a:lnTo>
                    <a:pt x="6292" y="22332"/>
                  </a:lnTo>
                  <a:lnTo>
                    <a:pt x="7252" y="22765"/>
                  </a:lnTo>
                  <a:lnTo>
                    <a:pt x="8069" y="23053"/>
                  </a:lnTo>
                  <a:lnTo>
                    <a:pt x="8741" y="23245"/>
                  </a:lnTo>
                  <a:lnTo>
                    <a:pt x="9318" y="23389"/>
                  </a:lnTo>
                  <a:lnTo>
                    <a:pt x="9029" y="23245"/>
                  </a:lnTo>
                  <a:lnTo>
                    <a:pt x="8693" y="23101"/>
                  </a:lnTo>
                  <a:lnTo>
                    <a:pt x="8117" y="22621"/>
                  </a:lnTo>
                  <a:lnTo>
                    <a:pt x="7589" y="22140"/>
                  </a:lnTo>
                  <a:lnTo>
                    <a:pt x="7108" y="21564"/>
                  </a:lnTo>
                  <a:lnTo>
                    <a:pt x="6724" y="21084"/>
                  </a:lnTo>
                  <a:lnTo>
                    <a:pt x="6388" y="20652"/>
                  </a:lnTo>
                  <a:lnTo>
                    <a:pt x="6148" y="20267"/>
                  </a:lnTo>
                  <a:lnTo>
                    <a:pt x="5331" y="20267"/>
                  </a:lnTo>
                  <a:lnTo>
                    <a:pt x="4851" y="20123"/>
                  </a:lnTo>
                  <a:lnTo>
                    <a:pt x="4611" y="20075"/>
                  </a:lnTo>
                  <a:lnTo>
                    <a:pt x="4323" y="19931"/>
                  </a:lnTo>
                  <a:lnTo>
                    <a:pt x="4083" y="19787"/>
                  </a:lnTo>
                  <a:lnTo>
                    <a:pt x="3795" y="19595"/>
                  </a:lnTo>
                  <a:lnTo>
                    <a:pt x="3554" y="19355"/>
                  </a:lnTo>
                  <a:lnTo>
                    <a:pt x="3314" y="19067"/>
                  </a:lnTo>
                  <a:lnTo>
                    <a:pt x="3122" y="18730"/>
                  </a:lnTo>
                  <a:lnTo>
                    <a:pt x="2978" y="18346"/>
                  </a:lnTo>
                  <a:lnTo>
                    <a:pt x="2786" y="17818"/>
                  </a:lnTo>
                  <a:lnTo>
                    <a:pt x="2738" y="17338"/>
                  </a:lnTo>
                  <a:lnTo>
                    <a:pt x="2690" y="16906"/>
                  </a:lnTo>
                  <a:lnTo>
                    <a:pt x="2738" y="16473"/>
                  </a:lnTo>
                  <a:lnTo>
                    <a:pt x="2834" y="16137"/>
                  </a:lnTo>
                  <a:lnTo>
                    <a:pt x="2930" y="15801"/>
                  </a:lnTo>
                  <a:lnTo>
                    <a:pt x="3122" y="15513"/>
                  </a:lnTo>
                  <a:lnTo>
                    <a:pt x="3314" y="15225"/>
                  </a:lnTo>
                  <a:lnTo>
                    <a:pt x="3506" y="15033"/>
                  </a:lnTo>
                  <a:lnTo>
                    <a:pt x="3747" y="14840"/>
                  </a:lnTo>
                  <a:lnTo>
                    <a:pt x="4275" y="14504"/>
                  </a:lnTo>
                  <a:lnTo>
                    <a:pt x="4755" y="14312"/>
                  </a:lnTo>
                  <a:lnTo>
                    <a:pt x="5187" y="14168"/>
                  </a:lnTo>
                  <a:lnTo>
                    <a:pt x="7012" y="17770"/>
                  </a:lnTo>
                  <a:lnTo>
                    <a:pt x="7204" y="17290"/>
                  </a:lnTo>
                  <a:lnTo>
                    <a:pt x="7396" y="16713"/>
                  </a:lnTo>
                  <a:lnTo>
                    <a:pt x="7541" y="16041"/>
                  </a:lnTo>
                  <a:lnTo>
                    <a:pt x="7637" y="15369"/>
                  </a:lnTo>
                  <a:lnTo>
                    <a:pt x="7733" y="14648"/>
                  </a:lnTo>
                  <a:lnTo>
                    <a:pt x="7733" y="13976"/>
                  </a:lnTo>
                  <a:lnTo>
                    <a:pt x="7685" y="13400"/>
                  </a:lnTo>
                  <a:lnTo>
                    <a:pt x="7589" y="12871"/>
                  </a:lnTo>
                  <a:lnTo>
                    <a:pt x="8309" y="12679"/>
                  </a:lnTo>
                  <a:lnTo>
                    <a:pt x="8981" y="12439"/>
                  </a:lnTo>
                  <a:lnTo>
                    <a:pt x="9558" y="12151"/>
                  </a:lnTo>
                  <a:lnTo>
                    <a:pt x="10038" y="11815"/>
                  </a:lnTo>
                  <a:lnTo>
                    <a:pt x="10518" y="11431"/>
                  </a:lnTo>
                  <a:lnTo>
                    <a:pt x="10902" y="11046"/>
                  </a:lnTo>
                  <a:lnTo>
                    <a:pt x="11239" y="10662"/>
                  </a:lnTo>
                  <a:lnTo>
                    <a:pt x="11527" y="10230"/>
                  </a:lnTo>
                  <a:lnTo>
                    <a:pt x="12103" y="9366"/>
                  </a:lnTo>
                  <a:lnTo>
                    <a:pt x="12583" y="8597"/>
                  </a:lnTo>
                  <a:lnTo>
                    <a:pt x="12871" y="8213"/>
                  </a:lnTo>
                  <a:lnTo>
                    <a:pt x="13160" y="7877"/>
                  </a:lnTo>
                  <a:lnTo>
                    <a:pt x="13448" y="7589"/>
                  </a:lnTo>
                  <a:lnTo>
                    <a:pt x="13784" y="7301"/>
                  </a:lnTo>
                  <a:lnTo>
                    <a:pt x="12871" y="8597"/>
                  </a:lnTo>
                  <a:lnTo>
                    <a:pt x="12439" y="9222"/>
                  </a:lnTo>
                  <a:lnTo>
                    <a:pt x="12103" y="9846"/>
                  </a:lnTo>
                  <a:lnTo>
                    <a:pt x="11863" y="10422"/>
                  </a:lnTo>
                  <a:lnTo>
                    <a:pt x="11815" y="10662"/>
                  </a:lnTo>
                  <a:lnTo>
                    <a:pt x="11767" y="10854"/>
                  </a:lnTo>
                  <a:lnTo>
                    <a:pt x="11815" y="11046"/>
                  </a:lnTo>
                  <a:lnTo>
                    <a:pt x="11911" y="11143"/>
                  </a:lnTo>
                  <a:lnTo>
                    <a:pt x="12055" y="11239"/>
                  </a:lnTo>
                  <a:lnTo>
                    <a:pt x="12247" y="11287"/>
                  </a:lnTo>
                  <a:lnTo>
                    <a:pt x="12535" y="11287"/>
                  </a:lnTo>
                  <a:lnTo>
                    <a:pt x="12871" y="11191"/>
                  </a:lnTo>
                  <a:lnTo>
                    <a:pt x="13160" y="11094"/>
                  </a:lnTo>
                  <a:lnTo>
                    <a:pt x="13496" y="10950"/>
                  </a:lnTo>
                  <a:lnTo>
                    <a:pt x="14120" y="10566"/>
                  </a:lnTo>
                  <a:lnTo>
                    <a:pt x="14696" y="10086"/>
                  </a:lnTo>
                  <a:lnTo>
                    <a:pt x="15273" y="9558"/>
                  </a:lnTo>
                  <a:lnTo>
                    <a:pt x="15753" y="8981"/>
                  </a:lnTo>
                  <a:lnTo>
                    <a:pt x="16185" y="8453"/>
                  </a:lnTo>
                  <a:lnTo>
                    <a:pt x="16521" y="7973"/>
                  </a:lnTo>
                  <a:lnTo>
                    <a:pt x="16185" y="8693"/>
                  </a:lnTo>
                  <a:lnTo>
                    <a:pt x="16041" y="9125"/>
                  </a:lnTo>
                  <a:lnTo>
                    <a:pt x="15945" y="9510"/>
                  </a:lnTo>
                  <a:lnTo>
                    <a:pt x="15849" y="9894"/>
                  </a:lnTo>
                  <a:lnTo>
                    <a:pt x="15849" y="10230"/>
                  </a:lnTo>
                  <a:lnTo>
                    <a:pt x="15849" y="10374"/>
                  </a:lnTo>
                  <a:lnTo>
                    <a:pt x="15897" y="10470"/>
                  </a:lnTo>
                  <a:lnTo>
                    <a:pt x="15993" y="10566"/>
                  </a:lnTo>
                  <a:lnTo>
                    <a:pt x="16089" y="10614"/>
                  </a:lnTo>
                  <a:lnTo>
                    <a:pt x="16281" y="10662"/>
                  </a:lnTo>
                  <a:lnTo>
                    <a:pt x="16665" y="10662"/>
                  </a:lnTo>
                  <a:lnTo>
                    <a:pt x="16857" y="10566"/>
                  </a:lnTo>
                  <a:lnTo>
                    <a:pt x="17338" y="10326"/>
                  </a:lnTo>
                  <a:lnTo>
                    <a:pt x="17770" y="9990"/>
                  </a:lnTo>
                  <a:lnTo>
                    <a:pt x="18202" y="9606"/>
                  </a:lnTo>
                  <a:lnTo>
                    <a:pt x="18586" y="9173"/>
                  </a:lnTo>
                  <a:lnTo>
                    <a:pt x="18875" y="8741"/>
                  </a:lnTo>
                  <a:lnTo>
                    <a:pt x="19067" y="8309"/>
                  </a:lnTo>
                  <a:lnTo>
                    <a:pt x="19451" y="8741"/>
                  </a:lnTo>
                  <a:lnTo>
                    <a:pt x="19835" y="9222"/>
                  </a:lnTo>
                  <a:lnTo>
                    <a:pt x="20267" y="9750"/>
                  </a:lnTo>
                  <a:lnTo>
                    <a:pt x="20796" y="10230"/>
                  </a:lnTo>
                  <a:lnTo>
                    <a:pt x="21276" y="10614"/>
                  </a:lnTo>
                  <a:lnTo>
                    <a:pt x="21516" y="10710"/>
                  </a:lnTo>
                  <a:lnTo>
                    <a:pt x="21708" y="10806"/>
                  </a:lnTo>
                  <a:lnTo>
                    <a:pt x="21900" y="10758"/>
                  </a:lnTo>
                  <a:lnTo>
                    <a:pt x="22092" y="10662"/>
                  </a:lnTo>
                  <a:lnTo>
                    <a:pt x="22188" y="10566"/>
                  </a:lnTo>
                  <a:lnTo>
                    <a:pt x="22236" y="10374"/>
                  </a:lnTo>
                  <a:lnTo>
                    <a:pt x="22284" y="10134"/>
                  </a:lnTo>
                  <a:lnTo>
                    <a:pt x="22284" y="9846"/>
                  </a:lnTo>
                  <a:lnTo>
                    <a:pt x="22620" y="10374"/>
                  </a:lnTo>
                  <a:lnTo>
                    <a:pt x="22957" y="10854"/>
                  </a:lnTo>
                  <a:lnTo>
                    <a:pt x="23197" y="11383"/>
                  </a:lnTo>
                  <a:lnTo>
                    <a:pt x="23437" y="11911"/>
                  </a:lnTo>
                  <a:lnTo>
                    <a:pt x="23773" y="12919"/>
                  </a:lnTo>
                  <a:lnTo>
                    <a:pt x="24013" y="13832"/>
                  </a:lnTo>
                  <a:lnTo>
                    <a:pt x="24205" y="14600"/>
                  </a:lnTo>
                  <a:lnTo>
                    <a:pt x="24301" y="15225"/>
                  </a:lnTo>
                  <a:lnTo>
                    <a:pt x="24349" y="15801"/>
                  </a:lnTo>
                  <a:lnTo>
                    <a:pt x="24830" y="15033"/>
                  </a:lnTo>
                  <a:lnTo>
                    <a:pt x="25214" y="14264"/>
                  </a:lnTo>
                  <a:lnTo>
                    <a:pt x="25550" y="13448"/>
                  </a:lnTo>
                  <a:lnTo>
                    <a:pt x="25790" y="12679"/>
                  </a:lnTo>
                  <a:lnTo>
                    <a:pt x="25982" y="11911"/>
                  </a:lnTo>
                  <a:lnTo>
                    <a:pt x="26078" y="11143"/>
                  </a:lnTo>
                  <a:lnTo>
                    <a:pt x="26078" y="10374"/>
                  </a:lnTo>
                  <a:lnTo>
                    <a:pt x="26030" y="9606"/>
                  </a:lnTo>
                  <a:lnTo>
                    <a:pt x="26703" y="9894"/>
                  </a:lnTo>
                  <a:lnTo>
                    <a:pt x="26991" y="9990"/>
                  </a:lnTo>
                  <a:lnTo>
                    <a:pt x="27279" y="10086"/>
                  </a:lnTo>
                  <a:lnTo>
                    <a:pt x="27855" y="10086"/>
                  </a:lnTo>
                  <a:lnTo>
                    <a:pt x="28047" y="9990"/>
                  </a:lnTo>
                  <a:lnTo>
                    <a:pt x="28239" y="9846"/>
                  </a:lnTo>
                  <a:lnTo>
                    <a:pt x="28335" y="9750"/>
                  </a:lnTo>
                  <a:lnTo>
                    <a:pt x="28384" y="9606"/>
                  </a:lnTo>
                  <a:lnTo>
                    <a:pt x="28432" y="9318"/>
                  </a:lnTo>
                  <a:lnTo>
                    <a:pt x="28335" y="9029"/>
                  </a:lnTo>
                  <a:lnTo>
                    <a:pt x="28191" y="8693"/>
                  </a:lnTo>
                  <a:lnTo>
                    <a:pt x="27951" y="8309"/>
                  </a:lnTo>
                  <a:lnTo>
                    <a:pt x="27711" y="7925"/>
                  </a:lnTo>
                  <a:lnTo>
                    <a:pt x="27039" y="7156"/>
                  </a:lnTo>
                  <a:lnTo>
                    <a:pt x="26318" y="6436"/>
                  </a:lnTo>
                  <a:lnTo>
                    <a:pt x="25694" y="5812"/>
                  </a:lnTo>
                  <a:lnTo>
                    <a:pt x="25070" y="5235"/>
                  </a:lnTo>
                  <a:lnTo>
                    <a:pt x="26078" y="5235"/>
                  </a:lnTo>
                  <a:lnTo>
                    <a:pt x="26655" y="5139"/>
                  </a:lnTo>
                  <a:lnTo>
                    <a:pt x="27231" y="5043"/>
                  </a:lnTo>
                  <a:lnTo>
                    <a:pt x="27471" y="4947"/>
                  </a:lnTo>
                  <a:lnTo>
                    <a:pt x="27711" y="4851"/>
                  </a:lnTo>
                  <a:lnTo>
                    <a:pt x="27903" y="4707"/>
                  </a:lnTo>
                  <a:lnTo>
                    <a:pt x="28047" y="4515"/>
                  </a:lnTo>
                  <a:lnTo>
                    <a:pt x="28095" y="4323"/>
                  </a:lnTo>
                  <a:lnTo>
                    <a:pt x="28095" y="4083"/>
                  </a:lnTo>
                  <a:lnTo>
                    <a:pt x="28095" y="3987"/>
                  </a:lnTo>
                  <a:lnTo>
                    <a:pt x="27999" y="3891"/>
                  </a:lnTo>
                  <a:lnTo>
                    <a:pt x="27759" y="3651"/>
                  </a:lnTo>
                  <a:lnTo>
                    <a:pt x="27423" y="3458"/>
                  </a:lnTo>
                  <a:lnTo>
                    <a:pt x="27039" y="3266"/>
                  </a:lnTo>
                  <a:lnTo>
                    <a:pt x="26559" y="3122"/>
                  </a:lnTo>
                  <a:lnTo>
                    <a:pt x="25982" y="2930"/>
                  </a:lnTo>
                  <a:lnTo>
                    <a:pt x="24830" y="2690"/>
                  </a:lnTo>
                  <a:lnTo>
                    <a:pt x="23677" y="2498"/>
                  </a:lnTo>
                  <a:lnTo>
                    <a:pt x="22717" y="2354"/>
                  </a:lnTo>
                  <a:lnTo>
                    <a:pt x="21708" y="2258"/>
                  </a:lnTo>
                  <a:lnTo>
                    <a:pt x="20507" y="1634"/>
                  </a:lnTo>
                  <a:lnTo>
                    <a:pt x="19403" y="1105"/>
                  </a:lnTo>
                  <a:lnTo>
                    <a:pt x="18875" y="865"/>
                  </a:lnTo>
                  <a:lnTo>
                    <a:pt x="18394" y="673"/>
                  </a:lnTo>
                  <a:lnTo>
                    <a:pt x="17290" y="385"/>
                  </a:lnTo>
                  <a:lnTo>
                    <a:pt x="16185" y="145"/>
                  </a:lnTo>
                  <a:lnTo>
                    <a:pt x="15033" y="49"/>
                  </a:lnTo>
                  <a:lnTo>
                    <a:pt x="1383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59"/>
            <p:cNvSpPr/>
            <p:nvPr/>
          </p:nvSpPr>
          <p:spPr>
            <a:xfrm>
              <a:off x="457825" y="2674975"/>
              <a:ext cx="710800" cy="584725"/>
            </a:xfrm>
            <a:custGeom>
              <a:avLst/>
              <a:gdLst/>
              <a:ahLst/>
              <a:cxnLst/>
              <a:rect l="l" t="t" r="r" b="b"/>
              <a:pathLst>
                <a:path w="28432" h="23389" fill="none" extrusionOk="0">
                  <a:moveTo>
                    <a:pt x="25070" y="5235"/>
                  </a:moveTo>
                  <a:lnTo>
                    <a:pt x="25070" y="5235"/>
                  </a:lnTo>
                  <a:lnTo>
                    <a:pt x="25550" y="5235"/>
                  </a:lnTo>
                  <a:lnTo>
                    <a:pt x="26078" y="5235"/>
                  </a:lnTo>
                  <a:lnTo>
                    <a:pt x="26655" y="5139"/>
                  </a:lnTo>
                  <a:lnTo>
                    <a:pt x="27231" y="5043"/>
                  </a:lnTo>
                  <a:lnTo>
                    <a:pt x="27471" y="4947"/>
                  </a:lnTo>
                  <a:lnTo>
                    <a:pt x="27711" y="4851"/>
                  </a:lnTo>
                  <a:lnTo>
                    <a:pt x="27903" y="4707"/>
                  </a:lnTo>
                  <a:lnTo>
                    <a:pt x="28047" y="4515"/>
                  </a:lnTo>
                  <a:lnTo>
                    <a:pt x="28095" y="4323"/>
                  </a:lnTo>
                  <a:lnTo>
                    <a:pt x="28095" y="4083"/>
                  </a:lnTo>
                  <a:lnTo>
                    <a:pt x="28095" y="4083"/>
                  </a:lnTo>
                  <a:lnTo>
                    <a:pt x="28095" y="3987"/>
                  </a:lnTo>
                  <a:lnTo>
                    <a:pt x="27999" y="3891"/>
                  </a:lnTo>
                  <a:lnTo>
                    <a:pt x="27759" y="3651"/>
                  </a:lnTo>
                  <a:lnTo>
                    <a:pt x="27423" y="3458"/>
                  </a:lnTo>
                  <a:lnTo>
                    <a:pt x="27039" y="3266"/>
                  </a:lnTo>
                  <a:lnTo>
                    <a:pt x="26559" y="3122"/>
                  </a:lnTo>
                  <a:lnTo>
                    <a:pt x="25982" y="2930"/>
                  </a:lnTo>
                  <a:lnTo>
                    <a:pt x="24830" y="2690"/>
                  </a:lnTo>
                  <a:lnTo>
                    <a:pt x="23677" y="2498"/>
                  </a:lnTo>
                  <a:lnTo>
                    <a:pt x="22717" y="2354"/>
                  </a:lnTo>
                  <a:lnTo>
                    <a:pt x="21708" y="2258"/>
                  </a:lnTo>
                  <a:lnTo>
                    <a:pt x="21708" y="2258"/>
                  </a:lnTo>
                  <a:lnTo>
                    <a:pt x="20507" y="1634"/>
                  </a:lnTo>
                  <a:lnTo>
                    <a:pt x="19403" y="1105"/>
                  </a:lnTo>
                  <a:lnTo>
                    <a:pt x="18875" y="865"/>
                  </a:lnTo>
                  <a:lnTo>
                    <a:pt x="18394" y="673"/>
                  </a:lnTo>
                  <a:lnTo>
                    <a:pt x="18394" y="673"/>
                  </a:lnTo>
                  <a:lnTo>
                    <a:pt x="17290" y="385"/>
                  </a:lnTo>
                  <a:lnTo>
                    <a:pt x="16185" y="145"/>
                  </a:lnTo>
                  <a:lnTo>
                    <a:pt x="15033" y="49"/>
                  </a:lnTo>
                  <a:lnTo>
                    <a:pt x="13832" y="1"/>
                  </a:lnTo>
                  <a:lnTo>
                    <a:pt x="12631" y="49"/>
                  </a:lnTo>
                  <a:lnTo>
                    <a:pt x="11383" y="193"/>
                  </a:lnTo>
                  <a:lnTo>
                    <a:pt x="10182" y="385"/>
                  </a:lnTo>
                  <a:lnTo>
                    <a:pt x="8981" y="721"/>
                  </a:lnTo>
                  <a:lnTo>
                    <a:pt x="7829" y="1153"/>
                  </a:lnTo>
                  <a:lnTo>
                    <a:pt x="6676" y="1682"/>
                  </a:lnTo>
                  <a:lnTo>
                    <a:pt x="6148" y="2018"/>
                  </a:lnTo>
                  <a:lnTo>
                    <a:pt x="5620" y="2306"/>
                  </a:lnTo>
                  <a:lnTo>
                    <a:pt x="5139" y="2690"/>
                  </a:lnTo>
                  <a:lnTo>
                    <a:pt x="4611" y="3074"/>
                  </a:lnTo>
                  <a:lnTo>
                    <a:pt x="4179" y="3458"/>
                  </a:lnTo>
                  <a:lnTo>
                    <a:pt x="3699" y="3891"/>
                  </a:lnTo>
                  <a:lnTo>
                    <a:pt x="3266" y="4371"/>
                  </a:lnTo>
                  <a:lnTo>
                    <a:pt x="2882" y="4851"/>
                  </a:lnTo>
                  <a:lnTo>
                    <a:pt x="2498" y="5379"/>
                  </a:lnTo>
                  <a:lnTo>
                    <a:pt x="2162" y="5908"/>
                  </a:lnTo>
                  <a:lnTo>
                    <a:pt x="1826" y="6484"/>
                  </a:lnTo>
                  <a:lnTo>
                    <a:pt x="1537" y="7060"/>
                  </a:lnTo>
                  <a:lnTo>
                    <a:pt x="1537" y="7060"/>
                  </a:lnTo>
                  <a:lnTo>
                    <a:pt x="1009" y="8309"/>
                  </a:lnTo>
                  <a:lnTo>
                    <a:pt x="625" y="9510"/>
                  </a:lnTo>
                  <a:lnTo>
                    <a:pt x="337" y="10614"/>
                  </a:lnTo>
                  <a:lnTo>
                    <a:pt x="145" y="11671"/>
                  </a:lnTo>
                  <a:lnTo>
                    <a:pt x="49" y="12679"/>
                  </a:lnTo>
                  <a:lnTo>
                    <a:pt x="1" y="13592"/>
                  </a:lnTo>
                  <a:lnTo>
                    <a:pt x="49" y="14504"/>
                  </a:lnTo>
                  <a:lnTo>
                    <a:pt x="193" y="15321"/>
                  </a:lnTo>
                  <a:lnTo>
                    <a:pt x="385" y="16137"/>
                  </a:lnTo>
                  <a:lnTo>
                    <a:pt x="673" y="16858"/>
                  </a:lnTo>
                  <a:lnTo>
                    <a:pt x="961" y="17530"/>
                  </a:lnTo>
                  <a:lnTo>
                    <a:pt x="1345" y="18202"/>
                  </a:lnTo>
                  <a:lnTo>
                    <a:pt x="1730" y="18779"/>
                  </a:lnTo>
                  <a:lnTo>
                    <a:pt x="2210" y="19355"/>
                  </a:lnTo>
                  <a:lnTo>
                    <a:pt x="2642" y="19835"/>
                  </a:lnTo>
                  <a:lnTo>
                    <a:pt x="3170" y="20315"/>
                  </a:lnTo>
                  <a:lnTo>
                    <a:pt x="3651" y="20748"/>
                  </a:lnTo>
                  <a:lnTo>
                    <a:pt x="4179" y="21132"/>
                  </a:lnTo>
                  <a:lnTo>
                    <a:pt x="4707" y="21516"/>
                  </a:lnTo>
                  <a:lnTo>
                    <a:pt x="5283" y="21804"/>
                  </a:lnTo>
                  <a:lnTo>
                    <a:pt x="6292" y="22332"/>
                  </a:lnTo>
                  <a:lnTo>
                    <a:pt x="7252" y="22765"/>
                  </a:lnTo>
                  <a:lnTo>
                    <a:pt x="8069" y="23053"/>
                  </a:lnTo>
                  <a:lnTo>
                    <a:pt x="8741" y="23245"/>
                  </a:lnTo>
                  <a:lnTo>
                    <a:pt x="9318" y="23389"/>
                  </a:lnTo>
                  <a:lnTo>
                    <a:pt x="9318" y="23389"/>
                  </a:lnTo>
                  <a:lnTo>
                    <a:pt x="9029" y="23245"/>
                  </a:lnTo>
                  <a:lnTo>
                    <a:pt x="8693" y="23101"/>
                  </a:lnTo>
                  <a:lnTo>
                    <a:pt x="8117" y="22621"/>
                  </a:lnTo>
                  <a:lnTo>
                    <a:pt x="7589" y="22140"/>
                  </a:lnTo>
                  <a:lnTo>
                    <a:pt x="7108" y="21564"/>
                  </a:lnTo>
                  <a:lnTo>
                    <a:pt x="6724" y="21084"/>
                  </a:lnTo>
                  <a:lnTo>
                    <a:pt x="6388" y="20652"/>
                  </a:lnTo>
                  <a:lnTo>
                    <a:pt x="6148" y="20267"/>
                  </a:lnTo>
                  <a:lnTo>
                    <a:pt x="6148" y="20267"/>
                  </a:lnTo>
                  <a:lnTo>
                    <a:pt x="5764" y="20267"/>
                  </a:lnTo>
                  <a:lnTo>
                    <a:pt x="5331" y="20267"/>
                  </a:lnTo>
                  <a:lnTo>
                    <a:pt x="4851" y="20123"/>
                  </a:lnTo>
                  <a:lnTo>
                    <a:pt x="4611" y="20075"/>
                  </a:lnTo>
                  <a:lnTo>
                    <a:pt x="4323" y="19931"/>
                  </a:lnTo>
                  <a:lnTo>
                    <a:pt x="4083" y="19787"/>
                  </a:lnTo>
                  <a:lnTo>
                    <a:pt x="3795" y="19595"/>
                  </a:lnTo>
                  <a:lnTo>
                    <a:pt x="3554" y="19355"/>
                  </a:lnTo>
                  <a:lnTo>
                    <a:pt x="3314" y="19067"/>
                  </a:lnTo>
                  <a:lnTo>
                    <a:pt x="3122" y="18730"/>
                  </a:lnTo>
                  <a:lnTo>
                    <a:pt x="2978" y="18346"/>
                  </a:lnTo>
                  <a:lnTo>
                    <a:pt x="2978" y="18346"/>
                  </a:lnTo>
                  <a:lnTo>
                    <a:pt x="2786" y="17818"/>
                  </a:lnTo>
                  <a:lnTo>
                    <a:pt x="2738" y="17338"/>
                  </a:lnTo>
                  <a:lnTo>
                    <a:pt x="2690" y="16906"/>
                  </a:lnTo>
                  <a:lnTo>
                    <a:pt x="2738" y="16473"/>
                  </a:lnTo>
                  <a:lnTo>
                    <a:pt x="2834" y="16137"/>
                  </a:lnTo>
                  <a:lnTo>
                    <a:pt x="2930" y="15801"/>
                  </a:lnTo>
                  <a:lnTo>
                    <a:pt x="3122" y="15513"/>
                  </a:lnTo>
                  <a:lnTo>
                    <a:pt x="3314" y="15225"/>
                  </a:lnTo>
                  <a:lnTo>
                    <a:pt x="3506" y="15033"/>
                  </a:lnTo>
                  <a:lnTo>
                    <a:pt x="3747" y="14840"/>
                  </a:lnTo>
                  <a:lnTo>
                    <a:pt x="4275" y="14504"/>
                  </a:lnTo>
                  <a:lnTo>
                    <a:pt x="4755" y="14312"/>
                  </a:lnTo>
                  <a:lnTo>
                    <a:pt x="5187" y="14168"/>
                  </a:lnTo>
                  <a:lnTo>
                    <a:pt x="7012" y="17770"/>
                  </a:lnTo>
                  <a:lnTo>
                    <a:pt x="7012" y="17770"/>
                  </a:lnTo>
                  <a:lnTo>
                    <a:pt x="7204" y="17290"/>
                  </a:lnTo>
                  <a:lnTo>
                    <a:pt x="7396" y="16713"/>
                  </a:lnTo>
                  <a:lnTo>
                    <a:pt x="7541" y="16041"/>
                  </a:lnTo>
                  <a:lnTo>
                    <a:pt x="7637" y="15369"/>
                  </a:lnTo>
                  <a:lnTo>
                    <a:pt x="7733" y="14648"/>
                  </a:lnTo>
                  <a:lnTo>
                    <a:pt x="7733" y="13976"/>
                  </a:lnTo>
                  <a:lnTo>
                    <a:pt x="7685" y="13400"/>
                  </a:lnTo>
                  <a:lnTo>
                    <a:pt x="7589" y="12871"/>
                  </a:lnTo>
                  <a:lnTo>
                    <a:pt x="7589" y="12871"/>
                  </a:lnTo>
                  <a:lnTo>
                    <a:pt x="8309" y="12679"/>
                  </a:lnTo>
                  <a:lnTo>
                    <a:pt x="8981" y="12439"/>
                  </a:lnTo>
                  <a:lnTo>
                    <a:pt x="9558" y="12151"/>
                  </a:lnTo>
                  <a:lnTo>
                    <a:pt x="10038" y="11815"/>
                  </a:lnTo>
                  <a:lnTo>
                    <a:pt x="10518" y="11431"/>
                  </a:lnTo>
                  <a:lnTo>
                    <a:pt x="10902" y="11046"/>
                  </a:lnTo>
                  <a:lnTo>
                    <a:pt x="11239" y="10662"/>
                  </a:lnTo>
                  <a:lnTo>
                    <a:pt x="11527" y="10230"/>
                  </a:lnTo>
                  <a:lnTo>
                    <a:pt x="12103" y="9366"/>
                  </a:lnTo>
                  <a:lnTo>
                    <a:pt x="12583" y="8597"/>
                  </a:lnTo>
                  <a:lnTo>
                    <a:pt x="12871" y="8213"/>
                  </a:lnTo>
                  <a:lnTo>
                    <a:pt x="13160" y="7877"/>
                  </a:lnTo>
                  <a:lnTo>
                    <a:pt x="13448" y="7589"/>
                  </a:lnTo>
                  <a:lnTo>
                    <a:pt x="13784" y="7301"/>
                  </a:lnTo>
                  <a:lnTo>
                    <a:pt x="13784" y="7301"/>
                  </a:lnTo>
                  <a:lnTo>
                    <a:pt x="12871" y="8597"/>
                  </a:lnTo>
                  <a:lnTo>
                    <a:pt x="12439" y="9222"/>
                  </a:lnTo>
                  <a:lnTo>
                    <a:pt x="12103" y="9846"/>
                  </a:lnTo>
                  <a:lnTo>
                    <a:pt x="11863" y="10422"/>
                  </a:lnTo>
                  <a:lnTo>
                    <a:pt x="11815" y="10662"/>
                  </a:lnTo>
                  <a:lnTo>
                    <a:pt x="11767" y="10854"/>
                  </a:lnTo>
                  <a:lnTo>
                    <a:pt x="11815" y="11046"/>
                  </a:lnTo>
                  <a:lnTo>
                    <a:pt x="11911" y="11143"/>
                  </a:lnTo>
                  <a:lnTo>
                    <a:pt x="12055" y="11239"/>
                  </a:lnTo>
                  <a:lnTo>
                    <a:pt x="12247" y="11287"/>
                  </a:lnTo>
                  <a:lnTo>
                    <a:pt x="12247" y="11287"/>
                  </a:lnTo>
                  <a:lnTo>
                    <a:pt x="12535" y="11287"/>
                  </a:lnTo>
                  <a:lnTo>
                    <a:pt x="12871" y="11191"/>
                  </a:lnTo>
                  <a:lnTo>
                    <a:pt x="13160" y="11094"/>
                  </a:lnTo>
                  <a:lnTo>
                    <a:pt x="13496" y="10950"/>
                  </a:lnTo>
                  <a:lnTo>
                    <a:pt x="14120" y="10566"/>
                  </a:lnTo>
                  <a:lnTo>
                    <a:pt x="14696" y="10086"/>
                  </a:lnTo>
                  <a:lnTo>
                    <a:pt x="15273" y="9558"/>
                  </a:lnTo>
                  <a:lnTo>
                    <a:pt x="15753" y="8981"/>
                  </a:lnTo>
                  <a:lnTo>
                    <a:pt x="16185" y="8453"/>
                  </a:lnTo>
                  <a:lnTo>
                    <a:pt x="16521" y="7973"/>
                  </a:lnTo>
                  <a:lnTo>
                    <a:pt x="16521" y="7973"/>
                  </a:lnTo>
                  <a:lnTo>
                    <a:pt x="16185" y="8693"/>
                  </a:lnTo>
                  <a:lnTo>
                    <a:pt x="16041" y="9125"/>
                  </a:lnTo>
                  <a:lnTo>
                    <a:pt x="15945" y="9510"/>
                  </a:lnTo>
                  <a:lnTo>
                    <a:pt x="15849" y="9894"/>
                  </a:lnTo>
                  <a:lnTo>
                    <a:pt x="15849" y="10230"/>
                  </a:lnTo>
                  <a:lnTo>
                    <a:pt x="15849" y="10374"/>
                  </a:lnTo>
                  <a:lnTo>
                    <a:pt x="15897" y="10470"/>
                  </a:lnTo>
                  <a:lnTo>
                    <a:pt x="15993" y="10566"/>
                  </a:lnTo>
                  <a:lnTo>
                    <a:pt x="16089" y="10614"/>
                  </a:lnTo>
                  <a:lnTo>
                    <a:pt x="16089" y="10614"/>
                  </a:lnTo>
                  <a:lnTo>
                    <a:pt x="16281" y="10662"/>
                  </a:lnTo>
                  <a:lnTo>
                    <a:pt x="16425" y="10662"/>
                  </a:lnTo>
                  <a:lnTo>
                    <a:pt x="16665" y="10662"/>
                  </a:lnTo>
                  <a:lnTo>
                    <a:pt x="16857" y="10566"/>
                  </a:lnTo>
                  <a:lnTo>
                    <a:pt x="17338" y="10326"/>
                  </a:lnTo>
                  <a:lnTo>
                    <a:pt x="17770" y="9990"/>
                  </a:lnTo>
                  <a:lnTo>
                    <a:pt x="18202" y="9606"/>
                  </a:lnTo>
                  <a:lnTo>
                    <a:pt x="18586" y="9173"/>
                  </a:lnTo>
                  <a:lnTo>
                    <a:pt x="18875" y="8741"/>
                  </a:lnTo>
                  <a:lnTo>
                    <a:pt x="19067" y="8309"/>
                  </a:lnTo>
                  <a:lnTo>
                    <a:pt x="19067" y="8309"/>
                  </a:lnTo>
                  <a:lnTo>
                    <a:pt x="19451" y="8741"/>
                  </a:lnTo>
                  <a:lnTo>
                    <a:pt x="19835" y="9222"/>
                  </a:lnTo>
                  <a:lnTo>
                    <a:pt x="20267" y="9750"/>
                  </a:lnTo>
                  <a:lnTo>
                    <a:pt x="20796" y="10230"/>
                  </a:lnTo>
                  <a:lnTo>
                    <a:pt x="21276" y="10614"/>
                  </a:lnTo>
                  <a:lnTo>
                    <a:pt x="21516" y="10710"/>
                  </a:lnTo>
                  <a:lnTo>
                    <a:pt x="21708" y="10806"/>
                  </a:lnTo>
                  <a:lnTo>
                    <a:pt x="21900" y="10758"/>
                  </a:lnTo>
                  <a:lnTo>
                    <a:pt x="22092" y="10662"/>
                  </a:lnTo>
                  <a:lnTo>
                    <a:pt x="22092" y="10662"/>
                  </a:lnTo>
                  <a:lnTo>
                    <a:pt x="22188" y="10566"/>
                  </a:lnTo>
                  <a:lnTo>
                    <a:pt x="22236" y="10374"/>
                  </a:lnTo>
                  <a:lnTo>
                    <a:pt x="22284" y="10134"/>
                  </a:lnTo>
                  <a:lnTo>
                    <a:pt x="22284" y="9846"/>
                  </a:lnTo>
                  <a:lnTo>
                    <a:pt x="22284" y="9846"/>
                  </a:lnTo>
                  <a:lnTo>
                    <a:pt x="22620" y="10374"/>
                  </a:lnTo>
                  <a:lnTo>
                    <a:pt x="22957" y="10854"/>
                  </a:lnTo>
                  <a:lnTo>
                    <a:pt x="23197" y="11383"/>
                  </a:lnTo>
                  <a:lnTo>
                    <a:pt x="23437" y="11911"/>
                  </a:lnTo>
                  <a:lnTo>
                    <a:pt x="23773" y="12919"/>
                  </a:lnTo>
                  <a:lnTo>
                    <a:pt x="24013" y="13832"/>
                  </a:lnTo>
                  <a:lnTo>
                    <a:pt x="24205" y="14600"/>
                  </a:lnTo>
                  <a:lnTo>
                    <a:pt x="24301" y="15225"/>
                  </a:lnTo>
                  <a:lnTo>
                    <a:pt x="24349" y="15801"/>
                  </a:lnTo>
                  <a:lnTo>
                    <a:pt x="24349" y="15801"/>
                  </a:lnTo>
                  <a:lnTo>
                    <a:pt x="24830" y="15033"/>
                  </a:lnTo>
                  <a:lnTo>
                    <a:pt x="25214" y="14264"/>
                  </a:lnTo>
                  <a:lnTo>
                    <a:pt x="25550" y="13448"/>
                  </a:lnTo>
                  <a:lnTo>
                    <a:pt x="25790" y="12679"/>
                  </a:lnTo>
                  <a:lnTo>
                    <a:pt x="25982" y="11911"/>
                  </a:lnTo>
                  <a:lnTo>
                    <a:pt x="26078" y="11143"/>
                  </a:lnTo>
                  <a:lnTo>
                    <a:pt x="26078" y="10374"/>
                  </a:lnTo>
                  <a:lnTo>
                    <a:pt x="26030" y="9606"/>
                  </a:lnTo>
                  <a:lnTo>
                    <a:pt x="26030" y="9606"/>
                  </a:lnTo>
                  <a:lnTo>
                    <a:pt x="26703" y="9894"/>
                  </a:lnTo>
                  <a:lnTo>
                    <a:pt x="26991" y="9990"/>
                  </a:lnTo>
                  <a:lnTo>
                    <a:pt x="27279" y="10086"/>
                  </a:lnTo>
                  <a:lnTo>
                    <a:pt x="27567" y="10086"/>
                  </a:lnTo>
                  <a:lnTo>
                    <a:pt x="27855" y="10086"/>
                  </a:lnTo>
                  <a:lnTo>
                    <a:pt x="28047" y="9990"/>
                  </a:lnTo>
                  <a:lnTo>
                    <a:pt x="28239" y="9846"/>
                  </a:lnTo>
                  <a:lnTo>
                    <a:pt x="28239" y="9846"/>
                  </a:lnTo>
                  <a:lnTo>
                    <a:pt x="28335" y="9750"/>
                  </a:lnTo>
                  <a:lnTo>
                    <a:pt x="28384" y="9606"/>
                  </a:lnTo>
                  <a:lnTo>
                    <a:pt x="28432" y="9318"/>
                  </a:lnTo>
                  <a:lnTo>
                    <a:pt x="28335" y="9029"/>
                  </a:lnTo>
                  <a:lnTo>
                    <a:pt x="28191" y="8693"/>
                  </a:lnTo>
                  <a:lnTo>
                    <a:pt x="27951" y="8309"/>
                  </a:lnTo>
                  <a:lnTo>
                    <a:pt x="27711" y="7925"/>
                  </a:lnTo>
                  <a:lnTo>
                    <a:pt x="27039" y="7156"/>
                  </a:lnTo>
                  <a:lnTo>
                    <a:pt x="26318" y="6436"/>
                  </a:lnTo>
                  <a:lnTo>
                    <a:pt x="25694" y="5812"/>
                  </a:lnTo>
                  <a:lnTo>
                    <a:pt x="25070" y="52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59"/>
            <p:cNvSpPr/>
            <p:nvPr/>
          </p:nvSpPr>
          <p:spPr>
            <a:xfrm>
              <a:off x="908075" y="2721800"/>
              <a:ext cx="91250" cy="42050"/>
            </a:xfrm>
            <a:custGeom>
              <a:avLst/>
              <a:gdLst/>
              <a:ahLst/>
              <a:cxnLst/>
              <a:rect l="l" t="t" r="r" b="b"/>
              <a:pathLst>
                <a:path w="3650" h="1682" extrusionOk="0">
                  <a:moveTo>
                    <a:pt x="816" y="1"/>
                  </a:moveTo>
                  <a:lnTo>
                    <a:pt x="576" y="49"/>
                  </a:lnTo>
                  <a:lnTo>
                    <a:pt x="336" y="97"/>
                  </a:lnTo>
                  <a:lnTo>
                    <a:pt x="144" y="145"/>
                  </a:lnTo>
                  <a:lnTo>
                    <a:pt x="48" y="241"/>
                  </a:lnTo>
                  <a:lnTo>
                    <a:pt x="0" y="385"/>
                  </a:lnTo>
                  <a:lnTo>
                    <a:pt x="0" y="481"/>
                  </a:lnTo>
                  <a:lnTo>
                    <a:pt x="96" y="577"/>
                  </a:lnTo>
                  <a:lnTo>
                    <a:pt x="144" y="721"/>
                  </a:lnTo>
                  <a:lnTo>
                    <a:pt x="432" y="961"/>
                  </a:lnTo>
                  <a:lnTo>
                    <a:pt x="768" y="1201"/>
                  </a:lnTo>
                  <a:lnTo>
                    <a:pt x="1201" y="1393"/>
                  </a:lnTo>
                  <a:lnTo>
                    <a:pt x="1681" y="1537"/>
                  </a:lnTo>
                  <a:lnTo>
                    <a:pt x="2161" y="1682"/>
                  </a:lnTo>
                  <a:lnTo>
                    <a:pt x="2930" y="1682"/>
                  </a:lnTo>
                  <a:lnTo>
                    <a:pt x="3170" y="1634"/>
                  </a:lnTo>
                  <a:lnTo>
                    <a:pt x="3362" y="1537"/>
                  </a:lnTo>
                  <a:lnTo>
                    <a:pt x="3554" y="1393"/>
                  </a:lnTo>
                  <a:lnTo>
                    <a:pt x="3602" y="1297"/>
                  </a:lnTo>
                  <a:lnTo>
                    <a:pt x="3650" y="1153"/>
                  </a:lnTo>
                  <a:lnTo>
                    <a:pt x="3602" y="1057"/>
                  </a:lnTo>
                  <a:lnTo>
                    <a:pt x="3554" y="913"/>
                  </a:lnTo>
                  <a:lnTo>
                    <a:pt x="3458" y="769"/>
                  </a:lnTo>
                  <a:lnTo>
                    <a:pt x="3266" y="673"/>
                  </a:lnTo>
                  <a:lnTo>
                    <a:pt x="2882" y="481"/>
                  </a:lnTo>
                  <a:lnTo>
                    <a:pt x="2401" y="289"/>
                  </a:lnTo>
                  <a:lnTo>
                    <a:pt x="1873" y="145"/>
                  </a:lnTo>
                  <a:lnTo>
                    <a:pt x="1297" y="49"/>
                  </a:lnTo>
                  <a:lnTo>
                    <a:pt x="816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59"/>
            <p:cNvSpPr/>
            <p:nvPr/>
          </p:nvSpPr>
          <p:spPr>
            <a:xfrm>
              <a:off x="908075" y="2721800"/>
              <a:ext cx="91250" cy="42050"/>
            </a:xfrm>
            <a:custGeom>
              <a:avLst/>
              <a:gdLst/>
              <a:ahLst/>
              <a:cxnLst/>
              <a:rect l="l" t="t" r="r" b="b"/>
              <a:pathLst>
                <a:path w="3650" h="1682" fill="none" extrusionOk="0">
                  <a:moveTo>
                    <a:pt x="816" y="1"/>
                  </a:moveTo>
                  <a:lnTo>
                    <a:pt x="816" y="1"/>
                  </a:lnTo>
                  <a:lnTo>
                    <a:pt x="576" y="49"/>
                  </a:lnTo>
                  <a:lnTo>
                    <a:pt x="336" y="97"/>
                  </a:lnTo>
                  <a:lnTo>
                    <a:pt x="144" y="145"/>
                  </a:lnTo>
                  <a:lnTo>
                    <a:pt x="48" y="241"/>
                  </a:lnTo>
                  <a:lnTo>
                    <a:pt x="48" y="241"/>
                  </a:lnTo>
                  <a:lnTo>
                    <a:pt x="0" y="385"/>
                  </a:lnTo>
                  <a:lnTo>
                    <a:pt x="0" y="481"/>
                  </a:lnTo>
                  <a:lnTo>
                    <a:pt x="96" y="577"/>
                  </a:lnTo>
                  <a:lnTo>
                    <a:pt x="144" y="721"/>
                  </a:lnTo>
                  <a:lnTo>
                    <a:pt x="432" y="961"/>
                  </a:lnTo>
                  <a:lnTo>
                    <a:pt x="768" y="1201"/>
                  </a:lnTo>
                  <a:lnTo>
                    <a:pt x="1201" y="1393"/>
                  </a:lnTo>
                  <a:lnTo>
                    <a:pt x="1681" y="1537"/>
                  </a:lnTo>
                  <a:lnTo>
                    <a:pt x="2161" y="1682"/>
                  </a:lnTo>
                  <a:lnTo>
                    <a:pt x="2641" y="1682"/>
                  </a:lnTo>
                  <a:lnTo>
                    <a:pt x="2641" y="1682"/>
                  </a:lnTo>
                  <a:lnTo>
                    <a:pt x="2930" y="1682"/>
                  </a:lnTo>
                  <a:lnTo>
                    <a:pt x="3170" y="1634"/>
                  </a:lnTo>
                  <a:lnTo>
                    <a:pt x="3362" y="1537"/>
                  </a:lnTo>
                  <a:lnTo>
                    <a:pt x="3554" y="1393"/>
                  </a:lnTo>
                  <a:lnTo>
                    <a:pt x="3554" y="1393"/>
                  </a:lnTo>
                  <a:lnTo>
                    <a:pt x="3602" y="1297"/>
                  </a:lnTo>
                  <a:lnTo>
                    <a:pt x="3650" y="1153"/>
                  </a:lnTo>
                  <a:lnTo>
                    <a:pt x="3602" y="1057"/>
                  </a:lnTo>
                  <a:lnTo>
                    <a:pt x="3554" y="913"/>
                  </a:lnTo>
                  <a:lnTo>
                    <a:pt x="3458" y="769"/>
                  </a:lnTo>
                  <a:lnTo>
                    <a:pt x="3266" y="673"/>
                  </a:lnTo>
                  <a:lnTo>
                    <a:pt x="2882" y="481"/>
                  </a:lnTo>
                  <a:lnTo>
                    <a:pt x="2401" y="289"/>
                  </a:lnTo>
                  <a:lnTo>
                    <a:pt x="1873" y="145"/>
                  </a:lnTo>
                  <a:lnTo>
                    <a:pt x="1297" y="49"/>
                  </a:lnTo>
                  <a:lnTo>
                    <a:pt x="81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59"/>
            <p:cNvSpPr/>
            <p:nvPr/>
          </p:nvSpPr>
          <p:spPr>
            <a:xfrm>
              <a:off x="894850" y="2755425"/>
              <a:ext cx="49250" cy="37250"/>
            </a:xfrm>
            <a:custGeom>
              <a:avLst/>
              <a:gdLst/>
              <a:ahLst/>
              <a:cxnLst/>
              <a:rect l="l" t="t" r="r" b="b"/>
              <a:pathLst>
                <a:path w="1970" h="1490" extrusionOk="0">
                  <a:moveTo>
                    <a:pt x="433" y="0"/>
                  </a:moveTo>
                  <a:lnTo>
                    <a:pt x="241" y="48"/>
                  </a:lnTo>
                  <a:lnTo>
                    <a:pt x="145" y="96"/>
                  </a:lnTo>
                  <a:lnTo>
                    <a:pt x="49" y="192"/>
                  </a:lnTo>
                  <a:lnTo>
                    <a:pt x="1" y="289"/>
                  </a:lnTo>
                  <a:lnTo>
                    <a:pt x="1" y="529"/>
                  </a:lnTo>
                  <a:lnTo>
                    <a:pt x="97" y="721"/>
                  </a:lnTo>
                  <a:lnTo>
                    <a:pt x="289" y="961"/>
                  </a:lnTo>
                  <a:lnTo>
                    <a:pt x="529" y="1153"/>
                  </a:lnTo>
                  <a:lnTo>
                    <a:pt x="817" y="1297"/>
                  </a:lnTo>
                  <a:lnTo>
                    <a:pt x="1105" y="1441"/>
                  </a:lnTo>
                  <a:lnTo>
                    <a:pt x="1442" y="1489"/>
                  </a:lnTo>
                  <a:lnTo>
                    <a:pt x="1730" y="1393"/>
                  </a:lnTo>
                  <a:lnTo>
                    <a:pt x="1874" y="1345"/>
                  </a:lnTo>
                  <a:lnTo>
                    <a:pt x="1922" y="1297"/>
                  </a:lnTo>
                  <a:lnTo>
                    <a:pt x="1970" y="1201"/>
                  </a:lnTo>
                  <a:lnTo>
                    <a:pt x="1970" y="1105"/>
                  </a:lnTo>
                  <a:lnTo>
                    <a:pt x="1874" y="865"/>
                  </a:lnTo>
                  <a:lnTo>
                    <a:pt x="1634" y="625"/>
                  </a:lnTo>
                  <a:lnTo>
                    <a:pt x="1345" y="385"/>
                  </a:lnTo>
                  <a:lnTo>
                    <a:pt x="1057" y="192"/>
                  </a:lnTo>
                  <a:lnTo>
                    <a:pt x="721" y="4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59"/>
            <p:cNvSpPr/>
            <p:nvPr/>
          </p:nvSpPr>
          <p:spPr>
            <a:xfrm>
              <a:off x="894850" y="2755425"/>
              <a:ext cx="49250" cy="37250"/>
            </a:xfrm>
            <a:custGeom>
              <a:avLst/>
              <a:gdLst/>
              <a:ahLst/>
              <a:cxnLst/>
              <a:rect l="l" t="t" r="r" b="b"/>
              <a:pathLst>
                <a:path w="1970" h="1490" fill="none" extrusionOk="0">
                  <a:moveTo>
                    <a:pt x="433" y="0"/>
                  </a:moveTo>
                  <a:lnTo>
                    <a:pt x="433" y="0"/>
                  </a:lnTo>
                  <a:lnTo>
                    <a:pt x="241" y="48"/>
                  </a:lnTo>
                  <a:lnTo>
                    <a:pt x="145" y="96"/>
                  </a:lnTo>
                  <a:lnTo>
                    <a:pt x="145" y="96"/>
                  </a:lnTo>
                  <a:lnTo>
                    <a:pt x="49" y="192"/>
                  </a:lnTo>
                  <a:lnTo>
                    <a:pt x="1" y="289"/>
                  </a:lnTo>
                  <a:lnTo>
                    <a:pt x="1" y="529"/>
                  </a:lnTo>
                  <a:lnTo>
                    <a:pt x="97" y="721"/>
                  </a:lnTo>
                  <a:lnTo>
                    <a:pt x="289" y="961"/>
                  </a:lnTo>
                  <a:lnTo>
                    <a:pt x="529" y="1153"/>
                  </a:lnTo>
                  <a:lnTo>
                    <a:pt x="817" y="1297"/>
                  </a:lnTo>
                  <a:lnTo>
                    <a:pt x="1105" y="1441"/>
                  </a:lnTo>
                  <a:lnTo>
                    <a:pt x="1442" y="1489"/>
                  </a:lnTo>
                  <a:lnTo>
                    <a:pt x="1442" y="1489"/>
                  </a:lnTo>
                  <a:lnTo>
                    <a:pt x="1730" y="1393"/>
                  </a:lnTo>
                  <a:lnTo>
                    <a:pt x="1730" y="1393"/>
                  </a:lnTo>
                  <a:lnTo>
                    <a:pt x="1874" y="1345"/>
                  </a:lnTo>
                  <a:lnTo>
                    <a:pt x="1922" y="1297"/>
                  </a:lnTo>
                  <a:lnTo>
                    <a:pt x="1970" y="1201"/>
                  </a:lnTo>
                  <a:lnTo>
                    <a:pt x="1970" y="1105"/>
                  </a:lnTo>
                  <a:lnTo>
                    <a:pt x="1874" y="865"/>
                  </a:lnTo>
                  <a:lnTo>
                    <a:pt x="1634" y="625"/>
                  </a:lnTo>
                  <a:lnTo>
                    <a:pt x="1345" y="385"/>
                  </a:lnTo>
                  <a:lnTo>
                    <a:pt x="1057" y="192"/>
                  </a:lnTo>
                  <a:lnTo>
                    <a:pt x="721" y="48"/>
                  </a:lnTo>
                  <a:lnTo>
                    <a:pt x="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59"/>
            <p:cNvSpPr/>
            <p:nvPr/>
          </p:nvSpPr>
          <p:spPr>
            <a:xfrm>
              <a:off x="539475" y="2853875"/>
              <a:ext cx="40850" cy="58850"/>
            </a:xfrm>
            <a:custGeom>
              <a:avLst/>
              <a:gdLst/>
              <a:ahLst/>
              <a:cxnLst/>
              <a:rect l="l" t="t" r="r" b="b"/>
              <a:pathLst>
                <a:path w="1634" h="2354" extrusionOk="0">
                  <a:moveTo>
                    <a:pt x="1201" y="0"/>
                  </a:moveTo>
                  <a:lnTo>
                    <a:pt x="1009" y="48"/>
                  </a:lnTo>
                  <a:lnTo>
                    <a:pt x="865" y="145"/>
                  </a:lnTo>
                  <a:lnTo>
                    <a:pt x="529" y="433"/>
                  </a:lnTo>
                  <a:lnTo>
                    <a:pt x="288" y="769"/>
                  </a:lnTo>
                  <a:lnTo>
                    <a:pt x="96" y="1153"/>
                  </a:lnTo>
                  <a:lnTo>
                    <a:pt x="0" y="1537"/>
                  </a:lnTo>
                  <a:lnTo>
                    <a:pt x="0" y="1729"/>
                  </a:lnTo>
                  <a:lnTo>
                    <a:pt x="48" y="1921"/>
                  </a:lnTo>
                  <a:lnTo>
                    <a:pt x="96" y="2066"/>
                  </a:lnTo>
                  <a:lnTo>
                    <a:pt x="192" y="2162"/>
                  </a:lnTo>
                  <a:lnTo>
                    <a:pt x="337" y="2258"/>
                  </a:lnTo>
                  <a:lnTo>
                    <a:pt x="481" y="2354"/>
                  </a:lnTo>
                  <a:lnTo>
                    <a:pt x="577" y="2354"/>
                  </a:lnTo>
                  <a:lnTo>
                    <a:pt x="769" y="2306"/>
                  </a:lnTo>
                  <a:lnTo>
                    <a:pt x="913" y="2258"/>
                  </a:lnTo>
                  <a:lnTo>
                    <a:pt x="1057" y="2114"/>
                  </a:lnTo>
                  <a:lnTo>
                    <a:pt x="1201" y="1969"/>
                  </a:lnTo>
                  <a:lnTo>
                    <a:pt x="1441" y="1585"/>
                  </a:lnTo>
                  <a:lnTo>
                    <a:pt x="1585" y="1153"/>
                  </a:lnTo>
                  <a:lnTo>
                    <a:pt x="1633" y="721"/>
                  </a:lnTo>
                  <a:lnTo>
                    <a:pt x="1633" y="337"/>
                  </a:lnTo>
                  <a:lnTo>
                    <a:pt x="1585" y="193"/>
                  </a:lnTo>
                  <a:lnTo>
                    <a:pt x="1537" y="96"/>
                  </a:lnTo>
                  <a:lnTo>
                    <a:pt x="1441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59"/>
            <p:cNvSpPr/>
            <p:nvPr/>
          </p:nvSpPr>
          <p:spPr>
            <a:xfrm>
              <a:off x="539475" y="2853875"/>
              <a:ext cx="40850" cy="58850"/>
            </a:xfrm>
            <a:custGeom>
              <a:avLst/>
              <a:gdLst/>
              <a:ahLst/>
              <a:cxnLst/>
              <a:rect l="l" t="t" r="r" b="b"/>
              <a:pathLst>
                <a:path w="1634" h="2354" fill="none" extrusionOk="0">
                  <a:moveTo>
                    <a:pt x="1297" y="0"/>
                  </a:moveTo>
                  <a:lnTo>
                    <a:pt x="1297" y="0"/>
                  </a:lnTo>
                  <a:lnTo>
                    <a:pt x="1201" y="0"/>
                  </a:lnTo>
                  <a:lnTo>
                    <a:pt x="1201" y="0"/>
                  </a:lnTo>
                  <a:lnTo>
                    <a:pt x="1009" y="48"/>
                  </a:lnTo>
                  <a:lnTo>
                    <a:pt x="865" y="145"/>
                  </a:lnTo>
                  <a:lnTo>
                    <a:pt x="529" y="433"/>
                  </a:lnTo>
                  <a:lnTo>
                    <a:pt x="288" y="769"/>
                  </a:lnTo>
                  <a:lnTo>
                    <a:pt x="96" y="1153"/>
                  </a:lnTo>
                  <a:lnTo>
                    <a:pt x="0" y="1537"/>
                  </a:lnTo>
                  <a:lnTo>
                    <a:pt x="0" y="1729"/>
                  </a:lnTo>
                  <a:lnTo>
                    <a:pt x="48" y="1921"/>
                  </a:lnTo>
                  <a:lnTo>
                    <a:pt x="96" y="2066"/>
                  </a:lnTo>
                  <a:lnTo>
                    <a:pt x="192" y="2162"/>
                  </a:lnTo>
                  <a:lnTo>
                    <a:pt x="337" y="2258"/>
                  </a:lnTo>
                  <a:lnTo>
                    <a:pt x="481" y="2354"/>
                  </a:lnTo>
                  <a:lnTo>
                    <a:pt x="481" y="2354"/>
                  </a:lnTo>
                  <a:lnTo>
                    <a:pt x="577" y="2354"/>
                  </a:lnTo>
                  <a:lnTo>
                    <a:pt x="577" y="2354"/>
                  </a:lnTo>
                  <a:lnTo>
                    <a:pt x="769" y="2306"/>
                  </a:lnTo>
                  <a:lnTo>
                    <a:pt x="913" y="2258"/>
                  </a:lnTo>
                  <a:lnTo>
                    <a:pt x="1057" y="2114"/>
                  </a:lnTo>
                  <a:lnTo>
                    <a:pt x="1201" y="1969"/>
                  </a:lnTo>
                  <a:lnTo>
                    <a:pt x="1441" y="1585"/>
                  </a:lnTo>
                  <a:lnTo>
                    <a:pt x="1585" y="1153"/>
                  </a:lnTo>
                  <a:lnTo>
                    <a:pt x="1585" y="1153"/>
                  </a:lnTo>
                  <a:lnTo>
                    <a:pt x="1633" y="721"/>
                  </a:lnTo>
                  <a:lnTo>
                    <a:pt x="1633" y="337"/>
                  </a:lnTo>
                  <a:lnTo>
                    <a:pt x="1585" y="193"/>
                  </a:lnTo>
                  <a:lnTo>
                    <a:pt x="1537" y="96"/>
                  </a:lnTo>
                  <a:lnTo>
                    <a:pt x="1441" y="0"/>
                  </a:lnTo>
                  <a:lnTo>
                    <a:pt x="12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59"/>
            <p:cNvSpPr/>
            <p:nvPr/>
          </p:nvSpPr>
          <p:spPr>
            <a:xfrm>
              <a:off x="587500" y="2875475"/>
              <a:ext cx="28825" cy="40850"/>
            </a:xfrm>
            <a:custGeom>
              <a:avLst/>
              <a:gdLst/>
              <a:ahLst/>
              <a:cxnLst/>
              <a:rect l="l" t="t" r="r" b="b"/>
              <a:pathLst>
                <a:path w="1153" h="1634" extrusionOk="0">
                  <a:moveTo>
                    <a:pt x="817" y="1"/>
                  </a:moveTo>
                  <a:lnTo>
                    <a:pt x="577" y="97"/>
                  </a:lnTo>
                  <a:lnTo>
                    <a:pt x="385" y="289"/>
                  </a:lnTo>
                  <a:lnTo>
                    <a:pt x="192" y="529"/>
                  </a:lnTo>
                  <a:lnTo>
                    <a:pt x="48" y="817"/>
                  </a:lnTo>
                  <a:lnTo>
                    <a:pt x="0" y="1105"/>
                  </a:lnTo>
                  <a:lnTo>
                    <a:pt x="0" y="1346"/>
                  </a:lnTo>
                  <a:lnTo>
                    <a:pt x="48" y="1442"/>
                  </a:lnTo>
                  <a:lnTo>
                    <a:pt x="96" y="1538"/>
                  </a:lnTo>
                  <a:lnTo>
                    <a:pt x="192" y="1586"/>
                  </a:lnTo>
                  <a:lnTo>
                    <a:pt x="337" y="1634"/>
                  </a:lnTo>
                  <a:lnTo>
                    <a:pt x="529" y="1634"/>
                  </a:lnTo>
                  <a:lnTo>
                    <a:pt x="625" y="1586"/>
                  </a:lnTo>
                  <a:lnTo>
                    <a:pt x="817" y="1394"/>
                  </a:lnTo>
                  <a:lnTo>
                    <a:pt x="1009" y="1105"/>
                  </a:lnTo>
                  <a:lnTo>
                    <a:pt x="1105" y="817"/>
                  </a:lnTo>
                  <a:lnTo>
                    <a:pt x="1153" y="529"/>
                  </a:lnTo>
                  <a:lnTo>
                    <a:pt x="1153" y="241"/>
                  </a:lnTo>
                  <a:lnTo>
                    <a:pt x="1057" y="49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59"/>
            <p:cNvSpPr/>
            <p:nvPr/>
          </p:nvSpPr>
          <p:spPr>
            <a:xfrm>
              <a:off x="587500" y="2875475"/>
              <a:ext cx="28825" cy="40850"/>
            </a:xfrm>
            <a:custGeom>
              <a:avLst/>
              <a:gdLst/>
              <a:ahLst/>
              <a:cxnLst/>
              <a:rect l="l" t="t" r="r" b="b"/>
              <a:pathLst>
                <a:path w="1153" h="1634" fill="none" extrusionOk="0">
                  <a:moveTo>
                    <a:pt x="913" y="1"/>
                  </a:moveTo>
                  <a:lnTo>
                    <a:pt x="913" y="1"/>
                  </a:lnTo>
                  <a:lnTo>
                    <a:pt x="817" y="1"/>
                  </a:lnTo>
                  <a:lnTo>
                    <a:pt x="817" y="1"/>
                  </a:lnTo>
                  <a:lnTo>
                    <a:pt x="577" y="97"/>
                  </a:lnTo>
                  <a:lnTo>
                    <a:pt x="385" y="289"/>
                  </a:lnTo>
                  <a:lnTo>
                    <a:pt x="192" y="529"/>
                  </a:lnTo>
                  <a:lnTo>
                    <a:pt x="48" y="817"/>
                  </a:lnTo>
                  <a:lnTo>
                    <a:pt x="0" y="1105"/>
                  </a:lnTo>
                  <a:lnTo>
                    <a:pt x="0" y="1346"/>
                  </a:lnTo>
                  <a:lnTo>
                    <a:pt x="48" y="1442"/>
                  </a:lnTo>
                  <a:lnTo>
                    <a:pt x="96" y="1538"/>
                  </a:lnTo>
                  <a:lnTo>
                    <a:pt x="192" y="1586"/>
                  </a:lnTo>
                  <a:lnTo>
                    <a:pt x="337" y="1634"/>
                  </a:lnTo>
                  <a:lnTo>
                    <a:pt x="337" y="1634"/>
                  </a:lnTo>
                  <a:lnTo>
                    <a:pt x="385" y="1634"/>
                  </a:lnTo>
                  <a:lnTo>
                    <a:pt x="385" y="1634"/>
                  </a:lnTo>
                  <a:lnTo>
                    <a:pt x="529" y="1634"/>
                  </a:lnTo>
                  <a:lnTo>
                    <a:pt x="625" y="1586"/>
                  </a:lnTo>
                  <a:lnTo>
                    <a:pt x="817" y="1394"/>
                  </a:lnTo>
                  <a:lnTo>
                    <a:pt x="1009" y="1105"/>
                  </a:lnTo>
                  <a:lnTo>
                    <a:pt x="1105" y="817"/>
                  </a:lnTo>
                  <a:lnTo>
                    <a:pt x="1105" y="817"/>
                  </a:lnTo>
                  <a:lnTo>
                    <a:pt x="1153" y="529"/>
                  </a:lnTo>
                  <a:lnTo>
                    <a:pt x="1153" y="241"/>
                  </a:lnTo>
                  <a:lnTo>
                    <a:pt x="1057" y="49"/>
                  </a:lnTo>
                  <a:lnTo>
                    <a:pt x="1009" y="1"/>
                  </a:lnTo>
                  <a:lnTo>
                    <a:pt x="9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2826;p44">
            <a:extLst>
              <a:ext uri="{FF2B5EF4-FFF2-40B4-BE49-F238E27FC236}">
                <a16:creationId xmlns:a16="http://schemas.microsoft.com/office/drawing/2014/main" id="{518CD7DE-91D0-0B7E-0948-CFADE86AB3E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658962" y="3267144"/>
            <a:ext cx="5511976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/>
              <a:t>Listen, point and say.</a:t>
            </a:r>
            <a:endParaRPr sz="4000" b="1" dirty="0"/>
          </a:p>
        </p:txBody>
      </p:sp>
    </p:spTree>
    <p:extLst>
      <p:ext uri="{BB962C8B-B14F-4D97-AF65-F5344CB8AC3E}">
        <p14:creationId xmlns:p14="http://schemas.microsoft.com/office/powerpoint/2010/main" val="2981257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03" name="Google Shape;3703;p59"/>
          <p:cNvGrpSpPr/>
          <p:nvPr/>
        </p:nvGrpSpPr>
        <p:grpSpPr>
          <a:xfrm>
            <a:off x="1247857" y="1463820"/>
            <a:ext cx="3163409" cy="3092726"/>
            <a:chOff x="2649462" y="141085"/>
            <a:chExt cx="2650309" cy="2591091"/>
          </a:xfrm>
        </p:grpSpPr>
        <p:sp>
          <p:nvSpPr>
            <p:cNvPr id="3704" name="Google Shape;3704;p59"/>
            <p:cNvSpPr/>
            <p:nvPr/>
          </p:nvSpPr>
          <p:spPr>
            <a:xfrm>
              <a:off x="2745905" y="370357"/>
              <a:ext cx="2315562" cy="2277635"/>
            </a:xfrm>
            <a:custGeom>
              <a:avLst/>
              <a:gdLst/>
              <a:ahLst/>
              <a:cxnLst/>
              <a:rect l="l" t="t" r="r" b="b"/>
              <a:pathLst>
                <a:path w="27006" h="21098" extrusionOk="0">
                  <a:moveTo>
                    <a:pt x="13533" y="1"/>
                  </a:moveTo>
                  <a:lnTo>
                    <a:pt x="12868" y="21"/>
                  </a:lnTo>
                  <a:lnTo>
                    <a:pt x="12222" y="61"/>
                  </a:lnTo>
                  <a:lnTo>
                    <a:pt x="11617" y="101"/>
                  </a:lnTo>
                  <a:lnTo>
                    <a:pt x="11012" y="182"/>
                  </a:lnTo>
                  <a:lnTo>
                    <a:pt x="10427" y="263"/>
                  </a:lnTo>
                  <a:lnTo>
                    <a:pt x="9863" y="384"/>
                  </a:lnTo>
                  <a:lnTo>
                    <a:pt x="9318" y="505"/>
                  </a:lnTo>
                  <a:lnTo>
                    <a:pt x="8794" y="646"/>
                  </a:lnTo>
                  <a:lnTo>
                    <a:pt x="8289" y="807"/>
                  </a:lnTo>
                  <a:lnTo>
                    <a:pt x="7785" y="989"/>
                  </a:lnTo>
                  <a:lnTo>
                    <a:pt x="7301" y="1191"/>
                  </a:lnTo>
                  <a:lnTo>
                    <a:pt x="6837" y="1412"/>
                  </a:lnTo>
                  <a:lnTo>
                    <a:pt x="6373" y="1634"/>
                  </a:lnTo>
                  <a:lnTo>
                    <a:pt x="5930" y="1897"/>
                  </a:lnTo>
                  <a:lnTo>
                    <a:pt x="5506" y="2159"/>
                  </a:lnTo>
                  <a:lnTo>
                    <a:pt x="5062" y="2441"/>
                  </a:lnTo>
                  <a:lnTo>
                    <a:pt x="4659" y="2764"/>
                  </a:lnTo>
                  <a:lnTo>
                    <a:pt x="4256" y="3066"/>
                  </a:lnTo>
                  <a:lnTo>
                    <a:pt x="3852" y="3409"/>
                  </a:lnTo>
                  <a:lnTo>
                    <a:pt x="3449" y="3772"/>
                  </a:lnTo>
                  <a:lnTo>
                    <a:pt x="3066" y="4135"/>
                  </a:lnTo>
                  <a:lnTo>
                    <a:pt x="2683" y="4539"/>
                  </a:lnTo>
                  <a:lnTo>
                    <a:pt x="2299" y="4942"/>
                  </a:lnTo>
                  <a:lnTo>
                    <a:pt x="1936" y="5366"/>
                  </a:lnTo>
                  <a:lnTo>
                    <a:pt x="1573" y="5789"/>
                  </a:lnTo>
                  <a:lnTo>
                    <a:pt x="1271" y="6233"/>
                  </a:lnTo>
                  <a:lnTo>
                    <a:pt x="988" y="6676"/>
                  </a:lnTo>
                  <a:lnTo>
                    <a:pt x="746" y="7120"/>
                  </a:lnTo>
                  <a:lnTo>
                    <a:pt x="545" y="7564"/>
                  </a:lnTo>
                  <a:lnTo>
                    <a:pt x="383" y="8008"/>
                  </a:lnTo>
                  <a:lnTo>
                    <a:pt x="242" y="8451"/>
                  </a:lnTo>
                  <a:lnTo>
                    <a:pt x="141" y="8915"/>
                  </a:lnTo>
                  <a:lnTo>
                    <a:pt x="61" y="9359"/>
                  </a:lnTo>
                  <a:lnTo>
                    <a:pt x="20" y="9803"/>
                  </a:lnTo>
                  <a:lnTo>
                    <a:pt x="0" y="10266"/>
                  </a:lnTo>
                  <a:lnTo>
                    <a:pt x="20" y="10710"/>
                  </a:lnTo>
                  <a:lnTo>
                    <a:pt x="61" y="11154"/>
                  </a:lnTo>
                  <a:lnTo>
                    <a:pt x="121" y="11577"/>
                  </a:lnTo>
                  <a:lnTo>
                    <a:pt x="222" y="12021"/>
                  </a:lnTo>
                  <a:lnTo>
                    <a:pt x="323" y="12445"/>
                  </a:lnTo>
                  <a:lnTo>
                    <a:pt x="464" y="12868"/>
                  </a:lnTo>
                  <a:lnTo>
                    <a:pt x="625" y="13272"/>
                  </a:lnTo>
                  <a:lnTo>
                    <a:pt x="787" y="13675"/>
                  </a:lnTo>
                  <a:lnTo>
                    <a:pt x="988" y="14078"/>
                  </a:lnTo>
                  <a:lnTo>
                    <a:pt x="1210" y="14462"/>
                  </a:lnTo>
                  <a:lnTo>
                    <a:pt x="1432" y="14845"/>
                  </a:lnTo>
                  <a:lnTo>
                    <a:pt x="1674" y="15208"/>
                  </a:lnTo>
                  <a:lnTo>
                    <a:pt x="1916" y="15571"/>
                  </a:lnTo>
                  <a:lnTo>
                    <a:pt x="2198" y="15914"/>
                  </a:lnTo>
                  <a:lnTo>
                    <a:pt x="2481" y="16257"/>
                  </a:lnTo>
                  <a:lnTo>
                    <a:pt x="2763" y="16559"/>
                  </a:lnTo>
                  <a:lnTo>
                    <a:pt x="3066" y="16862"/>
                  </a:lnTo>
                  <a:lnTo>
                    <a:pt x="3368" y="17164"/>
                  </a:lnTo>
                  <a:lnTo>
                    <a:pt x="3691" y="17426"/>
                  </a:lnTo>
                  <a:lnTo>
                    <a:pt x="4014" y="17689"/>
                  </a:lnTo>
                  <a:lnTo>
                    <a:pt x="4336" y="17931"/>
                  </a:lnTo>
                  <a:lnTo>
                    <a:pt x="5002" y="18374"/>
                  </a:lnTo>
                  <a:lnTo>
                    <a:pt x="5688" y="18778"/>
                  </a:lnTo>
                  <a:lnTo>
                    <a:pt x="6394" y="19181"/>
                  </a:lnTo>
                  <a:lnTo>
                    <a:pt x="7120" y="19544"/>
                  </a:lnTo>
                  <a:lnTo>
                    <a:pt x="7886" y="19867"/>
                  </a:lnTo>
                  <a:lnTo>
                    <a:pt x="8673" y="20149"/>
                  </a:lnTo>
                  <a:lnTo>
                    <a:pt x="9459" y="20411"/>
                  </a:lnTo>
                  <a:lnTo>
                    <a:pt x="10286" y="20633"/>
                  </a:lnTo>
                  <a:lnTo>
                    <a:pt x="11133" y="20795"/>
                  </a:lnTo>
                  <a:lnTo>
                    <a:pt x="12000" y="20936"/>
                  </a:lnTo>
                  <a:lnTo>
                    <a:pt x="12888" y="21037"/>
                  </a:lnTo>
                  <a:lnTo>
                    <a:pt x="13816" y="21077"/>
                  </a:lnTo>
                  <a:lnTo>
                    <a:pt x="14743" y="21097"/>
                  </a:lnTo>
                  <a:lnTo>
                    <a:pt x="15712" y="21037"/>
                  </a:lnTo>
                  <a:lnTo>
                    <a:pt x="16700" y="20956"/>
                  </a:lnTo>
                  <a:lnTo>
                    <a:pt x="17708" y="20815"/>
                  </a:lnTo>
                  <a:lnTo>
                    <a:pt x="18212" y="20714"/>
                  </a:lnTo>
                  <a:lnTo>
                    <a:pt x="18696" y="20613"/>
                  </a:lnTo>
                  <a:lnTo>
                    <a:pt x="19181" y="20492"/>
                  </a:lnTo>
                  <a:lnTo>
                    <a:pt x="19644" y="20351"/>
                  </a:lnTo>
                  <a:lnTo>
                    <a:pt x="20088" y="20210"/>
                  </a:lnTo>
                  <a:lnTo>
                    <a:pt x="20532" y="20048"/>
                  </a:lnTo>
                  <a:lnTo>
                    <a:pt x="20955" y="19867"/>
                  </a:lnTo>
                  <a:lnTo>
                    <a:pt x="21359" y="19685"/>
                  </a:lnTo>
                  <a:lnTo>
                    <a:pt x="21762" y="19484"/>
                  </a:lnTo>
                  <a:lnTo>
                    <a:pt x="22145" y="19262"/>
                  </a:lnTo>
                  <a:lnTo>
                    <a:pt x="22529" y="19040"/>
                  </a:lnTo>
                  <a:lnTo>
                    <a:pt x="22871" y="18798"/>
                  </a:lnTo>
                  <a:lnTo>
                    <a:pt x="23214" y="18556"/>
                  </a:lnTo>
                  <a:lnTo>
                    <a:pt x="23557" y="18294"/>
                  </a:lnTo>
                  <a:lnTo>
                    <a:pt x="23860" y="18031"/>
                  </a:lnTo>
                  <a:lnTo>
                    <a:pt x="24162" y="17749"/>
                  </a:lnTo>
                  <a:lnTo>
                    <a:pt x="24465" y="17467"/>
                  </a:lnTo>
                  <a:lnTo>
                    <a:pt x="24727" y="17164"/>
                  </a:lnTo>
                  <a:lnTo>
                    <a:pt x="24989" y="16862"/>
                  </a:lnTo>
                  <a:lnTo>
                    <a:pt x="25231" y="16559"/>
                  </a:lnTo>
                  <a:lnTo>
                    <a:pt x="25453" y="16236"/>
                  </a:lnTo>
                  <a:lnTo>
                    <a:pt x="25655" y="15914"/>
                  </a:lnTo>
                  <a:lnTo>
                    <a:pt x="25856" y="15571"/>
                  </a:lnTo>
                  <a:lnTo>
                    <a:pt x="26038" y="15228"/>
                  </a:lnTo>
                  <a:lnTo>
                    <a:pt x="26199" y="14865"/>
                  </a:lnTo>
                  <a:lnTo>
                    <a:pt x="26361" y="14522"/>
                  </a:lnTo>
                  <a:lnTo>
                    <a:pt x="26482" y="14159"/>
                  </a:lnTo>
                  <a:lnTo>
                    <a:pt x="26603" y="13776"/>
                  </a:lnTo>
                  <a:lnTo>
                    <a:pt x="26703" y="13413"/>
                  </a:lnTo>
                  <a:lnTo>
                    <a:pt x="26804" y="13030"/>
                  </a:lnTo>
                  <a:lnTo>
                    <a:pt x="26865" y="12646"/>
                  </a:lnTo>
                  <a:lnTo>
                    <a:pt x="26925" y="12263"/>
                  </a:lnTo>
                  <a:lnTo>
                    <a:pt x="26966" y="11759"/>
                  </a:lnTo>
                  <a:lnTo>
                    <a:pt x="27006" y="11255"/>
                  </a:lnTo>
                  <a:lnTo>
                    <a:pt x="27006" y="10751"/>
                  </a:lnTo>
                  <a:lnTo>
                    <a:pt x="26986" y="10246"/>
                  </a:lnTo>
                  <a:lnTo>
                    <a:pt x="26966" y="9742"/>
                  </a:lnTo>
                  <a:lnTo>
                    <a:pt x="26905" y="9258"/>
                  </a:lnTo>
                  <a:lnTo>
                    <a:pt x="26845" y="8754"/>
                  </a:lnTo>
                  <a:lnTo>
                    <a:pt x="26744" y="8270"/>
                  </a:lnTo>
                  <a:lnTo>
                    <a:pt x="26643" y="7806"/>
                  </a:lnTo>
                  <a:lnTo>
                    <a:pt x="26522" y="7322"/>
                  </a:lnTo>
                  <a:lnTo>
                    <a:pt x="26361" y="6858"/>
                  </a:lnTo>
                  <a:lnTo>
                    <a:pt x="26199" y="6414"/>
                  </a:lnTo>
                  <a:lnTo>
                    <a:pt x="26018" y="5971"/>
                  </a:lnTo>
                  <a:lnTo>
                    <a:pt x="25836" y="5527"/>
                  </a:lnTo>
                  <a:lnTo>
                    <a:pt x="25614" y="5103"/>
                  </a:lnTo>
                  <a:lnTo>
                    <a:pt x="25392" y="4700"/>
                  </a:lnTo>
                  <a:lnTo>
                    <a:pt x="25130" y="4297"/>
                  </a:lnTo>
                  <a:lnTo>
                    <a:pt x="24868" y="3913"/>
                  </a:lnTo>
                  <a:lnTo>
                    <a:pt x="24586" y="3550"/>
                  </a:lnTo>
                  <a:lnTo>
                    <a:pt x="24303" y="3207"/>
                  </a:lnTo>
                  <a:lnTo>
                    <a:pt x="23981" y="2865"/>
                  </a:lnTo>
                  <a:lnTo>
                    <a:pt x="23658" y="2562"/>
                  </a:lnTo>
                  <a:lnTo>
                    <a:pt x="23335" y="2260"/>
                  </a:lnTo>
                  <a:lnTo>
                    <a:pt x="22972" y="1977"/>
                  </a:lnTo>
                  <a:lnTo>
                    <a:pt x="22609" y="1715"/>
                  </a:lnTo>
                  <a:lnTo>
                    <a:pt x="22226" y="1493"/>
                  </a:lnTo>
                  <a:lnTo>
                    <a:pt x="21823" y="1271"/>
                  </a:lnTo>
                  <a:lnTo>
                    <a:pt x="21419" y="1070"/>
                  </a:lnTo>
                  <a:lnTo>
                    <a:pt x="20996" y="908"/>
                  </a:lnTo>
                  <a:lnTo>
                    <a:pt x="20572" y="767"/>
                  </a:lnTo>
                  <a:lnTo>
                    <a:pt x="20128" y="646"/>
                  </a:lnTo>
                  <a:lnTo>
                    <a:pt x="19665" y="565"/>
                  </a:lnTo>
                  <a:lnTo>
                    <a:pt x="18797" y="424"/>
                  </a:lnTo>
                  <a:lnTo>
                    <a:pt x="17970" y="303"/>
                  </a:lnTo>
                  <a:lnTo>
                    <a:pt x="17164" y="202"/>
                  </a:lnTo>
                  <a:lnTo>
                    <a:pt x="16397" y="122"/>
                  </a:lnTo>
                  <a:lnTo>
                    <a:pt x="15631" y="61"/>
                  </a:lnTo>
                  <a:lnTo>
                    <a:pt x="14905" y="21"/>
                  </a:lnTo>
                  <a:lnTo>
                    <a:pt x="1419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05" name="Google Shape;3705;p59"/>
            <p:cNvGrpSpPr/>
            <p:nvPr/>
          </p:nvGrpSpPr>
          <p:grpSpPr>
            <a:xfrm rot="10800000">
              <a:off x="2649462" y="141085"/>
              <a:ext cx="2650309" cy="2591091"/>
              <a:chOff x="6012925" y="2964625"/>
              <a:chExt cx="1341725" cy="1009975"/>
            </a:xfrm>
          </p:grpSpPr>
          <p:sp>
            <p:nvSpPr>
              <p:cNvPr id="3706" name="Google Shape;3706;p59"/>
              <p:cNvSpPr/>
              <p:nvPr/>
            </p:nvSpPr>
            <p:spPr>
              <a:xfrm>
                <a:off x="7165050" y="2964625"/>
                <a:ext cx="189600" cy="218350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7" name="Google Shape;3707;p59"/>
              <p:cNvSpPr/>
              <p:nvPr/>
            </p:nvSpPr>
            <p:spPr>
              <a:xfrm>
                <a:off x="6116275" y="3023125"/>
                <a:ext cx="172475" cy="132125"/>
              </a:xfrm>
              <a:custGeom>
                <a:avLst/>
                <a:gdLst/>
                <a:ahLst/>
                <a:cxnLst/>
                <a:rect l="l" t="t" r="r" b="b"/>
                <a:pathLst>
                  <a:path w="6899" h="5285" extrusionOk="0">
                    <a:moveTo>
                      <a:pt x="5386" y="0"/>
                    </a:moveTo>
                    <a:lnTo>
                      <a:pt x="5063" y="21"/>
                    </a:lnTo>
                    <a:lnTo>
                      <a:pt x="4720" y="81"/>
                    </a:lnTo>
                    <a:lnTo>
                      <a:pt x="4357" y="162"/>
                    </a:lnTo>
                    <a:lnTo>
                      <a:pt x="3974" y="283"/>
                    </a:lnTo>
                    <a:lnTo>
                      <a:pt x="3591" y="444"/>
                    </a:lnTo>
                    <a:lnTo>
                      <a:pt x="3207" y="626"/>
                    </a:lnTo>
                    <a:lnTo>
                      <a:pt x="2804" y="827"/>
                    </a:lnTo>
                    <a:lnTo>
                      <a:pt x="2401" y="1090"/>
                    </a:lnTo>
                    <a:lnTo>
                      <a:pt x="1997" y="1372"/>
                    </a:lnTo>
                    <a:lnTo>
                      <a:pt x="1796" y="1533"/>
                    </a:lnTo>
                    <a:lnTo>
                      <a:pt x="1614" y="1695"/>
                    </a:lnTo>
                    <a:lnTo>
                      <a:pt x="1271" y="2017"/>
                    </a:lnTo>
                    <a:lnTo>
                      <a:pt x="969" y="2380"/>
                    </a:lnTo>
                    <a:lnTo>
                      <a:pt x="707" y="2743"/>
                    </a:lnTo>
                    <a:lnTo>
                      <a:pt x="485" y="3106"/>
                    </a:lnTo>
                    <a:lnTo>
                      <a:pt x="323" y="3469"/>
                    </a:lnTo>
                    <a:lnTo>
                      <a:pt x="182" y="3812"/>
                    </a:lnTo>
                    <a:lnTo>
                      <a:pt x="81" y="4135"/>
                    </a:lnTo>
                    <a:lnTo>
                      <a:pt x="21" y="4438"/>
                    </a:lnTo>
                    <a:lnTo>
                      <a:pt x="1" y="4700"/>
                    </a:lnTo>
                    <a:lnTo>
                      <a:pt x="1" y="4922"/>
                    </a:lnTo>
                    <a:lnTo>
                      <a:pt x="61" y="5103"/>
                    </a:lnTo>
                    <a:lnTo>
                      <a:pt x="81" y="5164"/>
                    </a:lnTo>
                    <a:lnTo>
                      <a:pt x="122" y="5224"/>
                    </a:lnTo>
                    <a:lnTo>
                      <a:pt x="182" y="5264"/>
                    </a:lnTo>
                    <a:lnTo>
                      <a:pt x="243" y="5285"/>
                    </a:lnTo>
                    <a:lnTo>
                      <a:pt x="384" y="5285"/>
                    </a:lnTo>
                    <a:lnTo>
                      <a:pt x="485" y="5244"/>
                    </a:lnTo>
                    <a:lnTo>
                      <a:pt x="565" y="5184"/>
                    </a:lnTo>
                    <a:lnTo>
                      <a:pt x="767" y="5043"/>
                    </a:lnTo>
                    <a:lnTo>
                      <a:pt x="989" y="4861"/>
                    </a:lnTo>
                    <a:lnTo>
                      <a:pt x="1493" y="4377"/>
                    </a:lnTo>
                    <a:lnTo>
                      <a:pt x="2078" y="3792"/>
                    </a:lnTo>
                    <a:lnTo>
                      <a:pt x="2401" y="3469"/>
                    </a:lnTo>
                    <a:lnTo>
                      <a:pt x="2764" y="3127"/>
                    </a:lnTo>
                    <a:lnTo>
                      <a:pt x="3167" y="2804"/>
                    </a:lnTo>
                    <a:lnTo>
                      <a:pt x="3591" y="2461"/>
                    </a:lnTo>
                    <a:lnTo>
                      <a:pt x="4034" y="2118"/>
                    </a:lnTo>
                    <a:lnTo>
                      <a:pt x="4539" y="1795"/>
                    </a:lnTo>
                    <a:lnTo>
                      <a:pt x="5063" y="1493"/>
                    </a:lnTo>
                    <a:lnTo>
                      <a:pt x="5628" y="1190"/>
                    </a:lnTo>
                    <a:lnTo>
                      <a:pt x="6253" y="928"/>
                    </a:lnTo>
                    <a:lnTo>
                      <a:pt x="6898" y="686"/>
                    </a:lnTo>
                    <a:lnTo>
                      <a:pt x="6838" y="585"/>
                    </a:lnTo>
                    <a:lnTo>
                      <a:pt x="6777" y="505"/>
                    </a:lnTo>
                    <a:lnTo>
                      <a:pt x="6616" y="343"/>
                    </a:lnTo>
                    <a:lnTo>
                      <a:pt x="6434" y="202"/>
                    </a:lnTo>
                    <a:lnTo>
                      <a:pt x="6213" y="101"/>
                    </a:lnTo>
                    <a:lnTo>
                      <a:pt x="5971" y="41"/>
                    </a:lnTo>
                    <a:lnTo>
                      <a:pt x="56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8" name="Google Shape;3708;p59"/>
              <p:cNvSpPr/>
              <p:nvPr/>
            </p:nvSpPr>
            <p:spPr>
              <a:xfrm>
                <a:off x="6524700" y="3909025"/>
                <a:ext cx="511300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20452" h="2623" extrusionOk="0">
                    <a:moveTo>
                      <a:pt x="19806" y="1"/>
                    </a:moveTo>
                    <a:lnTo>
                      <a:pt x="19342" y="41"/>
                    </a:lnTo>
                    <a:lnTo>
                      <a:pt x="18757" y="142"/>
                    </a:lnTo>
                    <a:lnTo>
                      <a:pt x="18051" y="283"/>
                    </a:lnTo>
                    <a:lnTo>
                      <a:pt x="17325" y="384"/>
                    </a:lnTo>
                    <a:lnTo>
                      <a:pt x="16539" y="505"/>
                    </a:lnTo>
                    <a:lnTo>
                      <a:pt x="15712" y="586"/>
                    </a:lnTo>
                    <a:lnTo>
                      <a:pt x="14824" y="666"/>
                    </a:lnTo>
                    <a:lnTo>
                      <a:pt x="13896" y="727"/>
                    </a:lnTo>
                    <a:lnTo>
                      <a:pt x="12928" y="787"/>
                    </a:lnTo>
                    <a:lnTo>
                      <a:pt x="11920" y="807"/>
                    </a:lnTo>
                    <a:lnTo>
                      <a:pt x="10851" y="828"/>
                    </a:lnTo>
                    <a:lnTo>
                      <a:pt x="9742" y="828"/>
                    </a:lnTo>
                    <a:lnTo>
                      <a:pt x="8592" y="807"/>
                    </a:lnTo>
                    <a:lnTo>
                      <a:pt x="7382" y="767"/>
                    </a:lnTo>
                    <a:lnTo>
                      <a:pt x="6152" y="707"/>
                    </a:lnTo>
                    <a:lnTo>
                      <a:pt x="4861" y="606"/>
                    </a:lnTo>
                    <a:lnTo>
                      <a:pt x="3530" y="505"/>
                    </a:lnTo>
                    <a:lnTo>
                      <a:pt x="2158" y="384"/>
                    </a:lnTo>
                    <a:lnTo>
                      <a:pt x="1614" y="344"/>
                    </a:lnTo>
                    <a:lnTo>
                      <a:pt x="1150" y="344"/>
                    </a:lnTo>
                    <a:lnTo>
                      <a:pt x="767" y="384"/>
                    </a:lnTo>
                    <a:lnTo>
                      <a:pt x="444" y="444"/>
                    </a:lnTo>
                    <a:lnTo>
                      <a:pt x="323" y="505"/>
                    </a:lnTo>
                    <a:lnTo>
                      <a:pt x="222" y="545"/>
                    </a:lnTo>
                    <a:lnTo>
                      <a:pt x="141" y="606"/>
                    </a:lnTo>
                    <a:lnTo>
                      <a:pt x="61" y="666"/>
                    </a:lnTo>
                    <a:lnTo>
                      <a:pt x="20" y="747"/>
                    </a:lnTo>
                    <a:lnTo>
                      <a:pt x="0" y="807"/>
                    </a:lnTo>
                    <a:lnTo>
                      <a:pt x="0" y="888"/>
                    </a:lnTo>
                    <a:lnTo>
                      <a:pt x="20" y="969"/>
                    </a:lnTo>
                    <a:lnTo>
                      <a:pt x="41" y="1050"/>
                    </a:lnTo>
                    <a:lnTo>
                      <a:pt x="101" y="1130"/>
                    </a:lnTo>
                    <a:lnTo>
                      <a:pt x="182" y="1211"/>
                    </a:lnTo>
                    <a:lnTo>
                      <a:pt x="283" y="1292"/>
                    </a:lnTo>
                    <a:lnTo>
                      <a:pt x="404" y="1372"/>
                    </a:lnTo>
                    <a:lnTo>
                      <a:pt x="545" y="1453"/>
                    </a:lnTo>
                    <a:lnTo>
                      <a:pt x="888" y="1614"/>
                    </a:lnTo>
                    <a:lnTo>
                      <a:pt x="1331" y="1776"/>
                    </a:lnTo>
                    <a:lnTo>
                      <a:pt x="1856" y="1897"/>
                    </a:lnTo>
                    <a:lnTo>
                      <a:pt x="2461" y="2018"/>
                    </a:lnTo>
                    <a:lnTo>
                      <a:pt x="3167" y="2098"/>
                    </a:lnTo>
                    <a:lnTo>
                      <a:pt x="4659" y="2260"/>
                    </a:lnTo>
                    <a:lnTo>
                      <a:pt x="6172" y="2401"/>
                    </a:lnTo>
                    <a:lnTo>
                      <a:pt x="7685" y="2522"/>
                    </a:lnTo>
                    <a:lnTo>
                      <a:pt x="9197" y="2603"/>
                    </a:lnTo>
                    <a:lnTo>
                      <a:pt x="9964" y="2623"/>
                    </a:lnTo>
                    <a:lnTo>
                      <a:pt x="11517" y="2623"/>
                    </a:lnTo>
                    <a:lnTo>
                      <a:pt x="12303" y="2582"/>
                    </a:lnTo>
                    <a:lnTo>
                      <a:pt x="13090" y="2542"/>
                    </a:lnTo>
                    <a:lnTo>
                      <a:pt x="13876" y="2481"/>
                    </a:lnTo>
                    <a:lnTo>
                      <a:pt x="14683" y="2381"/>
                    </a:lnTo>
                    <a:lnTo>
                      <a:pt x="15490" y="2280"/>
                    </a:lnTo>
                    <a:lnTo>
                      <a:pt x="16276" y="2139"/>
                    </a:lnTo>
                    <a:lnTo>
                      <a:pt x="17023" y="1957"/>
                    </a:lnTo>
                    <a:lnTo>
                      <a:pt x="17708" y="1776"/>
                    </a:lnTo>
                    <a:lnTo>
                      <a:pt x="18334" y="1554"/>
                    </a:lnTo>
                    <a:lnTo>
                      <a:pt x="18898" y="1332"/>
                    </a:lnTo>
                    <a:lnTo>
                      <a:pt x="19362" y="1110"/>
                    </a:lnTo>
                    <a:lnTo>
                      <a:pt x="19766" y="888"/>
                    </a:lnTo>
                    <a:lnTo>
                      <a:pt x="20088" y="686"/>
                    </a:lnTo>
                    <a:lnTo>
                      <a:pt x="20310" y="485"/>
                    </a:lnTo>
                    <a:lnTo>
                      <a:pt x="20371" y="404"/>
                    </a:lnTo>
                    <a:lnTo>
                      <a:pt x="20431" y="323"/>
                    </a:lnTo>
                    <a:lnTo>
                      <a:pt x="20451" y="243"/>
                    </a:lnTo>
                    <a:lnTo>
                      <a:pt x="20451" y="182"/>
                    </a:lnTo>
                    <a:lnTo>
                      <a:pt x="20411" y="122"/>
                    </a:lnTo>
                    <a:lnTo>
                      <a:pt x="20350" y="81"/>
                    </a:lnTo>
                    <a:lnTo>
                      <a:pt x="20270" y="41"/>
                    </a:lnTo>
                    <a:lnTo>
                      <a:pt x="20149" y="21"/>
                    </a:lnTo>
                    <a:lnTo>
                      <a:pt x="1998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9" name="Google Shape;3709;p59"/>
              <p:cNvSpPr/>
              <p:nvPr/>
            </p:nvSpPr>
            <p:spPr>
              <a:xfrm>
                <a:off x="6012925" y="3613050"/>
                <a:ext cx="210775" cy="250125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10005" extrusionOk="0">
                    <a:moveTo>
                      <a:pt x="101" y="1"/>
                    </a:moveTo>
                    <a:lnTo>
                      <a:pt x="61" y="485"/>
                    </a:lnTo>
                    <a:lnTo>
                      <a:pt x="20" y="949"/>
                    </a:lnTo>
                    <a:lnTo>
                      <a:pt x="0" y="1413"/>
                    </a:lnTo>
                    <a:lnTo>
                      <a:pt x="20" y="1876"/>
                    </a:lnTo>
                    <a:lnTo>
                      <a:pt x="40" y="2320"/>
                    </a:lnTo>
                    <a:lnTo>
                      <a:pt x="81" y="2744"/>
                    </a:lnTo>
                    <a:lnTo>
                      <a:pt x="141" y="3167"/>
                    </a:lnTo>
                    <a:lnTo>
                      <a:pt x="202" y="3591"/>
                    </a:lnTo>
                    <a:lnTo>
                      <a:pt x="303" y="3994"/>
                    </a:lnTo>
                    <a:lnTo>
                      <a:pt x="424" y="4377"/>
                    </a:lnTo>
                    <a:lnTo>
                      <a:pt x="565" y="4761"/>
                    </a:lnTo>
                    <a:lnTo>
                      <a:pt x="706" y="5144"/>
                    </a:lnTo>
                    <a:lnTo>
                      <a:pt x="887" y="5507"/>
                    </a:lnTo>
                    <a:lnTo>
                      <a:pt x="1089" y="5850"/>
                    </a:lnTo>
                    <a:lnTo>
                      <a:pt x="1311" y="6193"/>
                    </a:lnTo>
                    <a:lnTo>
                      <a:pt x="1553" y="6515"/>
                    </a:lnTo>
                    <a:lnTo>
                      <a:pt x="1795" y="6818"/>
                    </a:lnTo>
                    <a:lnTo>
                      <a:pt x="2077" y="7120"/>
                    </a:lnTo>
                    <a:lnTo>
                      <a:pt x="2380" y="7423"/>
                    </a:lnTo>
                    <a:lnTo>
                      <a:pt x="2723" y="7705"/>
                    </a:lnTo>
                    <a:lnTo>
                      <a:pt x="3066" y="7967"/>
                    </a:lnTo>
                    <a:lnTo>
                      <a:pt x="3429" y="8209"/>
                    </a:lnTo>
                    <a:lnTo>
                      <a:pt x="3832" y="8451"/>
                    </a:lnTo>
                    <a:lnTo>
                      <a:pt x="4235" y="8673"/>
                    </a:lnTo>
                    <a:lnTo>
                      <a:pt x="4679" y="8895"/>
                    </a:lnTo>
                    <a:lnTo>
                      <a:pt x="5143" y="9097"/>
                    </a:lnTo>
                    <a:lnTo>
                      <a:pt x="5627" y="9278"/>
                    </a:lnTo>
                    <a:lnTo>
                      <a:pt x="6131" y="9440"/>
                    </a:lnTo>
                    <a:lnTo>
                      <a:pt x="6676" y="9601"/>
                    </a:lnTo>
                    <a:lnTo>
                      <a:pt x="7241" y="9742"/>
                    </a:lnTo>
                    <a:lnTo>
                      <a:pt x="7825" y="9883"/>
                    </a:lnTo>
                    <a:lnTo>
                      <a:pt x="8431" y="10004"/>
                    </a:lnTo>
                    <a:lnTo>
                      <a:pt x="7785" y="9641"/>
                    </a:lnTo>
                    <a:lnTo>
                      <a:pt x="7180" y="9278"/>
                    </a:lnTo>
                    <a:lnTo>
                      <a:pt x="6595" y="8895"/>
                    </a:lnTo>
                    <a:lnTo>
                      <a:pt x="6051" y="8512"/>
                    </a:lnTo>
                    <a:lnTo>
                      <a:pt x="5526" y="8109"/>
                    </a:lnTo>
                    <a:lnTo>
                      <a:pt x="5042" y="7705"/>
                    </a:lnTo>
                    <a:lnTo>
                      <a:pt x="4598" y="7282"/>
                    </a:lnTo>
                    <a:lnTo>
                      <a:pt x="4155" y="6878"/>
                    </a:lnTo>
                    <a:lnTo>
                      <a:pt x="3751" y="6455"/>
                    </a:lnTo>
                    <a:lnTo>
                      <a:pt x="3388" y="6031"/>
                    </a:lnTo>
                    <a:lnTo>
                      <a:pt x="3025" y="5608"/>
                    </a:lnTo>
                    <a:lnTo>
                      <a:pt x="2703" y="5204"/>
                    </a:lnTo>
                    <a:lnTo>
                      <a:pt x="2400" y="4801"/>
                    </a:lnTo>
                    <a:lnTo>
                      <a:pt x="2118" y="4398"/>
                    </a:lnTo>
                    <a:lnTo>
                      <a:pt x="1856" y="3994"/>
                    </a:lnTo>
                    <a:lnTo>
                      <a:pt x="1634" y="3611"/>
                    </a:lnTo>
                    <a:lnTo>
                      <a:pt x="1210" y="2865"/>
                    </a:lnTo>
                    <a:lnTo>
                      <a:pt x="887" y="2179"/>
                    </a:lnTo>
                    <a:lnTo>
                      <a:pt x="605" y="1574"/>
                    </a:lnTo>
                    <a:lnTo>
                      <a:pt x="403" y="1029"/>
                    </a:lnTo>
                    <a:lnTo>
                      <a:pt x="262" y="606"/>
                    </a:lnTo>
                    <a:lnTo>
                      <a:pt x="161" y="26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711" name="Google Shape;3711;p59"/>
          <p:cNvSpPr txBox="1">
            <a:spLocks noGrp="1"/>
          </p:cNvSpPr>
          <p:nvPr>
            <p:ph type="title"/>
          </p:nvPr>
        </p:nvSpPr>
        <p:spPr>
          <a:xfrm>
            <a:off x="4381100" y="2087900"/>
            <a:ext cx="3842700" cy="12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New words</a:t>
            </a:r>
            <a:endParaRPr dirty="0"/>
          </a:p>
        </p:txBody>
      </p:sp>
      <p:grpSp>
        <p:nvGrpSpPr>
          <p:cNvPr id="3714" name="Google Shape;3714;p59"/>
          <p:cNvGrpSpPr/>
          <p:nvPr/>
        </p:nvGrpSpPr>
        <p:grpSpPr>
          <a:xfrm rot="3427686">
            <a:off x="3634458" y="795838"/>
            <a:ext cx="994737" cy="994876"/>
            <a:chOff x="1460350" y="2402425"/>
            <a:chExt cx="208950" cy="208950"/>
          </a:xfrm>
        </p:grpSpPr>
        <p:sp>
          <p:nvSpPr>
            <p:cNvPr id="3715" name="Google Shape;3715;p59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59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59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5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59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59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59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59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59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5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5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5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59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59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59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59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5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5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5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59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59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59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59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59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59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5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5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59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43" name="Google Shape;3743;p59"/>
          <p:cNvGrpSpPr/>
          <p:nvPr/>
        </p:nvGrpSpPr>
        <p:grpSpPr>
          <a:xfrm>
            <a:off x="794012" y="750502"/>
            <a:ext cx="2968855" cy="3642490"/>
            <a:chOff x="239325" y="2558525"/>
            <a:chExt cx="1132200" cy="1389150"/>
          </a:xfrm>
        </p:grpSpPr>
        <p:sp>
          <p:nvSpPr>
            <p:cNvPr id="3744" name="Google Shape;3744;p59"/>
            <p:cNvSpPr/>
            <p:nvPr/>
          </p:nvSpPr>
          <p:spPr>
            <a:xfrm>
              <a:off x="665525" y="3597075"/>
              <a:ext cx="527125" cy="217325"/>
            </a:xfrm>
            <a:custGeom>
              <a:avLst/>
              <a:gdLst/>
              <a:ahLst/>
              <a:cxnLst/>
              <a:rect l="l" t="t" r="r" b="b"/>
              <a:pathLst>
                <a:path w="21085" h="8693" extrusionOk="0">
                  <a:moveTo>
                    <a:pt x="21084" y="0"/>
                  </a:moveTo>
                  <a:lnTo>
                    <a:pt x="9990" y="1825"/>
                  </a:lnTo>
                  <a:lnTo>
                    <a:pt x="1" y="6916"/>
                  </a:lnTo>
                  <a:lnTo>
                    <a:pt x="145" y="7060"/>
                  </a:lnTo>
                  <a:lnTo>
                    <a:pt x="577" y="7396"/>
                  </a:lnTo>
                  <a:lnTo>
                    <a:pt x="913" y="7588"/>
                  </a:lnTo>
                  <a:lnTo>
                    <a:pt x="1298" y="7828"/>
                  </a:lnTo>
                  <a:lnTo>
                    <a:pt x="1778" y="8020"/>
                  </a:lnTo>
                  <a:lnTo>
                    <a:pt x="2354" y="8212"/>
                  </a:lnTo>
                  <a:lnTo>
                    <a:pt x="2979" y="8404"/>
                  </a:lnTo>
                  <a:lnTo>
                    <a:pt x="3747" y="8549"/>
                  </a:lnTo>
                  <a:lnTo>
                    <a:pt x="4563" y="8693"/>
                  </a:lnTo>
                  <a:lnTo>
                    <a:pt x="6484" y="8693"/>
                  </a:lnTo>
                  <a:lnTo>
                    <a:pt x="7637" y="8597"/>
                  </a:lnTo>
                  <a:lnTo>
                    <a:pt x="8838" y="8404"/>
                  </a:lnTo>
                  <a:lnTo>
                    <a:pt x="10182" y="8068"/>
                  </a:lnTo>
                  <a:lnTo>
                    <a:pt x="11479" y="7684"/>
                  </a:lnTo>
                  <a:lnTo>
                    <a:pt x="12728" y="7156"/>
                  </a:lnTo>
                  <a:lnTo>
                    <a:pt x="13880" y="6627"/>
                  </a:lnTo>
                  <a:lnTo>
                    <a:pt x="14985" y="6003"/>
                  </a:lnTo>
                  <a:lnTo>
                    <a:pt x="15945" y="5331"/>
                  </a:lnTo>
                  <a:lnTo>
                    <a:pt x="16858" y="4658"/>
                  </a:lnTo>
                  <a:lnTo>
                    <a:pt x="17674" y="3986"/>
                  </a:lnTo>
                  <a:lnTo>
                    <a:pt x="18395" y="3314"/>
                  </a:lnTo>
                  <a:lnTo>
                    <a:pt x="19019" y="2641"/>
                  </a:lnTo>
                  <a:lnTo>
                    <a:pt x="19547" y="2065"/>
                  </a:lnTo>
                  <a:lnTo>
                    <a:pt x="20412" y="1009"/>
                  </a:lnTo>
                  <a:lnTo>
                    <a:pt x="20892" y="288"/>
                  </a:lnTo>
                  <a:lnTo>
                    <a:pt x="21084" y="0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59"/>
            <p:cNvSpPr/>
            <p:nvPr/>
          </p:nvSpPr>
          <p:spPr>
            <a:xfrm>
              <a:off x="665525" y="3597075"/>
              <a:ext cx="527125" cy="217325"/>
            </a:xfrm>
            <a:custGeom>
              <a:avLst/>
              <a:gdLst/>
              <a:ahLst/>
              <a:cxnLst/>
              <a:rect l="l" t="t" r="r" b="b"/>
              <a:pathLst>
                <a:path w="21085" h="8693" fill="none" extrusionOk="0">
                  <a:moveTo>
                    <a:pt x="1" y="6916"/>
                  </a:moveTo>
                  <a:lnTo>
                    <a:pt x="1" y="6916"/>
                  </a:lnTo>
                  <a:lnTo>
                    <a:pt x="145" y="7060"/>
                  </a:lnTo>
                  <a:lnTo>
                    <a:pt x="577" y="7396"/>
                  </a:lnTo>
                  <a:lnTo>
                    <a:pt x="913" y="7588"/>
                  </a:lnTo>
                  <a:lnTo>
                    <a:pt x="1298" y="7828"/>
                  </a:lnTo>
                  <a:lnTo>
                    <a:pt x="1778" y="8020"/>
                  </a:lnTo>
                  <a:lnTo>
                    <a:pt x="2354" y="8212"/>
                  </a:lnTo>
                  <a:lnTo>
                    <a:pt x="2979" y="8404"/>
                  </a:lnTo>
                  <a:lnTo>
                    <a:pt x="3747" y="8549"/>
                  </a:lnTo>
                  <a:lnTo>
                    <a:pt x="4563" y="8693"/>
                  </a:lnTo>
                  <a:lnTo>
                    <a:pt x="5476" y="8693"/>
                  </a:lnTo>
                  <a:lnTo>
                    <a:pt x="6484" y="8693"/>
                  </a:lnTo>
                  <a:lnTo>
                    <a:pt x="7637" y="8597"/>
                  </a:lnTo>
                  <a:lnTo>
                    <a:pt x="8838" y="8404"/>
                  </a:lnTo>
                  <a:lnTo>
                    <a:pt x="10182" y="8068"/>
                  </a:lnTo>
                  <a:lnTo>
                    <a:pt x="10182" y="8068"/>
                  </a:lnTo>
                  <a:lnTo>
                    <a:pt x="11479" y="7684"/>
                  </a:lnTo>
                  <a:lnTo>
                    <a:pt x="12728" y="7156"/>
                  </a:lnTo>
                  <a:lnTo>
                    <a:pt x="13880" y="6627"/>
                  </a:lnTo>
                  <a:lnTo>
                    <a:pt x="14985" y="6003"/>
                  </a:lnTo>
                  <a:lnTo>
                    <a:pt x="15945" y="5331"/>
                  </a:lnTo>
                  <a:lnTo>
                    <a:pt x="16858" y="4658"/>
                  </a:lnTo>
                  <a:lnTo>
                    <a:pt x="17674" y="3986"/>
                  </a:lnTo>
                  <a:lnTo>
                    <a:pt x="18395" y="3314"/>
                  </a:lnTo>
                  <a:lnTo>
                    <a:pt x="19019" y="2641"/>
                  </a:lnTo>
                  <a:lnTo>
                    <a:pt x="19547" y="2065"/>
                  </a:lnTo>
                  <a:lnTo>
                    <a:pt x="20412" y="1009"/>
                  </a:lnTo>
                  <a:lnTo>
                    <a:pt x="20892" y="288"/>
                  </a:lnTo>
                  <a:lnTo>
                    <a:pt x="21084" y="0"/>
                  </a:lnTo>
                  <a:lnTo>
                    <a:pt x="9990" y="1825"/>
                  </a:lnTo>
                  <a:lnTo>
                    <a:pt x="1" y="691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59"/>
            <p:cNvSpPr/>
            <p:nvPr/>
          </p:nvSpPr>
          <p:spPr>
            <a:xfrm>
              <a:off x="1082150" y="3708725"/>
              <a:ext cx="1225" cy="4825"/>
            </a:xfrm>
            <a:custGeom>
              <a:avLst/>
              <a:gdLst/>
              <a:ahLst/>
              <a:cxnLst/>
              <a:rect l="l" t="t" r="r" b="b"/>
              <a:pathLst>
                <a:path w="49" h="193" extrusionOk="0">
                  <a:moveTo>
                    <a:pt x="49" y="0"/>
                  </a:moveTo>
                  <a:lnTo>
                    <a:pt x="49" y="0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59"/>
            <p:cNvSpPr/>
            <p:nvPr/>
          </p:nvSpPr>
          <p:spPr>
            <a:xfrm>
              <a:off x="1082150" y="3708725"/>
              <a:ext cx="1225" cy="4825"/>
            </a:xfrm>
            <a:custGeom>
              <a:avLst/>
              <a:gdLst/>
              <a:ahLst/>
              <a:cxnLst/>
              <a:rect l="l" t="t" r="r" b="b"/>
              <a:pathLst>
                <a:path w="49" h="193" fill="none" extrusionOk="0">
                  <a:moveTo>
                    <a:pt x="49" y="0"/>
                  </a:moveTo>
                  <a:lnTo>
                    <a:pt x="49" y="0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59"/>
            <p:cNvSpPr/>
            <p:nvPr/>
          </p:nvSpPr>
          <p:spPr>
            <a:xfrm>
              <a:off x="701550" y="3795175"/>
              <a:ext cx="218550" cy="19225"/>
            </a:xfrm>
            <a:custGeom>
              <a:avLst/>
              <a:gdLst/>
              <a:ahLst/>
              <a:cxnLst/>
              <a:rect l="l" t="t" r="r" b="b"/>
              <a:pathLst>
                <a:path w="8742" h="769" extrusionOk="0">
                  <a:moveTo>
                    <a:pt x="1" y="0"/>
                  </a:moveTo>
                  <a:lnTo>
                    <a:pt x="337" y="144"/>
                  </a:lnTo>
                  <a:lnTo>
                    <a:pt x="385" y="144"/>
                  </a:lnTo>
                  <a:lnTo>
                    <a:pt x="241" y="48"/>
                  </a:lnTo>
                  <a:lnTo>
                    <a:pt x="1" y="0"/>
                  </a:lnTo>
                  <a:close/>
                  <a:moveTo>
                    <a:pt x="8741" y="144"/>
                  </a:moveTo>
                  <a:lnTo>
                    <a:pt x="7925" y="336"/>
                  </a:lnTo>
                  <a:lnTo>
                    <a:pt x="7272" y="500"/>
                  </a:lnTo>
                  <a:lnTo>
                    <a:pt x="7272" y="500"/>
                  </a:lnTo>
                  <a:lnTo>
                    <a:pt x="7925" y="384"/>
                  </a:lnTo>
                  <a:lnTo>
                    <a:pt x="8741" y="144"/>
                  </a:lnTo>
                  <a:close/>
                  <a:moveTo>
                    <a:pt x="7272" y="500"/>
                  </a:moveTo>
                  <a:lnTo>
                    <a:pt x="7108" y="528"/>
                  </a:lnTo>
                  <a:lnTo>
                    <a:pt x="7012" y="548"/>
                  </a:lnTo>
                  <a:lnTo>
                    <a:pt x="7012" y="548"/>
                  </a:lnTo>
                  <a:lnTo>
                    <a:pt x="7156" y="528"/>
                  </a:lnTo>
                  <a:lnTo>
                    <a:pt x="7272" y="500"/>
                  </a:lnTo>
                  <a:close/>
                  <a:moveTo>
                    <a:pt x="7012" y="548"/>
                  </a:moveTo>
                  <a:lnTo>
                    <a:pt x="6436" y="625"/>
                  </a:lnTo>
                  <a:lnTo>
                    <a:pt x="5716" y="721"/>
                  </a:lnTo>
                  <a:lnTo>
                    <a:pt x="5668" y="769"/>
                  </a:lnTo>
                  <a:lnTo>
                    <a:pt x="6388" y="673"/>
                  </a:lnTo>
                  <a:lnTo>
                    <a:pt x="7012" y="548"/>
                  </a:lnTo>
                  <a:close/>
                </a:path>
              </a:pathLst>
            </a:custGeom>
            <a:solidFill>
              <a:srgbClr val="F6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59"/>
            <p:cNvSpPr/>
            <p:nvPr/>
          </p:nvSpPr>
          <p:spPr>
            <a:xfrm>
              <a:off x="843225" y="3798775"/>
              <a:ext cx="76875" cy="15625"/>
            </a:xfrm>
            <a:custGeom>
              <a:avLst/>
              <a:gdLst/>
              <a:ahLst/>
              <a:cxnLst/>
              <a:rect l="l" t="t" r="r" b="b"/>
              <a:pathLst>
                <a:path w="3075" h="625" fill="none" extrusionOk="0">
                  <a:moveTo>
                    <a:pt x="3074" y="0"/>
                  </a:moveTo>
                  <a:lnTo>
                    <a:pt x="3074" y="0"/>
                  </a:lnTo>
                  <a:lnTo>
                    <a:pt x="2258" y="192"/>
                  </a:lnTo>
                  <a:lnTo>
                    <a:pt x="1489" y="384"/>
                  </a:lnTo>
                  <a:lnTo>
                    <a:pt x="769" y="481"/>
                  </a:lnTo>
                  <a:lnTo>
                    <a:pt x="49" y="577"/>
                  </a:lnTo>
                  <a:lnTo>
                    <a:pt x="49" y="577"/>
                  </a:lnTo>
                  <a:lnTo>
                    <a:pt x="1" y="625"/>
                  </a:lnTo>
                  <a:lnTo>
                    <a:pt x="1" y="625"/>
                  </a:lnTo>
                  <a:lnTo>
                    <a:pt x="721" y="529"/>
                  </a:lnTo>
                  <a:lnTo>
                    <a:pt x="1441" y="384"/>
                  </a:lnTo>
                  <a:lnTo>
                    <a:pt x="2258" y="240"/>
                  </a:lnTo>
                  <a:lnTo>
                    <a:pt x="307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59"/>
            <p:cNvSpPr/>
            <p:nvPr/>
          </p:nvSpPr>
          <p:spPr>
            <a:xfrm>
              <a:off x="701550" y="3795175"/>
              <a:ext cx="9625" cy="3625"/>
            </a:xfrm>
            <a:custGeom>
              <a:avLst/>
              <a:gdLst/>
              <a:ahLst/>
              <a:cxnLst/>
              <a:rect l="l" t="t" r="r" b="b"/>
              <a:pathLst>
                <a:path w="385" h="14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337" y="144"/>
                  </a:lnTo>
                  <a:lnTo>
                    <a:pt x="337" y="144"/>
                  </a:lnTo>
                  <a:lnTo>
                    <a:pt x="385" y="144"/>
                  </a:lnTo>
                  <a:lnTo>
                    <a:pt x="385" y="144"/>
                  </a:lnTo>
                  <a:lnTo>
                    <a:pt x="241" y="48"/>
                  </a:lnTo>
                  <a:lnTo>
                    <a:pt x="24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59"/>
            <p:cNvSpPr/>
            <p:nvPr/>
          </p:nvSpPr>
          <p:spPr>
            <a:xfrm>
              <a:off x="707550" y="3715925"/>
              <a:ext cx="285775" cy="97275"/>
            </a:xfrm>
            <a:custGeom>
              <a:avLst/>
              <a:gdLst/>
              <a:ahLst/>
              <a:cxnLst/>
              <a:rect l="l" t="t" r="r" b="b"/>
              <a:pathLst>
                <a:path w="11431" h="3891" extrusionOk="0">
                  <a:moveTo>
                    <a:pt x="1" y="3218"/>
                  </a:moveTo>
                  <a:lnTo>
                    <a:pt x="145" y="3314"/>
                  </a:lnTo>
                  <a:lnTo>
                    <a:pt x="193" y="3266"/>
                  </a:lnTo>
                  <a:lnTo>
                    <a:pt x="1" y="3218"/>
                  </a:lnTo>
                  <a:close/>
                  <a:moveTo>
                    <a:pt x="11431" y="1"/>
                  </a:moveTo>
                  <a:lnTo>
                    <a:pt x="10951" y="385"/>
                  </a:lnTo>
                  <a:lnTo>
                    <a:pt x="10422" y="721"/>
                  </a:lnTo>
                  <a:lnTo>
                    <a:pt x="9894" y="961"/>
                  </a:lnTo>
                  <a:lnTo>
                    <a:pt x="9366" y="1153"/>
                  </a:lnTo>
                  <a:lnTo>
                    <a:pt x="8982" y="1249"/>
                  </a:lnTo>
                  <a:lnTo>
                    <a:pt x="8597" y="1297"/>
                  </a:lnTo>
                  <a:lnTo>
                    <a:pt x="7829" y="1345"/>
                  </a:lnTo>
                  <a:lnTo>
                    <a:pt x="6965" y="1297"/>
                  </a:lnTo>
                  <a:lnTo>
                    <a:pt x="6676" y="2018"/>
                  </a:lnTo>
                  <a:lnTo>
                    <a:pt x="6340" y="2642"/>
                  </a:lnTo>
                  <a:lnTo>
                    <a:pt x="5956" y="3314"/>
                  </a:lnTo>
                  <a:lnTo>
                    <a:pt x="5476" y="3891"/>
                  </a:lnTo>
                  <a:lnTo>
                    <a:pt x="6196" y="3795"/>
                  </a:lnTo>
                  <a:lnTo>
                    <a:pt x="6916" y="3698"/>
                  </a:lnTo>
                  <a:lnTo>
                    <a:pt x="7685" y="3506"/>
                  </a:lnTo>
                  <a:lnTo>
                    <a:pt x="8501" y="3314"/>
                  </a:lnTo>
                  <a:lnTo>
                    <a:pt x="9174" y="3122"/>
                  </a:lnTo>
                  <a:lnTo>
                    <a:pt x="9846" y="2834"/>
                  </a:lnTo>
                  <a:lnTo>
                    <a:pt x="10182" y="2546"/>
                  </a:lnTo>
                  <a:lnTo>
                    <a:pt x="10470" y="2210"/>
                  </a:lnTo>
                  <a:lnTo>
                    <a:pt x="10807" y="1681"/>
                  </a:lnTo>
                  <a:lnTo>
                    <a:pt x="11095" y="1153"/>
                  </a:lnTo>
                  <a:lnTo>
                    <a:pt x="11287" y="625"/>
                  </a:lnTo>
                  <a:lnTo>
                    <a:pt x="11431" y="1"/>
                  </a:lnTo>
                  <a:close/>
                </a:path>
              </a:pathLst>
            </a:custGeom>
            <a:solidFill>
              <a:srgbClr val="F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59"/>
            <p:cNvSpPr/>
            <p:nvPr/>
          </p:nvSpPr>
          <p:spPr>
            <a:xfrm>
              <a:off x="707550" y="3796375"/>
              <a:ext cx="4825" cy="2425"/>
            </a:xfrm>
            <a:custGeom>
              <a:avLst/>
              <a:gdLst/>
              <a:ahLst/>
              <a:cxnLst/>
              <a:rect l="l" t="t" r="r" b="b"/>
              <a:pathLst>
                <a:path w="193" h="9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5" y="96"/>
                  </a:lnTo>
                  <a:lnTo>
                    <a:pt x="145" y="96"/>
                  </a:lnTo>
                  <a:lnTo>
                    <a:pt x="193" y="48"/>
                  </a:lnTo>
                  <a:lnTo>
                    <a:pt x="193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59"/>
            <p:cNvSpPr/>
            <p:nvPr/>
          </p:nvSpPr>
          <p:spPr>
            <a:xfrm>
              <a:off x="844425" y="3715925"/>
              <a:ext cx="148900" cy="97275"/>
            </a:xfrm>
            <a:custGeom>
              <a:avLst/>
              <a:gdLst/>
              <a:ahLst/>
              <a:cxnLst/>
              <a:rect l="l" t="t" r="r" b="b"/>
              <a:pathLst>
                <a:path w="5956" h="3891" fill="none" extrusionOk="0">
                  <a:moveTo>
                    <a:pt x="5956" y="1"/>
                  </a:moveTo>
                  <a:lnTo>
                    <a:pt x="5956" y="1"/>
                  </a:lnTo>
                  <a:lnTo>
                    <a:pt x="5476" y="385"/>
                  </a:lnTo>
                  <a:lnTo>
                    <a:pt x="4947" y="721"/>
                  </a:lnTo>
                  <a:lnTo>
                    <a:pt x="4419" y="961"/>
                  </a:lnTo>
                  <a:lnTo>
                    <a:pt x="3891" y="1153"/>
                  </a:lnTo>
                  <a:lnTo>
                    <a:pt x="3891" y="1153"/>
                  </a:lnTo>
                  <a:lnTo>
                    <a:pt x="3507" y="1249"/>
                  </a:lnTo>
                  <a:lnTo>
                    <a:pt x="3122" y="1297"/>
                  </a:lnTo>
                  <a:lnTo>
                    <a:pt x="2354" y="1345"/>
                  </a:lnTo>
                  <a:lnTo>
                    <a:pt x="2354" y="1345"/>
                  </a:lnTo>
                  <a:lnTo>
                    <a:pt x="1490" y="1297"/>
                  </a:lnTo>
                  <a:lnTo>
                    <a:pt x="1490" y="1297"/>
                  </a:lnTo>
                  <a:lnTo>
                    <a:pt x="1201" y="2018"/>
                  </a:lnTo>
                  <a:lnTo>
                    <a:pt x="865" y="2642"/>
                  </a:lnTo>
                  <a:lnTo>
                    <a:pt x="481" y="3314"/>
                  </a:lnTo>
                  <a:lnTo>
                    <a:pt x="1" y="3891"/>
                  </a:lnTo>
                  <a:lnTo>
                    <a:pt x="1" y="3891"/>
                  </a:lnTo>
                  <a:lnTo>
                    <a:pt x="721" y="3795"/>
                  </a:lnTo>
                  <a:lnTo>
                    <a:pt x="1441" y="3698"/>
                  </a:lnTo>
                  <a:lnTo>
                    <a:pt x="2210" y="3506"/>
                  </a:lnTo>
                  <a:lnTo>
                    <a:pt x="3026" y="3314"/>
                  </a:lnTo>
                  <a:lnTo>
                    <a:pt x="3026" y="3314"/>
                  </a:lnTo>
                  <a:lnTo>
                    <a:pt x="3026" y="3314"/>
                  </a:lnTo>
                  <a:lnTo>
                    <a:pt x="3699" y="3122"/>
                  </a:lnTo>
                  <a:lnTo>
                    <a:pt x="4371" y="2834"/>
                  </a:lnTo>
                  <a:lnTo>
                    <a:pt x="4371" y="2834"/>
                  </a:lnTo>
                  <a:lnTo>
                    <a:pt x="4707" y="2546"/>
                  </a:lnTo>
                  <a:lnTo>
                    <a:pt x="4995" y="2210"/>
                  </a:lnTo>
                  <a:lnTo>
                    <a:pt x="4995" y="2210"/>
                  </a:lnTo>
                  <a:lnTo>
                    <a:pt x="4995" y="2210"/>
                  </a:lnTo>
                  <a:lnTo>
                    <a:pt x="4995" y="2210"/>
                  </a:lnTo>
                  <a:lnTo>
                    <a:pt x="5332" y="1681"/>
                  </a:lnTo>
                  <a:lnTo>
                    <a:pt x="5620" y="1153"/>
                  </a:lnTo>
                  <a:lnTo>
                    <a:pt x="5812" y="625"/>
                  </a:lnTo>
                  <a:lnTo>
                    <a:pt x="595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59"/>
            <p:cNvSpPr/>
            <p:nvPr/>
          </p:nvSpPr>
          <p:spPr>
            <a:xfrm>
              <a:off x="870850" y="3466200"/>
              <a:ext cx="216125" cy="452650"/>
            </a:xfrm>
            <a:custGeom>
              <a:avLst/>
              <a:gdLst/>
              <a:ahLst/>
              <a:cxnLst/>
              <a:rect l="l" t="t" r="r" b="b"/>
              <a:pathLst>
                <a:path w="8645" h="18106" extrusionOk="0">
                  <a:moveTo>
                    <a:pt x="3506" y="0"/>
                  </a:moveTo>
                  <a:lnTo>
                    <a:pt x="0" y="3170"/>
                  </a:lnTo>
                  <a:lnTo>
                    <a:pt x="961" y="3842"/>
                  </a:lnTo>
                  <a:lnTo>
                    <a:pt x="1777" y="4467"/>
                  </a:lnTo>
                  <a:lnTo>
                    <a:pt x="2498" y="5139"/>
                  </a:lnTo>
                  <a:lnTo>
                    <a:pt x="3122" y="5715"/>
                  </a:lnTo>
                  <a:lnTo>
                    <a:pt x="3650" y="6340"/>
                  </a:lnTo>
                  <a:lnTo>
                    <a:pt x="4082" y="6916"/>
                  </a:lnTo>
                  <a:lnTo>
                    <a:pt x="4371" y="7492"/>
                  </a:lnTo>
                  <a:lnTo>
                    <a:pt x="4659" y="8020"/>
                  </a:lnTo>
                  <a:lnTo>
                    <a:pt x="4803" y="8549"/>
                  </a:lnTo>
                  <a:lnTo>
                    <a:pt x="4899" y="9077"/>
                  </a:lnTo>
                  <a:lnTo>
                    <a:pt x="4947" y="9557"/>
                  </a:lnTo>
                  <a:lnTo>
                    <a:pt x="4899" y="9990"/>
                  </a:lnTo>
                  <a:lnTo>
                    <a:pt x="4803" y="10470"/>
                  </a:lnTo>
                  <a:lnTo>
                    <a:pt x="4659" y="10902"/>
                  </a:lnTo>
                  <a:lnTo>
                    <a:pt x="4515" y="11286"/>
                  </a:lnTo>
                  <a:lnTo>
                    <a:pt x="4275" y="11670"/>
                  </a:lnTo>
                  <a:lnTo>
                    <a:pt x="4034" y="12055"/>
                  </a:lnTo>
                  <a:lnTo>
                    <a:pt x="3746" y="12391"/>
                  </a:lnTo>
                  <a:lnTo>
                    <a:pt x="3170" y="13015"/>
                  </a:lnTo>
                  <a:lnTo>
                    <a:pt x="2498" y="13543"/>
                  </a:lnTo>
                  <a:lnTo>
                    <a:pt x="1873" y="14024"/>
                  </a:lnTo>
                  <a:lnTo>
                    <a:pt x="1297" y="14360"/>
                  </a:lnTo>
                  <a:lnTo>
                    <a:pt x="865" y="14600"/>
                  </a:lnTo>
                  <a:lnTo>
                    <a:pt x="433" y="14792"/>
                  </a:lnTo>
                  <a:lnTo>
                    <a:pt x="769" y="16377"/>
                  </a:lnTo>
                  <a:lnTo>
                    <a:pt x="1057" y="17481"/>
                  </a:lnTo>
                  <a:lnTo>
                    <a:pt x="1201" y="17914"/>
                  </a:lnTo>
                  <a:lnTo>
                    <a:pt x="1249" y="18010"/>
                  </a:lnTo>
                  <a:lnTo>
                    <a:pt x="1297" y="18106"/>
                  </a:lnTo>
                  <a:lnTo>
                    <a:pt x="1393" y="18106"/>
                  </a:lnTo>
                  <a:lnTo>
                    <a:pt x="1441" y="18058"/>
                  </a:lnTo>
                  <a:lnTo>
                    <a:pt x="1585" y="17866"/>
                  </a:lnTo>
                  <a:lnTo>
                    <a:pt x="1681" y="17529"/>
                  </a:lnTo>
                  <a:lnTo>
                    <a:pt x="1825" y="17193"/>
                  </a:lnTo>
                  <a:lnTo>
                    <a:pt x="1969" y="16473"/>
                  </a:lnTo>
                  <a:lnTo>
                    <a:pt x="2065" y="16137"/>
                  </a:lnTo>
                  <a:lnTo>
                    <a:pt x="3314" y="15464"/>
                  </a:lnTo>
                  <a:lnTo>
                    <a:pt x="4371" y="14792"/>
                  </a:lnTo>
                  <a:lnTo>
                    <a:pt x="5331" y="14120"/>
                  </a:lnTo>
                  <a:lnTo>
                    <a:pt x="6148" y="13447"/>
                  </a:lnTo>
                  <a:lnTo>
                    <a:pt x="6820" y="12727"/>
                  </a:lnTo>
                  <a:lnTo>
                    <a:pt x="7396" y="12055"/>
                  </a:lnTo>
                  <a:lnTo>
                    <a:pt x="7828" y="11334"/>
                  </a:lnTo>
                  <a:lnTo>
                    <a:pt x="8165" y="10662"/>
                  </a:lnTo>
                  <a:lnTo>
                    <a:pt x="8405" y="9990"/>
                  </a:lnTo>
                  <a:lnTo>
                    <a:pt x="8597" y="9317"/>
                  </a:lnTo>
                  <a:lnTo>
                    <a:pt x="8645" y="8645"/>
                  </a:lnTo>
                  <a:lnTo>
                    <a:pt x="8645" y="7972"/>
                  </a:lnTo>
                  <a:lnTo>
                    <a:pt x="8597" y="7300"/>
                  </a:lnTo>
                  <a:lnTo>
                    <a:pt x="8453" y="6676"/>
                  </a:lnTo>
                  <a:lnTo>
                    <a:pt x="8261" y="6051"/>
                  </a:lnTo>
                  <a:lnTo>
                    <a:pt x="8020" y="5475"/>
                  </a:lnTo>
                  <a:lnTo>
                    <a:pt x="7732" y="4851"/>
                  </a:lnTo>
                  <a:lnTo>
                    <a:pt x="7444" y="4323"/>
                  </a:lnTo>
                  <a:lnTo>
                    <a:pt x="7108" y="3794"/>
                  </a:lnTo>
                  <a:lnTo>
                    <a:pt x="6724" y="3266"/>
                  </a:lnTo>
                  <a:lnTo>
                    <a:pt x="6003" y="2354"/>
                  </a:lnTo>
                  <a:lnTo>
                    <a:pt x="5235" y="1537"/>
                  </a:lnTo>
                  <a:lnTo>
                    <a:pt x="4563" y="913"/>
                  </a:lnTo>
                  <a:lnTo>
                    <a:pt x="4034" y="433"/>
                  </a:lnTo>
                  <a:lnTo>
                    <a:pt x="3506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59"/>
            <p:cNvSpPr/>
            <p:nvPr/>
          </p:nvSpPr>
          <p:spPr>
            <a:xfrm>
              <a:off x="870850" y="3466200"/>
              <a:ext cx="216125" cy="452650"/>
            </a:xfrm>
            <a:custGeom>
              <a:avLst/>
              <a:gdLst/>
              <a:ahLst/>
              <a:cxnLst/>
              <a:rect l="l" t="t" r="r" b="b"/>
              <a:pathLst>
                <a:path w="8645" h="18106" fill="none" extrusionOk="0">
                  <a:moveTo>
                    <a:pt x="3506" y="0"/>
                  </a:moveTo>
                  <a:lnTo>
                    <a:pt x="3506" y="0"/>
                  </a:lnTo>
                  <a:lnTo>
                    <a:pt x="4034" y="433"/>
                  </a:lnTo>
                  <a:lnTo>
                    <a:pt x="4563" y="913"/>
                  </a:lnTo>
                  <a:lnTo>
                    <a:pt x="5235" y="1537"/>
                  </a:lnTo>
                  <a:lnTo>
                    <a:pt x="6003" y="2354"/>
                  </a:lnTo>
                  <a:lnTo>
                    <a:pt x="6724" y="3266"/>
                  </a:lnTo>
                  <a:lnTo>
                    <a:pt x="7108" y="3794"/>
                  </a:lnTo>
                  <a:lnTo>
                    <a:pt x="7444" y="4323"/>
                  </a:lnTo>
                  <a:lnTo>
                    <a:pt x="7732" y="4851"/>
                  </a:lnTo>
                  <a:lnTo>
                    <a:pt x="8020" y="5475"/>
                  </a:lnTo>
                  <a:lnTo>
                    <a:pt x="8261" y="6051"/>
                  </a:lnTo>
                  <a:lnTo>
                    <a:pt x="8453" y="6676"/>
                  </a:lnTo>
                  <a:lnTo>
                    <a:pt x="8597" y="7300"/>
                  </a:lnTo>
                  <a:lnTo>
                    <a:pt x="8645" y="7972"/>
                  </a:lnTo>
                  <a:lnTo>
                    <a:pt x="8645" y="8645"/>
                  </a:lnTo>
                  <a:lnTo>
                    <a:pt x="8597" y="9317"/>
                  </a:lnTo>
                  <a:lnTo>
                    <a:pt x="8405" y="9990"/>
                  </a:lnTo>
                  <a:lnTo>
                    <a:pt x="8165" y="10662"/>
                  </a:lnTo>
                  <a:lnTo>
                    <a:pt x="7828" y="11334"/>
                  </a:lnTo>
                  <a:lnTo>
                    <a:pt x="7396" y="12055"/>
                  </a:lnTo>
                  <a:lnTo>
                    <a:pt x="6820" y="12727"/>
                  </a:lnTo>
                  <a:lnTo>
                    <a:pt x="6148" y="13447"/>
                  </a:lnTo>
                  <a:lnTo>
                    <a:pt x="5331" y="14120"/>
                  </a:lnTo>
                  <a:lnTo>
                    <a:pt x="4371" y="14792"/>
                  </a:lnTo>
                  <a:lnTo>
                    <a:pt x="3314" y="15464"/>
                  </a:lnTo>
                  <a:lnTo>
                    <a:pt x="2065" y="16137"/>
                  </a:lnTo>
                  <a:lnTo>
                    <a:pt x="2065" y="16137"/>
                  </a:lnTo>
                  <a:lnTo>
                    <a:pt x="1969" y="16473"/>
                  </a:lnTo>
                  <a:lnTo>
                    <a:pt x="1825" y="17193"/>
                  </a:lnTo>
                  <a:lnTo>
                    <a:pt x="1681" y="17529"/>
                  </a:lnTo>
                  <a:lnTo>
                    <a:pt x="1585" y="17866"/>
                  </a:lnTo>
                  <a:lnTo>
                    <a:pt x="1441" y="18058"/>
                  </a:lnTo>
                  <a:lnTo>
                    <a:pt x="1393" y="18106"/>
                  </a:lnTo>
                  <a:lnTo>
                    <a:pt x="1297" y="18106"/>
                  </a:lnTo>
                  <a:lnTo>
                    <a:pt x="1297" y="18106"/>
                  </a:lnTo>
                  <a:lnTo>
                    <a:pt x="1249" y="18010"/>
                  </a:lnTo>
                  <a:lnTo>
                    <a:pt x="1201" y="17914"/>
                  </a:lnTo>
                  <a:lnTo>
                    <a:pt x="1057" y="17481"/>
                  </a:lnTo>
                  <a:lnTo>
                    <a:pt x="769" y="16377"/>
                  </a:lnTo>
                  <a:lnTo>
                    <a:pt x="433" y="14792"/>
                  </a:lnTo>
                  <a:lnTo>
                    <a:pt x="433" y="14792"/>
                  </a:lnTo>
                  <a:lnTo>
                    <a:pt x="865" y="14600"/>
                  </a:lnTo>
                  <a:lnTo>
                    <a:pt x="1297" y="14360"/>
                  </a:lnTo>
                  <a:lnTo>
                    <a:pt x="1873" y="14024"/>
                  </a:lnTo>
                  <a:lnTo>
                    <a:pt x="2498" y="13543"/>
                  </a:lnTo>
                  <a:lnTo>
                    <a:pt x="3170" y="13015"/>
                  </a:lnTo>
                  <a:lnTo>
                    <a:pt x="3746" y="12391"/>
                  </a:lnTo>
                  <a:lnTo>
                    <a:pt x="4034" y="12055"/>
                  </a:lnTo>
                  <a:lnTo>
                    <a:pt x="4275" y="11670"/>
                  </a:lnTo>
                  <a:lnTo>
                    <a:pt x="4515" y="11286"/>
                  </a:lnTo>
                  <a:lnTo>
                    <a:pt x="4659" y="10902"/>
                  </a:lnTo>
                  <a:lnTo>
                    <a:pt x="4803" y="10470"/>
                  </a:lnTo>
                  <a:lnTo>
                    <a:pt x="4899" y="9990"/>
                  </a:lnTo>
                  <a:lnTo>
                    <a:pt x="4947" y="9557"/>
                  </a:lnTo>
                  <a:lnTo>
                    <a:pt x="4899" y="9077"/>
                  </a:lnTo>
                  <a:lnTo>
                    <a:pt x="4803" y="8549"/>
                  </a:lnTo>
                  <a:lnTo>
                    <a:pt x="4659" y="8020"/>
                  </a:lnTo>
                  <a:lnTo>
                    <a:pt x="4371" y="7492"/>
                  </a:lnTo>
                  <a:lnTo>
                    <a:pt x="4082" y="6916"/>
                  </a:lnTo>
                  <a:lnTo>
                    <a:pt x="3650" y="6340"/>
                  </a:lnTo>
                  <a:lnTo>
                    <a:pt x="3122" y="5715"/>
                  </a:lnTo>
                  <a:lnTo>
                    <a:pt x="2498" y="5139"/>
                  </a:lnTo>
                  <a:lnTo>
                    <a:pt x="1777" y="4467"/>
                  </a:lnTo>
                  <a:lnTo>
                    <a:pt x="961" y="3842"/>
                  </a:lnTo>
                  <a:lnTo>
                    <a:pt x="0" y="3170"/>
                  </a:lnTo>
                  <a:lnTo>
                    <a:pt x="350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59"/>
            <p:cNvSpPr/>
            <p:nvPr/>
          </p:nvSpPr>
          <p:spPr>
            <a:xfrm>
              <a:off x="873250" y="3819175"/>
              <a:ext cx="76850" cy="128500"/>
            </a:xfrm>
            <a:custGeom>
              <a:avLst/>
              <a:gdLst/>
              <a:ahLst/>
              <a:cxnLst/>
              <a:rect l="l" t="t" r="r" b="b"/>
              <a:pathLst>
                <a:path w="3074" h="5140" extrusionOk="0">
                  <a:moveTo>
                    <a:pt x="1009" y="1"/>
                  </a:moveTo>
                  <a:lnTo>
                    <a:pt x="625" y="49"/>
                  </a:lnTo>
                  <a:lnTo>
                    <a:pt x="240" y="97"/>
                  </a:lnTo>
                  <a:lnTo>
                    <a:pt x="96" y="145"/>
                  </a:lnTo>
                  <a:lnTo>
                    <a:pt x="0" y="193"/>
                  </a:lnTo>
                  <a:lnTo>
                    <a:pt x="0" y="433"/>
                  </a:lnTo>
                  <a:lnTo>
                    <a:pt x="48" y="1009"/>
                  </a:lnTo>
                  <a:lnTo>
                    <a:pt x="144" y="1826"/>
                  </a:lnTo>
                  <a:lnTo>
                    <a:pt x="240" y="2690"/>
                  </a:lnTo>
                  <a:lnTo>
                    <a:pt x="385" y="3603"/>
                  </a:lnTo>
                  <a:lnTo>
                    <a:pt x="577" y="4371"/>
                  </a:lnTo>
                  <a:lnTo>
                    <a:pt x="721" y="4659"/>
                  </a:lnTo>
                  <a:lnTo>
                    <a:pt x="817" y="4899"/>
                  </a:lnTo>
                  <a:lnTo>
                    <a:pt x="913" y="5091"/>
                  </a:lnTo>
                  <a:lnTo>
                    <a:pt x="1057" y="5139"/>
                  </a:lnTo>
                  <a:lnTo>
                    <a:pt x="1201" y="5139"/>
                  </a:lnTo>
                  <a:lnTo>
                    <a:pt x="1297" y="5091"/>
                  </a:lnTo>
                  <a:lnTo>
                    <a:pt x="1537" y="4899"/>
                  </a:lnTo>
                  <a:lnTo>
                    <a:pt x="1729" y="4659"/>
                  </a:lnTo>
                  <a:lnTo>
                    <a:pt x="1921" y="4371"/>
                  </a:lnTo>
                  <a:lnTo>
                    <a:pt x="2209" y="3795"/>
                  </a:lnTo>
                  <a:lnTo>
                    <a:pt x="2306" y="3507"/>
                  </a:lnTo>
                  <a:lnTo>
                    <a:pt x="2450" y="3410"/>
                  </a:lnTo>
                  <a:lnTo>
                    <a:pt x="2786" y="3122"/>
                  </a:lnTo>
                  <a:lnTo>
                    <a:pt x="2930" y="2978"/>
                  </a:lnTo>
                  <a:lnTo>
                    <a:pt x="3026" y="2786"/>
                  </a:lnTo>
                  <a:lnTo>
                    <a:pt x="3074" y="2642"/>
                  </a:lnTo>
                  <a:lnTo>
                    <a:pt x="3026" y="2498"/>
                  </a:lnTo>
                  <a:lnTo>
                    <a:pt x="2834" y="2306"/>
                  </a:lnTo>
                  <a:lnTo>
                    <a:pt x="2594" y="2114"/>
                  </a:lnTo>
                  <a:lnTo>
                    <a:pt x="2450" y="2018"/>
                  </a:lnTo>
                  <a:lnTo>
                    <a:pt x="2306" y="1970"/>
                  </a:lnTo>
                  <a:lnTo>
                    <a:pt x="2161" y="1970"/>
                  </a:lnTo>
                  <a:lnTo>
                    <a:pt x="2017" y="2018"/>
                  </a:lnTo>
                  <a:lnTo>
                    <a:pt x="1921" y="2114"/>
                  </a:lnTo>
                  <a:lnTo>
                    <a:pt x="1825" y="2258"/>
                  </a:lnTo>
                  <a:lnTo>
                    <a:pt x="1681" y="2546"/>
                  </a:lnTo>
                  <a:lnTo>
                    <a:pt x="1585" y="2882"/>
                  </a:lnTo>
                  <a:lnTo>
                    <a:pt x="1489" y="1441"/>
                  </a:lnTo>
                  <a:lnTo>
                    <a:pt x="1393" y="481"/>
                  </a:lnTo>
                  <a:lnTo>
                    <a:pt x="1345" y="145"/>
                  </a:lnTo>
                  <a:lnTo>
                    <a:pt x="1297" y="49"/>
                  </a:lnTo>
                  <a:lnTo>
                    <a:pt x="1297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59"/>
            <p:cNvSpPr/>
            <p:nvPr/>
          </p:nvSpPr>
          <p:spPr>
            <a:xfrm>
              <a:off x="873250" y="3819175"/>
              <a:ext cx="76850" cy="128500"/>
            </a:xfrm>
            <a:custGeom>
              <a:avLst/>
              <a:gdLst/>
              <a:ahLst/>
              <a:cxnLst/>
              <a:rect l="l" t="t" r="r" b="b"/>
              <a:pathLst>
                <a:path w="3074" h="5140" fill="none" extrusionOk="0">
                  <a:moveTo>
                    <a:pt x="3026" y="2498"/>
                  </a:moveTo>
                  <a:lnTo>
                    <a:pt x="3026" y="2498"/>
                  </a:lnTo>
                  <a:lnTo>
                    <a:pt x="2834" y="2306"/>
                  </a:lnTo>
                  <a:lnTo>
                    <a:pt x="2594" y="2114"/>
                  </a:lnTo>
                  <a:lnTo>
                    <a:pt x="2450" y="2018"/>
                  </a:lnTo>
                  <a:lnTo>
                    <a:pt x="2306" y="1970"/>
                  </a:lnTo>
                  <a:lnTo>
                    <a:pt x="2161" y="1970"/>
                  </a:lnTo>
                  <a:lnTo>
                    <a:pt x="2017" y="2018"/>
                  </a:lnTo>
                  <a:lnTo>
                    <a:pt x="2017" y="2018"/>
                  </a:lnTo>
                  <a:lnTo>
                    <a:pt x="1921" y="2114"/>
                  </a:lnTo>
                  <a:lnTo>
                    <a:pt x="1825" y="2258"/>
                  </a:lnTo>
                  <a:lnTo>
                    <a:pt x="1681" y="2546"/>
                  </a:lnTo>
                  <a:lnTo>
                    <a:pt x="1585" y="2882"/>
                  </a:lnTo>
                  <a:lnTo>
                    <a:pt x="1585" y="2882"/>
                  </a:lnTo>
                  <a:lnTo>
                    <a:pt x="1489" y="1441"/>
                  </a:lnTo>
                  <a:lnTo>
                    <a:pt x="1393" y="481"/>
                  </a:lnTo>
                  <a:lnTo>
                    <a:pt x="1345" y="145"/>
                  </a:lnTo>
                  <a:lnTo>
                    <a:pt x="1297" y="49"/>
                  </a:lnTo>
                  <a:lnTo>
                    <a:pt x="1297" y="1"/>
                  </a:lnTo>
                  <a:lnTo>
                    <a:pt x="1297" y="1"/>
                  </a:lnTo>
                  <a:lnTo>
                    <a:pt x="1009" y="1"/>
                  </a:lnTo>
                  <a:lnTo>
                    <a:pt x="625" y="49"/>
                  </a:lnTo>
                  <a:lnTo>
                    <a:pt x="240" y="97"/>
                  </a:lnTo>
                  <a:lnTo>
                    <a:pt x="96" y="145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0" y="433"/>
                  </a:lnTo>
                  <a:lnTo>
                    <a:pt x="48" y="1009"/>
                  </a:lnTo>
                  <a:lnTo>
                    <a:pt x="144" y="1826"/>
                  </a:lnTo>
                  <a:lnTo>
                    <a:pt x="240" y="2690"/>
                  </a:lnTo>
                  <a:lnTo>
                    <a:pt x="385" y="3603"/>
                  </a:lnTo>
                  <a:lnTo>
                    <a:pt x="577" y="4371"/>
                  </a:lnTo>
                  <a:lnTo>
                    <a:pt x="721" y="4659"/>
                  </a:lnTo>
                  <a:lnTo>
                    <a:pt x="817" y="4899"/>
                  </a:lnTo>
                  <a:lnTo>
                    <a:pt x="913" y="5091"/>
                  </a:lnTo>
                  <a:lnTo>
                    <a:pt x="1057" y="5139"/>
                  </a:lnTo>
                  <a:lnTo>
                    <a:pt x="1057" y="5139"/>
                  </a:lnTo>
                  <a:lnTo>
                    <a:pt x="1201" y="5139"/>
                  </a:lnTo>
                  <a:lnTo>
                    <a:pt x="1297" y="5091"/>
                  </a:lnTo>
                  <a:lnTo>
                    <a:pt x="1537" y="4899"/>
                  </a:lnTo>
                  <a:lnTo>
                    <a:pt x="1729" y="4659"/>
                  </a:lnTo>
                  <a:lnTo>
                    <a:pt x="1921" y="4371"/>
                  </a:lnTo>
                  <a:lnTo>
                    <a:pt x="2209" y="3795"/>
                  </a:lnTo>
                  <a:lnTo>
                    <a:pt x="2306" y="3507"/>
                  </a:lnTo>
                  <a:lnTo>
                    <a:pt x="2306" y="3507"/>
                  </a:lnTo>
                  <a:lnTo>
                    <a:pt x="2450" y="3410"/>
                  </a:lnTo>
                  <a:lnTo>
                    <a:pt x="2786" y="3122"/>
                  </a:lnTo>
                  <a:lnTo>
                    <a:pt x="2930" y="2978"/>
                  </a:lnTo>
                  <a:lnTo>
                    <a:pt x="3026" y="2786"/>
                  </a:lnTo>
                  <a:lnTo>
                    <a:pt x="3074" y="2642"/>
                  </a:lnTo>
                  <a:lnTo>
                    <a:pt x="3026" y="24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59"/>
            <p:cNvSpPr/>
            <p:nvPr/>
          </p:nvSpPr>
          <p:spPr>
            <a:xfrm>
              <a:off x="873250" y="3819175"/>
              <a:ext cx="76850" cy="128500"/>
            </a:xfrm>
            <a:custGeom>
              <a:avLst/>
              <a:gdLst/>
              <a:ahLst/>
              <a:cxnLst/>
              <a:rect l="l" t="t" r="r" b="b"/>
              <a:pathLst>
                <a:path w="3074" h="5140" extrusionOk="0">
                  <a:moveTo>
                    <a:pt x="1057" y="1"/>
                  </a:moveTo>
                  <a:lnTo>
                    <a:pt x="433" y="49"/>
                  </a:lnTo>
                  <a:lnTo>
                    <a:pt x="144" y="97"/>
                  </a:lnTo>
                  <a:lnTo>
                    <a:pt x="48" y="145"/>
                  </a:lnTo>
                  <a:lnTo>
                    <a:pt x="0" y="193"/>
                  </a:lnTo>
                  <a:lnTo>
                    <a:pt x="0" y="337"/>
                  </a:lnTo>
                  <a:lnTo>
                    <a:pt x="96" y="1393"/>
                  </a:lnTo>
                  <a:lnTo>
                    <a:pt x="288" y="3026"/>
                  </a:lnTo>
                  <a:lnTo>
                    <a:pt x="433" y="3795"/>
                  </a:lnTo>
                  <a:lnTo>
                    <a:pt x="625" y="4467"/>
                  </a:lnTo>
                  <a:lnTo>
                    <a:pt x="721" y="4755"/>
                  </a:lnTo>
                  <a:lnTo>
                    <a:pt x="817" y="4947"/>
                  </a:lnTo>
                  <a:lnTo>
                    <a:pt x="961" y="5091"/>
                  </a:lnTo>
                  <a:lnTo>
                    <a:pt x="1057" y="5139"/>
                  </a:lnTo>
                  <a:lnTo>
                    <a:pt x="1201" y="5139"/>
                  </a:lnTo>
                  <a:lnTo>
                    <a:pt x="1345" y="5091"/>
                  </a:lnTo>
                  <a:lnTo>
                    <a:pt x="1537" y="4899"/>
                  </a:lnTo>
                  <a:lnTo>
                    <a:pt x="1777" y="4611"/>
                  </a:lnTo>
                  <a:lnTo>
                    <a:pt x="1921" y="4323"/>
                  </a:lnTo>
                  <a:lnTo>
                    <a:pt x="2209" y="3795"/>
                  </a:lnTo>
                  <a:lnTo>
                    <a:pt x="2306" y="3507"/>
                  </a:lnTo>
                  <a:lnTo>
                    <a:pt x="2690" y="3218"/>
                  </a:lnTo>
                  <a:lnTo>
                    <a:pt x="2978" y="2882"/>
                  </a:lnTo>
                  <a:lnTo>
                    <a:pt x="3074" y="2738"/>
                  </a:lnTo>
                  <a:lnTo>
                    <a:pt x="3074" y="2642"/>
                  </a:lnTo>
                  <a:lnTo>
                    <a:pt x="3026" y="2498"/>
                  </a:lnTo>
                  <a:lnTo>
                    <a:pt x="2882" y="2354"/>
                  </a:lnTo>
                  <a:lnTo>
                    <a:pt x="2690" y="2162"/>
                  </a:lnTo>
                  <a:lnTo>
                    <a:pt x="2450" y="2018"/>
                  </a:lnTo>
                  <a:lnTo>
                    <a:pt x="2258" y="1970"/>
                  </a:lnTo>
                  <a:lnTo>
                    <a:pt x="2017" y="2018"/>
                  </a:lnTo>
                  <a:lnTo>
                    <a:pt x="1921" y="2114"/>
                  </a:lnTo>
                  <a:lnTo>
                    <a:pt x="1777" y="2306"/>
                  </a:lnTo>
                  <a:lnTo>
                    <a:pt x="1681" y="2594"/>
                  </a:lnTo>
                  <a:lnTo>
                    <a:pt x="1585" y="2882"/>
                  </a:lnTo>
                  <a:lnTo>
                    <a:pt x="1537" y="1730"/>
                  </a:lnTo>
                  <a:lnTo>
                    <a:pt x="1441" y="817"/>
                  </a:lnTo>
                  <a:lnTo>
                    <a:pt x="1345" y="145"/>
                  </a:lnTo>
                  <a:lnTo>
                    <a:pt x="1297" y="49"/>
                  </a:lnTo>
                  <a:lnTo>
                    <a:pt x="1297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59"/>
            <p:cNvSpPr/>
            <p:nvPr/>
          </p:nvSpPr>
          <p:spPr>
            <a:xfrm>
              <a:off x="873250" y="3819175"/>
              <a:ext cx="76850" cy="128500"/>
            </a:xfrm>
            <a:custGeom>
              <a:avLst/>
              <a:gdLst/>
              <a:ahLst/>
              <a:cxnLst/>
              <a:rect l="l" t="t" r="r" b="b"/>
              <a:pathLst>
                <a:path w="3074" h="5140" fill="none" extrusionOk="0">
                  <a:moveTo>
                    <a:pt x="1057" y="1"/>
                  </a:moveTo>
                  <a:lnTo>
                    <a:pt x="1057" y="1"/>
                  </a:lnTo>
                  <a:lnTo>
                    <a:pt x="433" y="49"/>
                  </a:lnTo>
                  <a:lnTo>
                    <a:pt x="144" y="97"/>
                  </a:lnTo>
                  <a:lnTo>
                    <a:pt x="48" y="145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0" y="337"/>
                  </a:lnTo>
                  <a:lnTo>
                    <a:pt x="0" y="337"/>
                  </a:lnTo>
                  <a:lnTo>
                    <a:pt x="96" y="1393"/>
                  </a:lnTo>
                  <a:lnTo>
                    <a:pt x="288" y="3026"/>
                  </a:lnTo>
                  <a:lnTo>
                    <a:pt x="433" y="3795"/>
                  </a:lnTo>
                  <a:lnTo>
                    <a:pt x="625" y="4467"/>
                  </a:lnTo>
                  <a:lnTo>
                    <a:pt x="721" y="4755"/>
                  </a:lnTo>
                  <a:lnTo>
                    <a:pt x="817" y="4947"/>
                  </a:lnTo>
                  <a:lnTo>
                    <a:pt x="961" y="5091"/>
                  </a:lnTo>
                  <a:lnTo>
                    <a:pt x="1057" y="5139"/>
                  </a:lnTo>
                  <a:lnTo>
                    <a:pt x="1057" y="5139"/>
                  </a:lnTo>
                  <a:lnTo>
                    <a:pt x="1105" y="5139"/>
                  </a:lnTo>
                  <a:lnTo>
                    <a:pt x="1105" y="5139"/>
                  </a:lnTo>
                  <a:lnTo>
                    <a:pt x="1201" y="5139"/>
                  </a:lnTo>
                  <a:lnTo>
                    <a:pt x="1345" y="5091"/>
                  </a:lnTo>
                  <a:lnTo>
                    <a:pt x="1537" y="4899"/>
                  </a:lnTo>
                  <a:lnTo>
                    <a:pt x="1777" y="4611"/>
                  </a:lnTo>
                  <a:lnTo>
                    <a:pt x="1921" y="4323"/>
                  </a:lnTo>
                  <a:lnTo>
                    <a:pt x="2209" y="3795"/>
                  </a:lnTo>
                  <a:lnTo>
                    <a:pt x="2306" y="3507"/>
                  </a:lnTo>
                  <a:lnTo>
                    <a:pt x="2306" y="3507"/>
                  </a:lnTo>
                  <a:lnTo>
                    <a:pt x="2690" y="3218"/>
                  </a:lnTo>
                  <a:lnTo>
                    <a:pt x="2978" y="2882"/>
                  </a:lnTo>
                  <a:lnTo>
                    <a:pt x="3074" y="2738"/>
                  </a:lnTo>
                  <a:lnTo>
                    <a:pt x="3074" y="2642"/>
                  </a:lnTo>
                  <a:lnTo>
                    <a:pt x="3074" y="2642"/>
                  </a:lnTo>
                  <a:lnTo>
                    <a:pt x="3026" y="2498"/>
                  </a:lnTo>
                  <a:lnTo>
                    <a:pt x="3026" y="2498"/>
                  </a:lnTo>
                  <a:lnTo>
                    <a:pt x="2882" y="2354"/>
                  </a:lnTo>
                  <a:lnTo>
                    <a:pt x="2690" y="2162"/>
                  </a:lnTo>
                  <a:lnTo>
                    <a:pt x="2450" y="2018"/>
                  </a:lnTo>
                  <a:lnTo>
                    <a:pt x="2258" y="1970"/>
                  </a:lnTo>
                  <a:lnTo>
                    <a:pt x="2258" y="1970"/>
                  </a:lnTo>
                  <a:lnTo>
                    <a:pt x="2017" y="2018"/>
                  </a:lnTo>
                  <a:lnTo>
                    <a:pt x="2017" y="2018"/>
                  </a:lnTo>
                  <a:lnTo>
                    <a:pt x="1921" y="2114"/>
                  </a:lnTo>
                  <a:lnTo>
                    <a:pt x="1921" y="2114"/>
                  </a:lnTo>
                  <a:lnTo>
                    <a:pt x="1777" y="2306"/>
                  </a:lnTo>
                  <a:lnTo>
                    <a:pt x="1681" y="2594"/>
                  </a:lnTo>
                  <a:lnTo>
                    <a:pt x="1585" y="2882"/>
                  </a:lnTo>
                  <a:lnTo>
                    <a:pt x="1585" y="2882"/>
                  </a:lnTo>
                  <a:lnTo>
                    <a:pt x="1537" y="1730"/>
                  </a:lnTo>
                  <a:lnTo>
                    <a:pt x="1441" y="817"/>
                  </a:lnTo>
                  <a:lnTo>
                    <a:pt x="1345" y="145"/>
                  </a:lnTo>
                  <a:lnTo>
                    <a:pt x="1345" y="145"/>
                  </a:lnTo>
                  <a:lnTo>
                    <a:pt x="1297" y="49"/>
                  </a:lnTo>
                  <a:lnTo>
                    <a:pt x="1297" y="1"/>
                  </a:lnTo>
                  <a:lnTo>
                    <a:pt x="1297" y="1"/>
                  </a:lnTo>
                  <a:lnTo>
                    <a:pt x="1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59"/>
            <p:cNvSpPr/>
            <p:nvPr/>
          </p:nvSpPr>
          <p:spPr>
            <a:xfrm>
              <a:off x="882850" y="3819175"/>
              <a:ext cx="67250" cy="127300"/>
            </a:xfrm>
            <a:custGeom>
              <a:avLst/>
              <a:gdLst/>
              <a:ahLst/>
              <a:cxnLst/>
              <a:rect l="l" t="t" r="r" b="b"/>
              <a:pathLst>
                <a:path w="2690" h="5092" extrusionOk="0">
                  <a:moveTo>
                    <a:pt x="529" y="1"/>
                  </a:moveTo>
                  <a:lnTo>
                    <a:pt x="1" y="49"/>
                  </a:lnTo>
                  <a:lnTo>
                    <a:pt x="97" y="1057"/>
                  </a:lnTo>
                  <a:lnTo>
                    <a:pt x="289" y="2546"/>
                  </a:lnTo>
                  <a:lnTo>
                    <a:pt x="433" y="3266"/>
                  </a:lnTo>
                  <a:lnTo>
                    <a:pt x="577" y="3987"/>
                  </a:lnTo>
                  <a:lnTo>
                    <a:pt x="721" y="4611"/>
                  </a:lnTo>
                  <a:lnTo>
                    <a:pt x="961" y="5091"/>
                  </a:lnTo>
                  <a:lnTo>
                    <a:pt x="1153" y="4899"/>
                  </a:lnTo>
                  <a:lnTo>
                    <a:pt x="1297" y="4707"/>
                  </a:lnTo>
                  <a:lnTo>
                    <a:pt x="1633" y="4179"/>
                  </a:lnTo>
                  <a:lnTo>
                    <a:pt x="1874" y="3699"/>
                  </a:lnTo>
                  <a:lnTo>
                    <a:pt x="1922" y="3507"/>
                  </a:lnTo>
                  <a:lnTo>
                    <a:pt x="2066" y="3410"/>
                  </a:lnTo>
                  <a:lnTo>
                    <a:pt x="2402" y="3122"/>
                  </a:lnTo>
                  <a:lnTo>
                    <a:pt x="2546" y="2978"/>
                  </a:lnTo>
                  <a:lnTo>
                    <a:pt x="2642" y="2786"/>
                  </a:lnTo>
                  <a:lnTo>
                    <a:pt x="2690" y="2642"/>
                  </a:lnTo>
                  <a:lnTo>
                    <a:pt x="2642" y="2498"/>
                  </a:lnTo>
                  <a:lnTo>
                    <a:pt x="2450" y="2306"/>
                  </a:lnTo>
                  <a:lnTo>
                    <a:pt x="2210" y="2114"/>
                  </a:lnTo>
                  <a:lnTo>
                    <a:pt x="2066" y="2018"/>
                  </a:lnTo>
                  <a:lnTo>
                    <a:pt x="1922" y="1970"/>
                  </a:lnTo>
                  <a:lnTo>
                    <a:pt x="1777" y="1970"/>
                  </a:lnTo>
                  <a:lnTo>
                    <a:pt x="1633" y="2018"/>
                  </a:lnTo>
                  <a:lnTo>
                    <a:pt x="1537" y="2114"/>
                  </a:lnTo>
                  <a:lnTo>
                    <a:pt x="1441" y="2258"/>
                  </a:lnTo>
                  <a:lnTo>
                    <a:pt x="1297" y="2546"/>
                  </a:lnTo>
                  <a:lnTo>
                    <a:pt x="1201" y="2882"/>
                  </a:lnTo>
                  <a:lnTo>
                    <a:pt x="1105" y="1441"/>
                  </a:lnTo>
                  <a:lnTo>
                    <a:pt x="1009" y="481"/>
                  </a:lnTo>
                  <a:lnTo>
                    <a:pt x="961" y="145"/>
                  </a:lnTo>
                  <a:lnTo>
                    <a:pt x="913" y="49"/>
                  </a:lnTo>
                  <a:lnTo>
                    <a:pt x="913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59"/>
            <p:cNvSpPr/>
            <p:nvPr/>
          </p:nvSpPr>
          <p:spPr>
            <a:xfrm>
              <a:off x="894850" y="3910425"/>
              <a:ext cx="33650" cy="36050"/>
            </a:xfrm>
            <a:custGeom>
              <a:avLst/>
              <a:gdLst/>
              <a:ahLst/>
              <a:cxnLst/>
              <a:rect l="l" t="t" r="r" b="b"/>
              <a:pathLst>
                <a:path w="1346" h="1442" extrusionOk="0">
                  <a:moveTo>
                    <a:pt x="1" y="1"/>
                  </a:moveTo>
                  <a:lnTo>
                    <a:pt x="193" y="817"/>
                  </a:lnTo>
                  <a:lnTo>
                    <a:pt x="337" y="1153"/>
                  </a:lnTo>
                  <a:lnTo>
                    <a:pt x="481" y="1441"/>
                  </a:lnTo>
                  <a:lnTo>
                    <a:pt x="577" y="1297"/>
                  </a:lnTo>
                  <a:lnTo>
                    <a:pt x="721" y="1201"/>
                  </a:lnTo>
                  <a:lnTo>
                    <a:pt x="961" y="865"/>
                  </a:lnTo>
                  <a:lnTo>
                    <a:pt x="1201" y="481"/>
                  </a:lnTo>
                  <a:lnTo>
                    <a:pt x="1345" y="145"/>
                  </a:lnTo>
                  <a:lnTo>
                    <a:pt x="721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59"/>
            <p:cNvSpPr/>
            <p:nvPr/>
          </p:nvSpPr>
          <p:spPr>
            <a:xfrm>
              <a:off x="969300" y="3715925"/>
              <a:ext cx="24025" cy="55250"/>
            </a:xfrm>
            <a:custGeom>
              <a:avLst/>
              <a:gdLst/>
              <a:ahLst/>
              <a:cxnLst/>
              <a:rect l="l" t="t" r="r" b="b"/>
              <a:pathLst>
                <a:path w="961" h="2210" extrusionOk="0">
                  <a:moveTo>
                    <a:pt x="961" y="1"/>
                  </a:moveTo>
                  <a:lnTo>
                    <a:pt x="961" y="1"/>
                  </a:lnTo>
                  <a:lnTo>
                    <a:pt x="961" y="1"/>
                  </a:lnTo>
                  <a:lnTo>
                    <a:pt x="961" y="1"/>
                  </a:lnTo>
                  <a:lnTo>
                    <a:pt x="817" y="625"/>
                  </a:lnTo>
                  <a:lnTo>
                    <a:pt x="625" y="1153"/>
                  </a:lnTo>
                  <a:lnTo>
                    <a:pt x="337" y="1681"/>
                  </a:lnTo>
                  <a:lnTo>
                    <a:pt x="0" y="2210"/>
                  </a:lnTo>
                  <a:lnTo>
                    <a:pt x="0" y="2210"/>
                  </a:lnTo>
                  <a:lnTo>
                    <a:pt x="0" y="2210"/>
                  </a:lnTo>
                  <a:lnTo>
                    <a:pt x="0" y="2210"/>
                  </a:lnTo>
                  <a:lnTo>
                    <a:pt x="337" y="1681"/>
                  </a:lnTo>
                  <a:lnTo>
                    <a:pt x="625" y="1153"/>
                  </a:lnTo>
                  <a:lnTo>
                    <a:pt x="817" y="625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D651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59"/>
            <p:cNvSpPr/>
            <p:nvPr/>
          </p:nvSpPr>
          <p:spPr>
            <a:xfrm>
              <a:off x="969300" y="3715925"/>
              <a:ext cx="24025" cy="55250"/>
            </a:xfrm>
            <a:custGeom>
              <a:avLst/>
              <a:gdLst/>
              <a:ahLst/>
              <a:cxnLst/>
              <a:rect l="l" t="t" r="r" b="b"/>
              <a:pathLst>
                <a:path w="961" h="2210" fill="none" extrusionOk="0">
                  <a:moveTo>
                    <a:pt x="961" y="1"/>
                  </a:moveTo>
                  <a:lnTo>
                    <a:pt x="961" y="1"/>
                  </a:lnTo>
                  <a:lnTo>
                    <a:pt x="961" y="1"/>
                  </a:lnTo>
                  <a:lnTo>
                    <a:pt x="961" y="1"/>
                  </a:lnTo>
                  <a:lnTo>
                    <a:pt x="817" y="625"/>
                  </a:lnTo>
                  <a:lnTo>
                    <a:pt x="625" y="1153"/>
                  </a:lnTo>
                  <a:lnTo>
                    <a:pt x="337" y="1681"/>
                  </a:lnTo>
                  <a:lnTo>
                    <a:pt x="0" y="2210"/>
                  </a:lnTo>
                  <a:lnTo>
                    <a:pt x="0" y="2210"/>
                  </a:lnTo>
                  <a:lnTo>
                    <a:pt x="0" y="2210"/>
                  </a:lnTo>
                  <a:lnTo>
                    <a:pt x="0" y="2210"/>
                  </a:lnTo>
                  <a:lnTo>
                    <a:pt x="337" y="1681"/>
                  </a:lnTo>
                  <a:lnTo>
                    <a:pt x="625" y="1153"/>
                  </a:lnTo>
                  <a:lnTo>
                    <a:pt x="817" y="625"/>
                  </a:lnTo>
                  <a:lnTo>
                    <a:pt x="9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59"/>
            <p:cNvSpPr/>
            <p:nvPr/>
          </p:nvSpPr>
          <p:spPr>
            <a:xfrm>
              <a:off x="969300" y="3642675"/>
              <a:ext cx="117675" cy="128500"/>
            </a:xfrm>
            <a:custGeom>
              <a:avLst/>
              <a:gdLst/>
              <a:ahLst/>
              <a:cxnLst/>
              <a:rect l="l" t="t" r="r" b="b"/>
              <a:pathLst>
                <a:path w="4707" h="5140" extrusionOk="0">
                  <a:moveTo>
                    <a:pt x="4323" y="1"/>
                  </a:moveTo>
                  <a:lnTo>
                    <a:pt x="4179" y="49"/>
                  </a:lnTo>
                  <a:lnTo>
                    <a:pt x="4082" y="97"/>
                  </a:lnTo>
                  <a:lnTo>
                    <a:pt x="3794" y="289"/>
                  </a:lnTo>
                  <a:lnTo>
                    <a:pt x="3410" y="625"/>
                  </a:lnTo>
                  <a:lnTo>
                    <a:pt x="3026" y="1010"/>
                  </a:lnTo>
                  <a:lnTo>
                    <a:pt x="2065" y="1970"/>
                  </a:lnTo>
                  <a:lnTo>
                    <a:pt x="1537" y="2450"/>
                  </a:lnTo>
                  <a:lnTo>
                    <a:pt x="961" y="2931"/>
                  </a:lnTo>
                  <a:lnTo>
                    <a:pt x="817" y="3555"/>
                  </a:lnTo>
                  <a:lnTo>
                    <a:pt x="625" y="4083"/>
                  </a:lnTo>
                  <a:lnTo>
                    <a:pt x="337" y="4611"/>
                  </a:lnTo>
                  <a:lnTo>
                    <a:pt x="0" y="5140"/>
                  </a:lnTo>
                  <a:lnTo>
                    <a:pt x="1153" y="4755"/>
                  </a:lnTo>
                  <a:lnTo>
                    <a:pt x="2306" y="4275"/>
                  </a:lnTo>
                  <a:lnTo>
                    <a:pt x="2882" y="4035"/>
                  </a:lnTo>
                  <a:lnTo>
                    <a:pt x="3410" y="3747"/>
                  </a:lnTo>
                  <a:lnTo>
                    <a:pt x="3938" y="3411"/>
                  </a:lnTo>
                  <a:lnTo>
                    <a:pt x="4419" y="3075"/>
                  </a:lnTo>
                  <a:lnTo>
                    <a:pt x="4563" y="2594"/>
                  </a:lnTo>
                  <a:lnTo>
                    <a:pt x="4611" y="2258"/>
                  </a:lnTo>
                  <a:lnTo>
                    <a:pt x="4707" y="1490"/>
                  </a:lnTo>
                  <a:lnTo>
                    <a:pt x="4707" y="1058"/>
                  </a:lnTo>
                  <a:lnTo>
                    <a:pt x="4659" y="721"/>
                  </a:lnTo>
                  <a:lnTo>
                    <a:pt x="4659" y="673"/>
                  </a:lnTo>
                  <a:lnTo>
                    <a:pt x="4659" y="625"/>
                  </a:lnTo>
                  <a:lnTo>
                    <a:pt x="4611" y="289"/>
                  </a:lnTo>
                  <a:lnTo>
                    <a:pt x="4467" y="97"/>
                  </a:lnTo>
                  <a:lnTo>
                    <a:pt x="4467" y="49"/>
                  </a:lnTo>
                  <a:lnTo>
                    <a:pt x="4371" y="49"/>
                  </a:lnTo>
                  <a:lnTo>
                    <a:pt x="4323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59"/>
            <p:cNvSpPr/>
            <p:nvPr/>
          </p:nvSpPr>
          <p:spPr>
            <a:xfrm>
              <a:off x="969300" y="3642675"/>
              <a:ext cx="117675" cy="128500"/>
            </a:xfrm>
            <a:custGeom>
              <a:avLst/>
              <a:gdLst/>
              <a:ahLst/>
              <a:cxnLst/>
              <a:rect l="l" t="t" r="r" b="b"/>
              <a:pathLst>
                <a:path w="4707" h="5140" fill="none" extrusionOk="0">
                  <a:moveTo>
                    <a:pt x="4323" y="1"/>
                  </a:moveTo>
                  <a:lnTo>
                    <a:pt x="4323" y="1"/>
                  </a:lnTo>
                  <a:lnTo>
                    <a:pt x="4179" y="49"/>
                  </a:lnTo>
                  <a:lnTo>
                    <a:pt x="4082" y="97"/>
                  </a:lnTo>
                  <a:lnTo>
                    <a:pt x="3794" y="289"/>
                  </a:lnTo>
                  <a:lnTo>
                    <a:pt x="3410" y="625"/>
                  </a:lnTo>
                  <a:lnTo>
                    <a:pt x="3026" y="1010"/>
                  </a:lnTo>
                  <a:lnTo>
                    <a:pt x="2065" y="1970"/>
                  </a:lnTo>
                  <a:lnTo>
                    <a:pt x="1537" y="2450"/>
                  </a:lnTo>
                  <a:lnTo>
                    <a:pt x="961" y="2931"/>
                  </a:lnTo>
                  <a:lnTo>
                    <a:pt x="961" y="2931"/>
                  </a:lnTo>
                  <a:lnTo>
                    <a:pt x="817" y="3555"/>
                  </a:lnTo>
                  <a:lnTo>
                    <a:pt x="625" y="4083"/>
                  </a:lnTo>
                  <a:lnTo>
                    <a:pt x="337" y="4611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1153" y="4755"/>
                  </a:lnTo>
                  <a:lnTo>
                    <a:pt x="2306" y="4275"/>
                  </a:lnTo>
                  <a:lnTo>
                    <a:pt x="2882" y="4035"/>
                  </a:lnTo>
                  <a:lnTo>
                    <a:pt x="3410" y="3747"/>
                  </a:lnTo>
                  <a:lnTo>
                    <a:pt x="3938" y="3411"/>
                  </a:lnTo>
                  <a:lnTo>
                    <a:pt x="4419" y="3075"/>
                  </a:lnTo>
                  <a:lnTo>
                    <a:pt x="4419" y="3075"/>
                  </a:lnTo>
                  <a:lnTo>
                    <a:pt x="4563" y="2594"/>
                  </a:lnTo>
                  <a:lnTo>
                    <a:pt x="4563" y="2594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611" y="2258"/>
                  </a:lnTo>
                  <a:lnTo>
                    <a:pt x="4707" y="1490"/>
                  </a:lnTo>
                  <a:lnTo>
                    <a:pt x="4707" y="1058"/>
                  </a:lnTo>
                  <a:lnTo>
                    <a:pt x="4659" y="721"/>
                  </a:lnTo>
                  <a:lnTo>
                    <a:pt x="4659" y="721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73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59" y="625"/>
                  </a:lnTo>
                  <a:lnTo>
                    <a:pt x="4611" y="289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97"/>
                  </a:lnTo>
                  <a:lnTo>
                    <a:pt x="4467" y="49"/>
                  </a:lnTo>
                  <a:lnTo>
                    <a:pt x="4467" y="49"/>
                  </a:lnTo>
                  <a:lnTo>
                    <a:pt x="4371" y="49"/>
                  </a:lnTo>
                  <a:lnTo>
                    <a:pt x="43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59"/>
            <p:cNvSpPr/>
            <p:nvPr/>
          </p:nvSpPr>
          <p:spPr>
            <a:xfrm>
              <a:off x="538275" y="3574250"/>
              <a:ext cx="359000" cy="290575"/>
            </a:xfrm>
            <a:custGeom>
              <a:avLst/>
              <a:gdLst/>
              <a:ahLst/>
              <a:cxnLst/>
              <a:rect l="l" t="t" r="r" b="b"/>
              <a:pathLst>
                <a:path w="14360" h="11623" extrusionOk="0">
                  <a:moveTo>
                    <a:pt x="9509" y="1"/>
                  </a:moveTo>
                  <a:lnTo>
                    <a:pt x="9701" y="1153"/>
                  </a:lnTo>
                  <a:lnTo>
                    <a:pt x="9845" y="2210"/>
                  </a:lnTo>
                  <a:lnTo>
                    <a:pt x="9942" y="3170"/>
                  </a:lnTo>
                  <a:lnTo>
                    <a:pt x="9942" y="4035"/>
                  </a:lnTo>
                  <a:lnTo>
                    <a:pt x="9893" y="4803"/>
                  </a:lnTo>
                  <a:lnTo>
                    <a:pt x="9797" y="5523"/>
                  </a:lnTo>
                  <a:lnTo>
                    <a:pt x="9653" y="6148"/>
                  </a:lnTo>
                  <a:lnTo>
                    <a:pt x="9461" y="6676"/>
                  </a:lnTo>
                  <a:lnTo>
                    <a:pt x="9221" y="7156"/>
                  </a:lnTo>
                  <a:lnTo>
                    <a:pt x="8981" y="7589"/>
                  </a:lnTo>
                  <a:lnTo>
                    <a:pt x="8645" y="7973"/>
                  </a:lnTo>
                  <a:lnTo>
                    <a:pt x="8309" y="8261"/>
                  </a:lnTo>
                  <a:lnTo>
                    <a:pt x="7972" y="8501"/>
                  </a:lnTo>
                  <a:lnTo>
                    <a:pt x="7588" y="8741"/>
                  </a:lnTo>
                  <a:lnTo>
                    <a:pt x="7204" y="8885"/>
                  </a:lnTo>
                  <a:lnTo>
                    <a:pt x="6772" y="8981"/>
                  </a:lnTo>
                  <a:lnTo>
                    <a:pt x="6340" y="9077"/>
                  </a:lnTo>
                  <a:lnTo>
                    <a:pt x="5907" y="9125"/>
                  </a:lnTo>
                  <a:lnTo>
                    <a:pt x="5091" y="9125"/>
                  </a:lnTo>
                  <a:lnTo>
                    <a:pt x="4275" y="9029"/>
                  </a:lnTo>
                  <a:lnTo>
                    <a:pt x="3554" y="8933"/>
                  </a:lnTo>
                  <a:lnTo>
                    <a:pt x="2930" y="8741"/>
                  </a:lnTo>
                  <a:lnTo>
                    <a:pt x="2450" y="8597"/>
                  </a:lnTo>
                  <a:lnTo>
                    <a:pt x="2017" y="8453"/>
                  </a:lnTo>
                  <a:lnTo>
                    <a:pt x="961" y="9894"/>
                  </a:lnTo>
                  <a:lnTo>
                    <a:pt x="288" y="10950"/>
                  </a:lnTo>
                  <a:lnTo>
                    <a:pt x="48" y="11334"/>
                  </a:lnTo>
                  <a:lnTo>
                    <a:pt x="0" y="11479"/>
                  </a:lnTo>
                  <a:lnTo>
                    <a:pt x="0" y="11575"/>
                  </a:lnTo>
                  <a:lnTo>
                    <a:pt x="48" y="11623"/>
                  </a:lnTo>
                  <a:lnTo>
                    <a:pt x="96" y="11623"/>
                  </a:lnTo>
                  <a:lnTo>
                    <a:pt x="336" y="11575"/>
                  </a:lnTo>
                  <a:lnTo>
                    <a:pt x="625" y="11431"/>
                  </a:lnTo>
                  <a:lnTo>
                    <a:pt x="961" y="11238"/>
                  </a:lnTo>
                  <a:lnTo>
                    <a:pt x="1633" y="10854"/>
                  </a:lnTo>
                  <a:lnTo>
                    <a:pt x="1921" y="10710"/>
                  </a:lnTo>
                  <a:lnTo>
                    <a:pt x="3266" y="11094"/>
                  </a:lnTo>
                  <a:lnTo>
                    <a:pt x="4467" y="11383"/>
                  </a:lnTo>
                  <a:lnTo>
                    <a:pt x="5619" y="11527"/>
                  </a:lnTo>
                  <a:lnTo>
                    <a:pt x="6676" y="11623"/>
                  </a:lnTo>
                  <a:lnTo>
                    <a:pt x="7684" y="11623"/>
                  </a:lnTo>
                  <a:lnTo>
                    <a:pt x="8549" y="11479"/>
                  </a:lnTo>
                  <a:lnTo>
                    <a:pt x="9365" y="11334"/>
                  </a:lnTo>
                  <a:lnTo>
                    <a:pt x="10086" y="11094"/>
                  </a:lnTo>
                  <a:lnTo>
                    <a:pt x="10758" y="10758"/>
                  </a:lnTo>
                  <a:lnTo>
                    <a:pt x="11334" y="10374"/>
                  </a:lnTo>
                  <a:lnTo>
                    <a:pt x="11863" y="9942"/>
                  </a:lnTo>
                  <a:lnTo>
                    <a:pt x="12343" y="9462"/>
                  </a:lnTo>
                  <a:lnTo>
                    <a:pt x="12727" y="8981"/>
                  </a:lnTo>
                  <a:lnTo>
                    <a:pt x="13063" y="8405"/>
                  </a:lnTo>
                  <a:lnTo>
                    <a:pt x="13351" y="7829"/>
                  </a:lnTo>
                  <a:lnTo>
                    <a:pt x="13639" y="7252"/>
                  </a:lnTo>
                  <a:lnTo>
                    <a:pt x="13832" y="6628"/>
                  </a:lnTo>
                  <a:lnTo>
                    <a:pt x="14024" y="6004"/>
                  </a:lnTo>
                  <a:lnTo>
                    <a:pt x="14120" y="5379"/>
                  </a:lnTo>
                  <a:lnTo>
                    <a:pt x="14216" y="4803"/>
                  </a:lnTo>
                  <a:lnTo>
                    <a:pt x="14360" y="3602"/>
                  </a:lnTo>
                  <a:lnTo>
                    <a:pt x="14360" y="2498"/>
                  </a:lnTo>
                  <a:lnTo>
                    <a:pt x="14360" y="1585"/>
                  </a:lnTo>
                  <a:lnTo>
                    <a:pt x="14312" y="865"/>
                  </a:lnTo>
                  <a:lnTo>
                    <a:pt x="14216" y="193"/>
                  </a:lnTo>
                  <a:lnTo>
                    <a:pt x="9509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59"/>
            <p:cNvSpPr/>
            <p:nvPr/>
          </p:nvSpPr>
          <p:spPr>
            <a:xfrm>
              <a:off x="538275" y="3574250"/>
              <a:ext cx="359000" cy="290575"/>
            </a:xfrm>
            <a:custGeom>
              <a:avLst/>
              <a:gdLst/>
              <a:ahLst/>
              <a:cxnLst/>
              <a:rect l="l" t="t" r="r" b="b"/>
              <a:pathLst>
                <a:path w="14360" h="11623" fill="none" extrusionOk="0">
                  <a:moveTo>
                    <a:pt x="14216" y="193"/>
                  </a:moveTo>
                  <a:lnTo>
                    <a:pt x="14216" y="193"/>
                  </a:lnTo>
                  <a:lnTo>
                    <a:pt x="14312" y="865"/>
                  </a:lnTo>
                  <a:lnTo>
                    <a:pt x="14360" y="1585"/>
                  </a:lnTo>
                  <a:lnTo>
                    <a:pt x="14360" y="2498"/>
                  </a:lnTo>
                  <a:lnTo>
                    <a:pt x="14360" y="3602"/>
                  </a:lnTo>
                  <a:lnTo>
                    <a:pt x="14216" y="4803"/>
                  </a:lnTo>
                  <a:lnTo>
                    <a:pt x="14120" y="5379"/>
                  </a:lnTo>
                  <a:lnTo>
                    <a:pt x="14024" y="6004"/>
                  </a:lnTo>
                  <a:lnTo>
                    <a:pt x="13832" y="6628"/>
                  </a:lnTo>
                  <a:lnTo>
                    <a:pt x="13639" y="7252"/>
                  </a:lnTo>
                  <a:lnTo>
                    <a:pt x="13351" y="7829"/>
                  </a:lnTo>
                  <a:lnTo>
                    <a:pt x="13063" y="8405"/>
                  </a:lnTo>
                  <a:lnTo>
                    <a:pt x="12727" y="8981"/>
                  </a:lnTo>
                  <a:lnTo>
                    <a:pt x="12343" y="9462"/>
                  </a:lnTo>
                  <a:lnTo>
                    <a:pt x="11863" y="9942"/>
                  </a:lnTo>
                  <a:lnTo>
                    <a:pt x="11334" y="10374"/>
                  </a:lnTo>
                  <a:lnTo>
                    <a:pt x="10758" y="10758"/>
                  </a:lnTo>
                  <a:lnTo>
                    <a:pt x="10086" y="11094"/>
                  </a:lnTo>
                  <a:lnTo>
                    <a:pt x="9365" y="11334"/>
                  </a:lnTo>
                  <a:lnTo>
                    <a:pt x="8549" y="11479"/>
                  </a:lnTo>
                  <a:lnTo>
                    <a:pt x="7684" y="11623"/>
                  </a:lnTo>
                  <a:lnTo>
                    <a:pt x="6676" y="11623"/>
                  </a:lnTo>
                  <a:lnTo>
                    <a:pt x="5619" y="11527"/>
                  </a:lnTo>
                  <a:lnTo>
                    <a:pt x="4467" y="11383"/>
                  </a:lnTo>
                  <a:lnTo>
                    <a:pt x="3266" y="11094"/>
                  </a:lnTo>
                  <a:lnTo>
                    <a:pt x="1921" y="10710"/>
                  </a:lnTo>
                  <a:lnTo>
                    <a:pt x="1921" y="10710"/>
                  </a:lnTo>
                  <a:lnTo>
                    <a:pt x="1633" y="10854"/>
                  </a:lnTo>
                  <a:lnTo>
                    <a:pt x="961" y="11238"/>
                  </a:lnTo>
                  <a:lnTo>
                    <a:pt x="625" y="11431"/>
                  </a:lnTo>
                  <a:lnTo>
                    <a:pt x="336" y="11575"/>
                  </a:lnTo>
                  <a:lnTo>
                    <a:pt x="96" y="11623"/>
                  </a:lnTo>
                  <a:lnTo>
                    <a:pt x="48" y="11623"/>
                  </a:lnTo>
                  <a:lnTo>
                    <a:pt x="0" y="11575"/>
                  </a:lnTo>
                  <a:lnTo>
                    <a:pt x="0" y="11575"/>
                  </a:lnTo>
                  <a:lnTo>
                    <a:pt x="0" y="11479"/>
                  </a:lnTo>
                  <a:lnTo>
                    <a:pt x="48" y="11334"/>
                  </a:lnTo>
                  <a:lnTo>
                    <a:pt x="288" y="10950"/>
                  </a:lnTo>
                  <a:lnTo>
                    <a:pt x="961" y="9894"/>
                  </a:lnTo>
                  <a:lnTo>
                    <a:pt x="2017" y="8453"/>
                  </a:lnTo>
                  <a:lnTo>
                    <a:pt x="2017" y="8453"/>
                  </a:lnTo>
                  <a:lnTo>
                    <a:pt x="2450" y="8597"/>
                  </a:lnTo>
                  <a:lnTo>
                    <a:pt x="2930" y="8741"/>
                  </a:lnTo>
                  <a:lnTo>
                    <a:pt x="3554" y="8933"/>
                  </a:lnTo>
                  <a:lnTo>
                    <a:pt x="4275" y="9029"/>
                  </a:lnTo>
                  <a:lnTo>
                    <a:pt x="5091" y="9125"/>
                  </a:lnTo>
                  <a:lnTo>
                    <a:pt x="5907" y="9125"/>
                  </a:lnTo>
                  <a:lnTo>
                    <a:pt x="6340" y="9077"/>
                  </a:lnTo>
                  <a:lnTo>
                    <a:pt x="6772" y="8981"/>
                  </a:lnTo>
                  <a:lnTo>
                    <a:pt x="7204" y="8885"/>
                  </a:lnTo>
                  <a:lnTo>
                    <a:pt x="7588" y="8741"/>
                  </a:lnTo>
                  <a:lnTo>
                    <a:pt x="7972" y="8501"/>
                  </a:lnTo>
                  <a:lnTo>
                    <a:pt x="8309" y="8261"/>
                  </a:lnTo>
                  <a:lnTo>
                    <a:pt x="8645" y="7973"/>
                  </a:lnTo>
                  <a:lnTo>
                    <a:pt x="8981" y="7589"/>
                  </a:lnTo>
                  <a:lnTo>
                    <a:pt x="9221" y="7156"/>
                  </a:lnTo>
                  <a:lnTo>
                    <a:pt x="9461" y="6676"/>
                  </a:lnTo>
                  <a:lnTo>
                    <a:pt x="9653" y="6148"/>
                  </a:lnTo>
                  <a:lnTo>
                    <a:pt x="9797" y="5523"/>
                  </a:lnTo>
                  <a:lnTo>
                    <a:pt x="9893" y="4803"/>
                  </a:lnTo>
                  <a:lnTo>
                    <a:pt x="9942" y="4035"/>
                  </a:lnTo>
                  <a:lnTo>
                    <a:pt x="9942" y="3170"/>
                  </a:lnTo>
                  <a:lnTo>
                    <a:pt x="9845" y="2210"/>
                  </a:lnTo>
                  <a:lnTo>
                    <a:pt x="9701" y="1153"/>
                  </a:lnTo>
                  <a:lnTo>
                    <a:pt x="9509" y="1"/>
                  </a:lnTo>
                  <a:lnTo>
                    <a:pt x="14216" y="1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59"/>
            <p:cNvSpPr/>
            <p:nvPr/>
          </p:nvSpPr>
          <p:spPr>
            <a:xfrm>
              <a:off x="751975" y="3729125"/>
              <a:ext cx="27650" cy="46850"/>
            </a:xfrm>
            <a:custGeom>
              <a:avLst/>
              <a:gdLst/>
              <a:ahLst/>
              <a:cxnLst/>
              <a:rect l="l" t="t" r="r" b="b"/>
              <a:pathLst>
                <a:path w="1106" h="1874" extrusionOk="0">
                  <a:moveTo>
                    <a:pt x="1057" y="1"/>
                  </a:moveTo>
                  <a:lnTo>
                    <a:pt x="987" y="315"/>
                  </a:lnTo>
                  <a:lnTo>
                    <a:pt x="987" y="315"/>
                  </a:lnTo>
                  <a:lnTo>
                    <a:pt x="1105" y="1"/>
                  </a:lnTo>
                  <a:close/>
                  <a:moveTo>
                    <a:pt x="987" y="315"/>
                  </a:moveTo>
                  <a:lnTo>
                    <a:pt x="961" y="385"/>
                  </a:lnTo>
                  <a:lnTo>
                    <a:pt x="879" y="577"/>
                  </a:lnTo>
                  <a:lnTo>
                    <a:pt x="879" y="577"/>
                  </a:lnTo>
                  <a:lnTo>
                    <a:pt x="961" y="433"/>
                  </a:lnTo>
                  <a:lnTo>
                    <a:pt x="987" y="315"/>
                  </a:lnTo>
                  <a:close/>
                  <a:moveTo>
                    <a:pt x="879" y="577"/>
                  </a:moveTo>
                  <a:lnTo>
                    <a:pt x="769" y="769"/>
                  </a:lnTo>
                  <a:lnTo>
                    <a:pt x="707" y="913"/>
                  </a:lnTo>
                  <a:lnTo>
                    <a:pt x="817" y="721"/>
                  </a:lnTo>
                  <a:lnTo>
                    <a:pt x="879" y="577"/>
                  </a:lnTo>
                  <a:close/>
                  <a:moveTo>
                    <a:pt x="707" y="913"/>
                  </a:moveTo>
                  <a:lnTo>
                    <a:pt x="625" y="1057"/>
                  </a:lnTo>
                  <a:lnTo>
                    <a:pt x="433" y="1345"/>
                  </a:lnTo>
                  <a:lnTo>
                    <a:pt x="337" y="1490"/>
                  </a:lnTo>
                  <a:lnTo>
                    <a:pt x="337" y="1490"/>
                  </a:lnTo>
                  <a:lnTo>
                    <a:pt x="433" y="1394"/>
                  </a:lnTo>
                  <a:lnTo>
                    <a:pt x="625" y="1105"/>
                  </a:lnTo>
                  <a:lnTo>
                    <a:pt x="707" y="913"/>
                  </a:lnTo>
                  <a:close/>
                  <a:moveTo>
                    <a:pt x="337" y="1490"/>
                  </a:moveTo>
                  <a:lnTo>
                    <a:pt x="193" y="1634"/>
                  </a:lnTo>
                  <a:lnTo>
                    <a:pt x="1" y="1874"/>
                  </a:lnTo>
                  <a:lnTo>
                    <a:pt x="1" y="1874"/>
                  </a:lnTo>
                  <a:lnTo>
                    <a:pt x="241" y="1634"/>
                  </a:lnTo>
                  <a:lnTo>
                    <a:pt x="337" y="1490"/>
                  </a:lnTo>
                  <a:close/>
                </a:path>
              </a:pathLst>
            </a:custGeom>
            <a:solidFill>
              <a:srgbClr val="D651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59"/>
            <p:cNvSpPr/>
            <p:nvPr/>
          </p:nvSpPr>
          <p:spPr>
            <a:xfrm>
              <a:off x="739975" y="3729125"/>
              <a:ext cx="39650" cy="56450"/>
            </a:xfrm>
            <a:custGeom>
              <a:avLst/>
              <a:gdLst/>
              <a:ahLst/>
              <a:cxnLst/>
              <a:rect l="l" t="t" r="r" b="b"/>
              <a:pathLst>
                <a:path w="1586" h="2258" fill="none" extrusionOk="0">
                  <a:moveTo>
                    <a:pt x="1585" y="1"/>
                  </a:moveTo>
                  <a:lnTo>
                    <a:pt x="1585" y="1"/>
                  </a:lnTo>
                  <a:lnTo>
                    <a:pt x="1585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537" y="1"/>
                  </a:lnTo>
                  <a:lnTo>
                    <a:pt x="1441" y="433"/>
                  </a:lnTo>
                  <a:lnTo>
                    <a:pt x="1249" y="769"/>
                  </a:lnTo>
                  <a:lnTo>
                    <a:pt x="1105" y="1105"/>
                  </a:lnTo>
                  <a:lnTo>
                    <a:pt x="913" y="1394"/>
                  </a:lnTo>
                  <a:lnTo>
                    <a:pt x="673" y="1634"/>
                  </a:lnTo>
                  <a:lnTo>
                    <a:pt x="481" y="1874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481" y="1874"/>
                  </a:lnTo>
                  <a:lnTo>
                    <a:pt x="721" y="1634"/>
                  </a:lnTo>
                  <a:lnTo>
                    <a:pt x="913" y="1345"/>
                  </a:lnTo>
                  <a:lnTo>
                    <a:pt x="1105" y="1057"/>
                  </a:lnTo>
                  <a:lnTo>
                    <a:pt x="1297" y="721"/>
                  </a:lnTo>
                  <a:lnTo>
                    <a:pt x="1441" y="385"/>
                  </a:lnTo>
                  <a:lnTo>
                    <a:pt x="1585" y="1"/>
                  </a:lnTo>
                  <a:lnTo>
                    <a:pt x="1585" y="1"/>
                  </a:lnTo>
                  <a:lnTo>
                    <a:pt x="1585" y="1"/>
                  </a:lnTo>
                  <a:lnTo>
                    <a:pt x="1585" y="1"/>
                  </a:lnTo>
                  <a:lnTo>
                    <a:pt x="15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59"/>
            <p:cNvSpPr/>
            <p:nvPr/>
          </p:nvSpPr>
          <p:spPr>
            <a:xfrm>
              <a:off x="739975" y="3729125"/>
              <a:ext cx="141700" cy="60075"/>
            </a:xfrm>
            <a:custGeom>
              <a:avLst/>
              <a:gdLst/>
              <a:ahLst/>
              <a:cxnLst/>
              <a:rect l="l" t="t" r="r" b="b"/>
              <a:pathLst>
                <a:path w="5668" h="2403" extrusionOk="0">
                  <a:moveTo>
                    <a:pt x="1585" y="1"/>
                  </a:moveTo>
                  <a:lnTo>
                    <a:pt x="1441" y="385"/>
                  </a:lnTo>
                  <a:lnTo>
                    <a:pt x="1297" y="721"/>
                  </a:lnTo>
                  <a:lnTo>
                    <a:pt x="1105" y="1057"/>
                  </a:lnTo>
                  <a:lnTo>
                    <a:pt x="913" y="1345"/>
                  </a:lnTo>
                  <a:lnTo>
                    <a:pt x="721" y="1634"/>
                  </a:lnTo>
                  <a:lnTo>
                    <a:pt x="481" y="1874"/>
                  </a:lnTo>
                  <a:lnTo>
                    <a:pt x="1" y="2258"/>
                  </a:lnTo>
                  <a:lnTo>
                    <a:pt x="1393" y="2354"/>
                  </a:lnTo>
                  <a:lnTo>
                    <a:pt x="3074" y="2402"/>
                  </a:lnTo>
                  <a:lnTo>
                    <a:pt x="3987" y="2402"/>
                  </a:lnTo>
                  <a:lnTo>
                    <a:pt x="4947" y="2354"/>
                  </a:lnTo>
                  <a:lnTo>
                    <a:pt x="5331" y="1586"/>
                  </a:lnTo>
                  <a:lnTo>
                    <a:pt x="5668" y="769"/>
                  </a:lnTo>
                  <a:lnTo>
                    <a:pt x="4851" y="673"/>
                  </a:lnTo>
                  <a:lnTo>
                    <a:pt x="4035" y="529"/>
                  </a:lnTo>
                  <a:lnTo>
                    <a:pt x="2546" y="193"/>
                  </a:lnTo>
                  <a:lnTo>
                    <a:pt x="2498" y="193"/>
                  </a:lnTo>
                  <a:lnTo>
                    <a:pt x="2402" y="145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59"/>
            <p:cNvSpPr/>
            <p:nvPr/>
          </p:nvSpPr>
          <p:spPr>
            <a:xfrm>
              <a:off x="739975" y="3729125"/>
              <a:ext cx="141700" cy="60075"/>
            </a:xfrm>
            <a:custGeom>
              <a:avLst/>
              <a:gdLst/>
              <a:ahLst/>
              <a:cxnLst/>
              <a:rect l="l" t="t" r="r" b="b"/>
              <a:pathLst>
                <a:path w="5668" h="2403" fill="none" extrusionOk="0">
                  <a:moveTo>
                    <a:pt x="1585" y="1"/>
                  </a:moveTo>
                  <a:lnTo>
                    <a:pt x="1585" y="1"/>
                  </a:lnTo>
                  <a:lnTo>
                    <a:pt x="1441" y="385"/>
                  </a:lnTo>
                  <a:lnTo>
                    <a:pt x="1297" y="721"/>
                  </a:lnTo>
                  <a:lnTo>
                    <a:pt x="1105" y="1057"/>
                  </a:lnTo>
                  <a:lnTo>
                    <a:pt x="913" y="1345"/>
                  </a:lnTo>
                  <a:lnTo>
                    <a:pt x="721" y="1634"/>
                  </a:lnTo>
                  <a:lnTo>
                    <a:pt x="481" y="1874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1393" y="2354"/>
                  </a:lnTo>
                  <a:lnTo>
                    <a:pt x="3074" y="2402"/>
                  </a:lnTo>
                  <a:lnTo>
                    <a:pt x="3074" y="2402"/>
                  </a:lnTo>
                  <a:lnTo>
                    <a:pt x="3987" y="2402"/>
                  </a:lnTo>
                  <a:lnTo>
                    <a:pt x="4947" y="2354"/>
                  </a:lnTo>
                  <a:lnTo>
                    <a:pt x="4947" y="2354"/>
                  </a:lnTo>
                  <a:lnTo>
                    <a:pt x="5331" y="1586"/>
                  </a:lnTo>
                  <a:lnTo>
                    <a:pt x="5668" y="769"/>
                  </a:lnTo>
                  <a:lnTo>
                    <a:pt x="5668" y="769"/>
                  </a:lnTo>
                  <a:lnTo>
                    <a:pt x="4851" y="673"/>
                  </a:lnTo>
                  <a:lnTo>
                    <a:pt x="4035" y="529"/>
                  </a:lnTo>
                  <a:lnTo>
                    <a:pt x="2546" y="193"/>
                  </a:lnTo>
                  <a:lnTo>
                    <a:pt x="2546" y="193"/>
                  </a:lnTo>
                  <a:lnTo>
                    <a:pt x="2546" y="193"/>
                  </a:lnTo>
                  <a:lnTo>
                    <a:pt x="2546" y="193"/>
                  </a:lnTo>
                  <a:lnTo>
                    <a:pt x="2546" y="193"/>
                  </a:lnTo>
                  <a:lnTo>
                    <a:pt x="2498" y="193"/>
                  </a:lnTo>
                  <a:lnTo>
                    <a:pt x="2498" y="193"/>
                  </a:lnTo>
                  <a:lnTo>
                    <a:pt x="2402" y="145"/>
                  </a:lnTo>
                  <a:lnTo>
                    <a:pt x="2402" y="145"/>
                  </a:lnTo>
                  <a:lnTo>
                    <a:pt x="2402" y="145"/>
                  </a:lnTo>
                  <a:lnTo>
                    <a:pt x="2402" y="145"/>
                  </a:lnTo>
                  <a:lnTo>
                    <a:pt x="1633" y="1"/>
                  </a:lnTo>
                  <a:lnTo>
                    <a:pt x="1633" y="1"/>
                  </a:lnTo>
                  <a:lnTo>
                    <a:pt x="1681" y="1"/>
                  </a:lnTo>
                  <a:lnTo>
                    <a:pt x="1681" y="1"/>
                  </a:lnTo>
                  <a:lnTo>
                    <a:pt x="15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59"/>
            <p:cNvSpPr/>
            <p:nvPr/>
          </p:nvSpPr>
          <p:spPr>
            <a:xfrm>
              <a:off x="514250" y="3771150"/>
              <a:ext cx="90075" cy="129700"/>
            </a:xfrm>
            <a:custGeom>
              <a:avLst/>
              <a:gdLst/>
              <a:ahLst/>
              <a:cxnLst/>
              <a:rect l="l" t="t" r="r" b="b"/>
              <a:pathLst>
                <a:path w="3603" h="5188" extrusionOk="0">
                  <a:moveTo>
                    <a:pt x="2450" y="1"/>
                  </a:moveTo>
                  <a:lnTo>
                    <a:pt x="2258" y="241"/>
                  </a:lnTo>
                  <a:lnTo>
                    <a:pt x="1922" y="769"/>
                  </a:lnTo>
                  <a:lnTo>
                    <a:pt x="1490" y="1537"/>
                  </a:lnTo>
                  <a:lnTo>
                    <a:pt x="961" y="2450"/>
                  </a:lnTo>
                  <a:lnTo>
                    <a:pt x="529" y="3314"/>
                  </a:lnTo>
                  <a:lnTo>
                    <a:pt x="193" y="4131"/>
                  </a:lnTo>
                  <a:lnTo>
                    <a:pt x="49" y="4467"/>
                  </a:lnTo>
                  <a:lnTo>
                    <a:pt x="1" y="4755"/>
                  </a:lnTo>
                  <a:lnTo>
                    <a:pt x="1" y="4995"/>
                  </a:lnTo>
                  <a:lnTo>
                    <a:pt x="49" y="5139"/>
                  </a:lnTo>
                  <a:lnTo>
                    <a:pt x="145" y="5187"/>
                  </a:lnTo>
                  <a:lnTo>
                    <a:pt x="577" y="5187"/>
                  </a:lnTo>
                  <a:lnTo>
                    <a:pt x="913" y="5043"/>
                  </a:lnTo>
                  <a:lnTo>
                    <a:pt x="1249" y="4899"/>
                  </a:lnTo>
                  <a:lnTo>
                    <a:pt x="1874" y="4563"/>
                  </a:lnTo>
                  <a:lnTo>
                    <a:pt x="2114" y="4371"/>
                  </a:lnTo>
                  <a:lnTo>
                    <a:pt x="2306" y="4371"/>
                  </a:lnTo>
                  <a:lnTo>
                    <a:pt x="2738" y="4275"/>
                  </a:lnTo>
                  <a:lnTo>
                    <a:pt x="2978" y="4227"/>
                  </a:lnTo>
                  <a:lnTo>
                    <a:pt x="3170" y="4131"/>
                  </a:lnTo>
                  <a:lnTo>
                    <a:pt x="3315" y="4035"/>
                  </a:lnTo>
                  <a:lnTo>
                    <a:pt x="3411" y="3891"/>
                  </a:lnTo>
                  <a:lnTo>
                    <a:pt x="3363" y="3555"/>
                  </a:lnTo>
                  <a:lnTo>
                    <a:pt x="3315" y="3218"/>
                  </a:lnTo>
                  <a:lnTo>
                    <a:pt x="3218" y="3074"/>
                  </a:lnTo>
                  <a:lnTo>
                    <a:pt x="3122" y="2978"/>
                  </a:lnTo>
                  <a:lnTo>
                    <a:pt x="3026" y="2882"/>
                  </a:lnTo>
                  <a:lnTo>
                    <a:pt x="2882" y="2834"/>
                  </a:lnTo>
                  <a:lnTo>
                    <a:pt x="2738" y="2882"/>
                  </a:lnTo>
                  <a:lnTo>
                    <a:pt x="2546" y="2930"/>
                  </a:lnTo>
                  <a:lnTo>
                    <a:pt x="2258" y="3074"/>
                  </a:lnTo>
                  <a:lnTo>
                    <a:pt x="1970" y="3362"/>
                  </a:lnTo>
                  <a:lnTo>
                    <a:pt x="2834" y="2018"/>
                  </a:lnTo>
                  <a:lnTo>
                    <a:pt x="3411" y="1057"/>
                  </a:lnTo>
                  <a:lnTo>
                    <a:pt x="3555" y="721"/>
                  </a:lnTo>
                  <a:lnTo>
                    <a:pt x="3603" y="625"/>
                  </a:lnTo>
                  <a:lnTo>
                    <a:pt x="3603" y="577"/>
                  </a:lnTo>
                  <a:lnTo>
                    <a:pt x="3363" y="433"/>
                  </a:lnTo>
                  <a:lnTo>
                    <a:pt x="3026" y="193"/>
                  </a:lnTo>
                  <a:lnTo>
                    <a:pt x="2690" y="4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59"/>
            <p:cNvSpPr/>
            <p:nvPr/>
          </p:nvSpPr>
          <p:spPr>
            <a:xfrm>
              <a:off x="514250" y="3771150"/>
              <a:ext cx="90075" cy="129700"/>
            </a:xfrm>
            <a:custGeom>
              <a:avLst/>
              <a:gdLst/>
              <a:ahLst/>
              <a:cxnLst/>
              <a:rect l="l" t="t" r="r" b="b"/>
              <a:pathLst>
                <a:path w="3603" h="5188" fill="none" extrusionOk="0">
                  <a:moveTo>
                    <a:pt x="3411" y="3891"/>
                  </a:moveTo>
                  <a:lnTo>
                    <a:pt x="3411" y="3891"/>
                  </a:lnTo>
                  <a:lnTo>
                    <a:pt x="3363" y="3555"/>
                  </a:lnTo>
                  <a:lnTo>
                    <a:pt x="3315" y="3218"/>
                  </a:lnTo>
                  <a:lnTo>
                    <a:pt x="3218" y="3074"/>
                  </a:lnTo>
                  <a:lnTo>
                    <a:pt x="3122" y="2978"/>
                  </a:lnTo>
                  <a:lnTo>
                    <a:pt x="3026" y="2882"/>
                  </a:lnTo>
                  <a:lnTo>
                    <a:pt x="2882" y="2834"/>
                  </a:lnTo>
                  <a:lnTo>
                    <a:pt x="2882" y="2834"/>
                  </a:lnTo>
                  <a:lnTo>
                    <a:pt x="2738" y="2882"/>
                  </a:lnTo>
                  <a:lnTo>
                    <a:pt x="2546" y="2930"/>
                  </a:lnTo>
                  <a:lnTo>
                    <a:pt x="2258" y="3074"/>
                  </a:lnTo>
                  <a:lnTo>
                    <a:pt x="1970" y="3362"/>
                  </a:lnTo>
                  <a:lnTo>
                    <a:pt x="1970" y="3362"/>
                  </a:lnTo>
                  <a:lnTo>
                    <a:pt x="2834" y="2018"/>
                  </a:lnTo>
                  <a:lnTo>
                    <a:pt x="3411" y="1057"/>
                  </a:lnTo>
                  <a:lnTo>
                    <a:pt x="3555" y="721"/>
                  </a:lnTo>
                  <a:lnTo>
                    <a:pt x="3603" y="625"/>
                  </a:lnTo>
                  <a:lnTo>
                    <a:pt x="3603" y="577"/>
                  </a:lnTo>
                  <a:lnTo>
                    <a:pt x="3603" y="577"/>
                  </a:lnTo>
                  <a:lnTo>
                    <a:pt x="3363" y="433"/>
                  </a:lnTo>
                  <a:lnTo>
                    <a:pt x="3026" y="193"/>
                  </a:lnTo>
                  <a:lnTo>
                    <a:pt x="2690" y="49"/>
                  </a:lnTo>
                  <a:lnTo>
                    <a:pt x="2546" y="1"/>
                  </a:lnTo>
                  <a:lnTo>
                    <a:pt x="2450" y="1"/>
                  </a:lnTo>
                  <a:lnTo>
                    <a:pt x="2450" y="1"/>
                  </a:lnTo>
                  <a:lnTo>
                    <a:pt x="2258" y="241"/>
                  </a:lnTo>
                  <a:lnTo>
                    <a:pt x="1922" y="769"/>
                  </a:lnTo>
                  <a:lnTo>
                    <a:pt x="1490" y="1537"/>
                  </a:lnTo>
                  <a:lnTo>
                    <a:pt x="961" y="2450"/>
                  </a:lnTo>
                  <a:lnTo>
                    <a:pt x="529" y="3314"/>
                  </a:lnTo>
                  <a:lnTo>
                    <a:pt x="193" y="4131"/>
                  </a:lnTo>
                  <a:lnTo>
                    <a:pt x="49" y="4467"/>
                  </a:lnTo>
                  <a:lnTo>
                    <a:pt x="1" y="4755"/>
                  </a:lnTo>
                  <a:lnTo>
                    <a:pt x="1" y="4995"/>
                  </a:lnTo>
                  <a:lnTo>
                    <a:pt x="49" y="5139"/>
                  </a:lnTo>
                  <a:lnTo>
                    <a:pt x="49" y="5139"/>
                  </a:lnTo>
                  <a:lnTo>
                    <a:pt x="145" y="5187"/>
                  </a:lnTo>
                  <a:lnTo>
                    <a:pt x="289" y="5187"/>
                  </a:lnTo>
                  <a:lnTo>
                    <a:pt x="577" y="5187"/>
                  </a:lnTo>
                  <a:lnTo>
                    <a:pt x="913" y="5043"/>
                  </a:lnTo>
                  <a:lnTo>
                    <a:pt x="1249" y="4899"/>
                  </a:lnTo>
                  <a:lnTo>
                    <a:pt x="1874" y="4563"/>
                  </a:lnTo>
                  <a:lnTo>
                    <a:pt x="2114" y="4371"/>
                  </a:lnTo>
                  <a:lnTo>
                    <a:pt x="2114" y="4371"/>
                  </a:lnTo>
                  <a:lnTo>
                    <a:pt x="2306" y="4371"/>
                  </a:lnTo>
                  <a:lnTo>
                    <a:pt x="2738" y="4275"/>
                  </a:lnTo>
                  <a:lnTo>
                    <a:pt x="2978" y="4227"/>
                  </a:lnTo>
                  <a:lnTo>
                    <a:pt x="3170" y="4131"/>
                  </a:lnTo>
                  <a:lnTo>
                    <a:pt x="3315" y="4035"/>
                  </a:lnTo>
                  <a:lnTo>
                    <a:pt x="3411" y="38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59"/>
            <p:cNvSpPr/>
            <p:nvPr/>
          </p:nvSpPr>
          <p:spPr>
            <a:xfrm>
              <a:off x="514250" y="3771150"/>
              <a:ext cx="90075" cy="129700"/>
            </a:xfrm>
            <a:custGeom>
              <a:avLst/>
              <a:gdLst/>
              <a:ahLst/>
              <a:cxnLst/>
              <a:rect l="l" t="t" r="r" b="b"/>
              <a:pathLst>
                <a:path w="3603" h="5188" extrusionOk="0">
                  <a:moveTo>
                    <a:pt x="2450" y="1"/>
                  </a:moveTo>
                  <a:lnTo>
                    <a:pt x="2306" y="193"/>
                  </a:lnTo>
                  <a:lnTo>
                    <a:pt x="1970" y="673"/>
                  </a:lnTo>
                  <a:lnTo>
                    <a:pt x="1153" y="2114"/>
                  </a:lnTo>
                  <a:lnTo>
                    <a:pt x="721" y="2930"/>
                  </a:lnTo>
                  <a:lnTo>
                    <a:pt x="337" y="3747"/>
                  </a:lnTo>
                  <a:lnTo>
                    <a:pt x="97" y="4419"/>
                  </a:lnTo>
                  <a:lnTo>
                    <a:pt x="1" y="4707"/>
                  </a:lnTo>
                  <a:lnTo>
                    <a:pt x="1" y="4899"/>
                  </a:lnTo>
                  <a:lnTo>
                    <a:pt x="1" y="5043"/>
                  </a:lnTo>
                  <a:lnTo>
                    <a:pt x="49" y="5139"/>
                  </a:lnTo>
                  <a:lnTo>
                    <a:pt x="193" y="5187"/>
                  </a:lnTo>
                  <a:lnTo>
                    <a:pt x="577" y="5187"/>
                  </a:lnTo>
                  <a:lnTo>
                    <a:pt x="865" y="5091"/>
                  </a:lnTo>
                  <a:lnTo>
                    <a:pt x="1490" y="4803"/>
                  </a:lnTo>
                  <a:lnTo>
                    <a:pt x="1922" y="4515"/>
                  </a:lnTo>
                  <a:lnTo>
                    <a:pt x="2114" y="4371"/>
                  </a:lnTo>
                  <a:lnTo>
                    <a:pt x="2306" y="4371"/>
                  </a:lnTo>
                  <a:lnTo>
                    <a:pt x="2738" y="4275"/>
                  </a:lnTo>
                  <a:lnTo>
                    <a:pt x="2978" y="4227"/>
                  </a:lnTo>
                  <a:lnTo>
                    <a:pt x="3170" y="4131"/>
                  </a:lnTo>
                  <a:lnTo>
                    <a:pt x="3315" y="4035"/>
                  </a:lnTo>
                  <a:lnTo>
                    <a:pt x="3411" y="3891"/>
                  </a:lnTo>
                  <a:lnTo>
                    <a:pt x="3363" y="3555"/>
                  </a:lnTo>
                  <a:lnTo>
                    <a:pt x="3315" y="3218"/>
                  </a:lnTo>
                  <a:lnTo>
                    <a:pt x="3218" y="3074"/>
                  </a:lnTo>
                  <a:lnTo>
                    <a:pt x="3122" y="2978"/>
                  </a:lnTo>
                  <a:lnTo>
                    <a:pt x="3026" y="2882"/>
                  </a:lnTo>
                  <a:lnTo>
                    <a:pt x="2882" y="2834"/>
                  </a:lnTo>
                  <a:lnTo>
                    <a:pt x="2834" y="2834"/>
                  </a:lnTo>
                  <a:lnTo>
                    <a:pt x="2690" y="2882"/>
                  </a:lnTo>
                  <a:lnTo>
                    <a:pt x="2546" y="2930"/>
                  </a:lnTo>
                  <a:lnTo>
                    <a:pt x="2258" y="3122"/>
                  </a:lnTo>
                  <a:lnTo>
                    <a:pt x="1970" y="3362"/>
                  </a:lnTo>
                  <a:lnTo>
                    <a:pt x="2786" y="2114"/>
                  </a:lnTo>
                  <a:lnTo>
                    <a:pt x="3315" y="1153"/>
                  </a:lnTo>
                  <a:lnTo>
                    <a:pt x="3507" y="817"/>
                  </a:lnTo>
                  <a:lnTo>
                    <a:pt x="3603" y="625"/>
                  </a:lnTo>
                  <a:lnTo>
                    <a:pt x="3603" y="577"/>
                  </a:lnTo>
                  <a:lnTo>
                    <a:pt x="3411" y="433"/>
                  </a:lnTo>
                  <a:lnTo>
                    <a:pt x="3074" y="241"/>
                  </a:lnTo>
                  <a:lnTo>
                    <a:pt x="2786" y="49"/>
                  </a:lnTo>
                  <a:lnTo>
                    <a:pt x="2498" y="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59"/>
            <p:cNvSpPr/>
            <p:nvPr/>
          </p:nvSpPr>
          <p:spPr>
            <a:xfrm>
              <a:off x="514250" y="3771150"/>
              <a:ext cx="90075" cy="129700"/>
            </a:xfrm>
            <a:custGeom>
              <a:avLst/>
              <a:gdLst/>
              <a:ahLst/>
              <a:cxnLst/>
              <a:rect l="l" t="t" r="r" b="b"/>
              <a:pathLst>
                <a:path w="3603" h="5188" fill="none" extrusionOk="0">
                  <a:moveTo>
                    <a:pt x="2498" y="1"/>
                  </a:moveTo>
                  <a:lnTo>
                    <a:pt x="2498" y="1"/>
                  </a:lnTo>
                  <a:lnTo>
                    <a:pt x="2450" y="1"/>
                  </a:lnTo>
                  <a:lnTo>
                    <a:pt x="2450" y="1"/>
                  </a:lnTo>
                  <a:lnTo>
                    <a:pt x="2306" y="193"/>
                  </a:lnTo>
                  <a:lnTo>
                    <a:pt x="1970" y="673"/>
                  </a:lnTo>
                  <a:lnTo>
                    <a:pt x="1153" y="2114"/>
                  </a:lnTo>
                  <a:lnTo>
                    <a:pt x="721" y="2930"/>
                  </a:lnTo>
                  <a:lnTo>
                    <a:pt x="337" y="3747"/>
                  </a:lnTo>
                  <a:lnTo>
                    <a:pt x="97" y="4419"/>
                  </a:lnTo>
                  <a:lnTo>
                    <a:pt x="1" y="4707"/>
                  </a:lnTo>
                  <a:lnTo>
                    <a:pt x="1" y="4899"/>
                  </a:lnTo>
                  <a:lnTo>
                    <a:pt x="1" y="4899"/>
                  </a:lnTo>
                  <a:lnTo>
                    <a:pt x="1" y="5043"/>
                  </a:lnTo>
                  <a:lnTo>
                    <a:pt x="49" y="5139"/>
                  </a:lnTo>
                  <a:lnTo>
                    <a:pt x="49" y="5139"/>
                  </a:lnTo>
                  <a:lnTo>
                    <a:pt x="193" y="5187"/>
                  </a:lnTo>
                  <a:lnTo>
                    <a:pt x="337" y="5187"/>
                  </a:lnTo>
                  <a:lnTo>
                    <a:pt x="337" y="5187"/>
                  </a:lnTo>
                  <a:lnTo>
                    <a:pt x="577" y="5187"/>
                  </a:lnTo>
                  <a:lnTo>
                    <a:pt x="865" y="5091"/>
                  </a:lnTo>
                  <a:lnTo>
                    <a:pt x="1490" y="4803"/>
                  </a:lnTo>
                  <a:lnTo>
                    <a:pt x="1922" y="4515"/>
                  </a:lnTo>
                  <a:lnTo>
                    <a:pt x="2114" y="4371"/>
                  </a:lnTo>
                  <a:lnTo>
                    <a:pt x="2114" y="4371"/>
                  </a:lnTo>
                  <a:lnTo>
                    <a:pt x="2306" y="4371"/>
                  </a:lnTo>
                  <a:lnTo>
                    <a:pt x="2738" y="4275"/>
                  </a:lnTo>
                  <a:lnTo>
                    <a:pt x="2978" y="4227"/>
                  </a:lnTo>
                  <a:lnTo>
                    <a:pt x="3170" y="4131"/>
                  </a:lnTo>
                  <a:lnTo>
                    <a:pt x="3315" y="4035"/>
                  </a:lnTo>
                  <a:lnTo>
                    <a:pt x="3411" y="3891"/>
                  </a:lnTo>
                  <a:lnTo>
                    <a:pt x="3411" y="3891"/>
                  </a:lnTo>
                  <a:lnTo>
                    <a:pt x="3363" y="3555"/>
                  </a:lnTo>
                  <a:lnTo>
                    <a:pt x="3315" y="3218"/>
                  </a:lnTo>
                  <a:lnTo>
                    <a:pt x="3218" y="3074"/>
                  </a:lnTo>
                  <a:lnTo>
                    <a:pt x="3122" y="2978"/>
                  </a:lnTo>
                  <a:lnTo>
                    <a:pt x="3026" y="2882"/>
                  </a:lnTo>
                  <a:lnTo>
                    <a:pt x="2882" y="2834"/>
                  </a:lnTo>
                  <a:lnTo>
                    <a:pt x="2882" y="2834"/>
                  </a:lnTo>
                  <a:lnTo>
                    <a:pt x="2834" y="2834"/>
                  </a:lnTo>
                  <a:lnTo>
                    <a:pt x="2834" y="2834"/>
                  </a:lnTo>
                  <a:lnTo>
                    <a:pt x="2690" y="2882"/>
                  </a:lnTo>
                  <a:lnTo>
                    <a:pt x="2546" y="2930"/>
                  </a:lnTo>
                  <a:lnTo>
                    <a:pt x="2258" y="3122"/>
                  </a:lnTo>
                  <a:lnTo>
                    <a:pt x="1970" y="3362"/>
                  </a:lnTo>
                  <a:lnTo>
                    <a:pt x="1970" y="3362"/>
                  </a:lnTo>
                  <a:lnTo>
                    <a:pt x="1970" y="3362"/>
                  </a:lnTo>
                  <a:lnTo>
                    <a:pt x="1970" y="3362"/>
                  </a:lnTo>
                  <a:lnTo>
                    <a:pt x="2786" y="2114"/>
                  </a:lnTo>
                  <a:lnTo>
                    <a:pt x="3315" y="1153"/>
                  </a:lnTo>
                  <a:lnTo>
                    <a:pt x="3507" y="817"/>
                  </a:lnTo>
                  <a:lnTo>
                    <a:pt x="3603" y="625"/>
                  </a:lnTo>
                  <a:lnTo>
                    <a:pt x="3603" y="625"/>
                  </a:lnTo>
                  <a:lnTo>
                    <a:pt x="3603" y="577"/>
                  </a:lnTo>
                  <a:lnTo>
                    <a:pt x="3603" y="577"/>
                  </a:lnTo>
                  <a:lnTo>
                    <a:pt x="3411" y="433"/>
                  </a:lnTo>
                  <a:lnTo>
                    <a:pt x="3074" y="241"/>
                  </a:lnTo>
                  <a:lnTo>
                    <a:pt x="2786" y="49"/>
                  </a:lnTo>
                  <a:lnTo>
                    <a:pt x="24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59"/>
            <p:cNvSpPr/>
            <p:nvPr/>
          </p:nvSpPr>
          <p:spPr>
            <a:xfrm>
              <a:off x="522650" y="3773550"/>
              <a:ext cx="81675" cy="127300"/>
            </a:xfrm>
            <a:custGeom>
              <a:avLst/>
              <a:gdLst/>
              <a:ahLst/>
              <a:cxnLst/>
              <a:rect l="l" t="t" r="r" b="b"/>
              <a:pathLst>
                <a:path w="3267" h="5092" extrusionOk="0">
                  <a:moveTo>
                    <a:pt x="2498" y="1"/>
                  </a:moveTo>
                  <a:lnTo>
                    <a:pt x="1922" y="961"/>
                  </a:lnTo>
                  <a:lnTo>
                    <a:pt x="1106" y="2402"/>
                  </a:lnTo>
                  <a:lnTo>
                    <a:pt x="721" y="3170"/>
                  </a:lnTo>
                  <a:lnTo>
                    <a:pt x="385" y="3939"/>
                  </a:lnTo>
                  <a:lnTo>
                    <a:pt x="97" y="4563"/>
                  </a:lnTo>
                  <a:lnTo>
                    <a:pt x="1" y="5091"/>
                  </a:lnTo>
                  <a:lnTo>
                    <a:pt x="241" y="5091"/>
                  </a:lnTo>
                  <a:lnTo>
                    <a:pt x="529" y="4995"/>
                  </a:lnTo>
                  <a:lnTo>
                    <a:pt x="1106" y="4707"/>
                  </a:lnTo>
                  <a:lnTo>
                    <a:pt x="1586" y="4419"/>
                  </a:lnTo>
                  <a:lnTo>
                    <a:pt x="1778" y="4275"/>
                  </a:lnTo>
                  <a:lnTo>
                    <a:pt x="1970" y="4275"/>
                  </a:lnTo>
                  <a:lnTo>
                    <a:pt x="2402" y="4179"/>
                  </a:lnTo>
                  <a:lnTo>
                    <a:pt x="2642" y="4131"/>
                  </a:lnTo>
                  <a:lnTo>
                    <a:pt x="2834" y="4035"/>
                  </a:lnTo>
                  <a:lnTo>
                    <a:pt x="2979" y="3939"/>
                  </a:lnTo>
                  <a:lnTo>
                    <a:pt x="3075" y="3795"/>
                  </a:lnTo>
                  <a:lnTo>
                    <a:pt x="3027" y="3459"/>
                  </a:lnTo>
                  <a:lnTo>
                    <a:pt x="2979" y="3122"/>
                  </a:lnTo>
                  <a:lnTo>
                    <a:pt x="2882" y="2978"/>
                  </a:lnTo>
                  <a:lnTo>
                    <a:pt x="2786" y="2882"/>
                  </a:lnTo>
                  <a:lnTo>
                    <a:pt x="2690" y="2786"/>
                  </a:lnTo>
                  <a:lnTo>
                    <a:pt x="2546" y="2738"/>
                  </a:lnTo>
                  <a:lnTo>
                    <a:pt x="2402" y="2786"/>
                  </a:lnTo>
                  <a:lnTo>
                    <a:pt x="2210" y="2834"/>
                  </a:lnTo>
                  <a:lnTo>
                    <a:pt x="1922" y="2978"/>
                  </a:lnTo>
                  <a:lnTo>
                    <a:pt x="1634" y="3266"/>
                  </a:lnTo>
                  <a:lnTo>
                    <a:pt x="2498" y="1922"/>
                  </a:lnTo>
                  <a:lnTo>
                    <a:pt x="3075" y="961"/>
                  </a:lnTo>
                  <a:lnTo>
                    <a:pt x="3219" y="625"/>
                  </a:lnTo>
                  <a:lnTo>
                    <a:pt x="3267" y="529"/>
                  </a:lnTo>
                  <a:lnTo>
                    <a:pt x="3267" y="481"/>
                  </a:lnTo>
                  <a:lnTo>
                    <a:pt x="2931" y="241"/>
                  </a:lnTo>
                  <a:lnTo>
                    <a:pt x="2498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59"/>
            <p:cNvSpPr/>
            <p:nvPr/>
          </p:nvSpPr>
          <p:spPr>
            <a:xfrm>
              <a:off x="522650" y="3862400"/>
              <a:ext cx="38450" cy="38450"/>
            </a:xfrm>
            <a:custGeom>
              <a:avLst/>
              <a:gdLst/>
              <a:ahLst/>
              <a:cxnLst/>
              <a:rect l="l" t="t" r="r" b="b"/>
              <a:pathLst>
                <a:path w="1538" h="1538" extrusionOk="0">
                  <a:moveTo>
                    <a:pt x="529" y="1"/>
                  </a:moveTo>
                  <a:lnTo>
                    <a:pt x="145" y="865"/>
                  </a:lnTo>
                  <a:lnTo>
                    <a:pt x="49" y="1249"/>
                  </a:lnTo>
                  <a:lnTo>
                    <a:pt x="1" y="1537"/>
                  </a:lnTo>
                  <a:lnTo>
                    <a:pt x="145" y="1537"/>
                  </a:lnTo>
                  <a:lnTo>
                    <a:pt x="337" y="1489"/>
                  </a:lnTo>
                  <a:lnTo>
                    <a:pt x="769" y="1345"/>
                  </a:lnTo>
                  <a:lnTo>
                    <a:pt x="1202" y="1105"/>
                  </a:lnTo>
                  <a:lnTo>
                    <a:pt x="1538" y="913"/>
                  </a:lnTo>
                  <a:lnTo>
                    <a:pt x="1346" y="673"/>
                  </a:lnTo>
                  <a:lnTo>
                    <a:pt x="1106" y="433"/>
                  </a:lnTo>
                  <a:lnTo>
                    <a:pt x="817" y="193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59"/>
            <p:cNvSpPr/>
            <p:nvPr/>
          </p:nvSpPr>
          <p:spPr>
            <a:xfrm>
              <a:off x="654725" y="3533425"/>
              <a:ext cx="555925" cy="265375"/>
            </a:xfrm>
            <a:custGeom>
              <a:avLst/>
              <a:gdLst/>
              <a:ahLst/>
              <a:cxnLst/>
              <a:rect l="l" t="t" r="r" b="b"/>
              <a:pathLst>
                <a:path w="22237" h="10615" extrusionOk="0">
                  <a:moveTo>
                    <a:pt x="15657" y="1"/>
                  </a:moveTo>
                  <a:lnTo>
                    <a:pt x="4755" y="4371"/>
                  </a:lnTo>
                  <a:lnTo>
                    <a:pt x="3411" y="5908"/>
                  </a:lnTo>
                  <a:lnTo>
                    <a:pt x="2834" y="6100"/>
                  </a:lnTo>
                  <a:lnTo>
                    <a:pt x="2306" y="6292"/>
                  </a:lnTo>
                  <a:lnTo>
                    <a:pt x="1682" y="6628"/>
                  </a:lnTo>
                  <a:lnTo>
                    <a:pt x="1057" y="7012"/>
                  </a:lnTo>
                  <a:lnTo>
                    <a:pt x="769" y="7204"/>
                  </a:lnTo>
                  <a:lnTo>
                    <a:pt x="481" y="7445"/>
                  </a:lnTo>
                  <a:lnTo>
                    <a:pt x="289" y="7685"/>
                  </a:lnTo>
                  <a:lnTo>
                    <a:pt x="145" y="7973"/>
                  </a:lnTo>
                  <a:lnTo>
                    <a:pt x="1" y="8261"/>
                  </a:lnTo>
                  <a:lnTo>
                    <a:pt x="1" y="8549"/>
                  </a:lnTo>
                  <a:lnTo>
                    <a:pt x="49" y="8837"/>
                  </a:lnTo>
                  <a:lnTo>
                    <a:pt x="97" y="9077"/>
                  </a:lnTo>
                  <a:lnTo>
                    <a:pt x="241" y="9318"/>
                  </a:lnTo>
                  <a:lnTo>
                    <a:pt x="385" y="9510"/>
                  </a:lnTo>
                  <a:lnTo>
                    <a:pt x="577" y="9702"/>
                  </a:lnTo>
                  <a:lnTo>
                    <a:pt x="769" y="9894"/>
                  </a:lnTo>
                  <a:lnTo>
                    <a:pt x="1201" y="10182"/>
                  </a:lnTo>
                  <a:lnTo>
                    <a:pt x="1634" y="10374"/>
                  </a:lnTo>
                  <a:lnTo>
                    <a:pt x="2018" y="10518"/>
                  </a:lnTo>
                  <a:lnTo>
                    <a:pt x="2354" y="10614"/>
                  </a:lnTo>
                  <a:lnTo>
                    <a:pt x="2690" y="10470"/>
                  </a:lnTo>
                  <a:lnTo>
                    <a:pt x="3026" y="10326"/>
                  </a:lnTo>
                  <a:lnTo>
                    <a:pt x="3459" y="10038"/>
                  </a:lnTo>
                  <a:lnTo>
                    <a:pt x="3891" y="9654"/>
                  </a:lnTo>
                  <a:lnTo>
                    <a:pt x="4323" y="9173"/>
                  </a:lnTo>
                  <a:lnTo>
                    <a:pt x="4515" y="8885"/>
                  </a:lnTo>
                  <a:lnTo>
                    <a:pt x="4707" y="8549"/>
                  </a:lnTo>
                  <a:lnTo>
                    <a:pt x="4851" y="8213"/>
                  </a:lnTo>
                  <a:lnTo>
                    <a:pt x="4995" y="7829"/>
                  </a:lnTo>
                  <a:lnTo>
                    <a:pt x="6388" y="8117"/>
                  </a:lnTo>
                  <a:lnTo>
                    <a:pt x="7205" y="8309"/>
                  </a:lnTo>
                  <a:lnTo>
                    <a:pt x="8069" y="8453"/>
                  </a:lnTo>
                  <a:lnTo>
                    <a:pt x="8933" y="8597"/>
                  </a:lnTo>
                  <a:lnTo>
                    <a:pt x="9798" y="8645"/>
                  </a:lnTo>
                  <a:lnTo>
                    <a:pt x="10662" y="8597"/>
                  </a:lnTo>
                  <a:lnTo>
                    <a:pt x="11095" y="8549"/>
                  </a:lnTo>
                  <a:lnTo>
                    <a:pt x="11479" y="8453"/>
                  </a:lnTo>
                  <a:lnTo>
                    <a:pt x="11959" y="8309"/>
                  </a:lnTo>
                  <a:lnTo>
                    <a:pt x="12439" y="8069"/>
                  </a:lnTo>
                  <a:lnTo>
                    <a:pt x="12872" y="7781"/>
                  </a:lnTo>
                  <a:lnTo>
                    <a:pt x="13352" y="7445"/>
                  </a:lnTo>
                  <a:lnTo>
                    <a:pt x="14216" y="6724"/>
                  </a:lnTo>
                  <a:lnTo>
                    <a:pt x="14985" y="5956"/>
                  </a:lnTo>
                  <a:lnTo>
                    <a:pt x="15705" y="5283"/>
                  </a:lnTo>
                  <a:lnTo>
                    <a:pt x="16281" y="4755"/>
                  </a:lnTo>
                  <a:lnTo>
                    <a:pt x="16521" y="4563"/>
                  </a:lnTo>
                  <a:lnTo>
                    <a:pt x="16714" y="4419"/>
                  </a:lnTo>
                  <a:lnTo>
                    <a:pt x="16906" y="4371"/>
                  </a:lnTo>
                  <a:lnTo>
                    <a:pt x="17050" y="4419"/>
                  </a:lnTo>
                  <a:lnTo>
                    <a:pt x="17098" y="4563"/>
                  </a:lnTo>
                  <a:lnTo>
                    <a:pt x="17194" y="4707"/>
                  </a:lnTo>
                  <a:lnTo>
                    <a:pt x="17242" y="5091"/>
                  </a:lnTo>
                  <a:lnTo>
                    <a:pt x="17290" y="5572"/>
                  </a:lnTo>
                  <a:lnTo>
                    <a:pt x="17242" y="6100"/>
                  </a:lnTo>
                  <a:lnTo>
                    <a:pt x="17146" y="6964"/>
                  </a:lnTo>
                  <a:lnTo>
                    <a:pt x="17098" y="7349"/>
                  </a:lnTo>
                  <a:lnTo>
                    <a:pt x="17962" y="6580"/>
                  </a:lnTo>
                  <a:lnTo>
                    <a:pt x="18827" y="5764"/>
                  </a:lnTo>
                  <a:lnTo>
                    <a:pt x="19787" y="4803"/>
                  </a:lnTo>
                  <a:lnTo>
                    <a:pt x="20748" y="3747"/>
                  </a:lnTo>
                  <a:lnTo>
                    <a:pt x="21180" y="3266"/>
                  </a:lnTo>
                  <a:lnTo>
                    <a:pt x="21564" y="2786"/>
                  </a:lnTo>
                  <a:lnTo>
                    <a:pt x="21900" y="2306"/>
                  </a:lnTo>
                  <a:lnTo>
                    <a:pt x="22092" y="1922"/>
                  </a:lnTo>
                  <a:lnTo>
                    <a:pt x="22188" y="1586"/>
                  </a:lnTo>
                  <a:lnTo>
                    <a:pt x="22236" y="1393"/>
                  </a:lnTo>
                  <a:lnTo>
                    <a:pt x="22188" y="1297"/>
                  </a:lnTo>
                  <a:lnTo>
                    <a:pt x="22140" y="1153"/>
                  </a:lnTo>
                  <a:lnTo>
                    <a:pt x="22044" y="1057"/>
                  </a:lnTo>
                  <a:lnTo>
                    <a:pt x="21756" y="865"/>
                  </a:lnTo>
                  <a:lnTo>
                    <a:pt x="21420" y="673"/>
                  </a:lnTo>
                  <a:lnTo>
                    <a:pt x="20988" y="529"/>
                  </a:lnTo>
                  <a:lnTo>
                    <a:pt x="20459" y="433"/>
                  </a:lnTo>
                  <a:lnTo>
                    <a:pt x="19931" y="337"/>
                  </a:lnTo>
                  <a:lnTo>
                    <a:pt x="18731" y="145"/>
                  </a:lnTo>
                  <a:lnTo>
                    <a:pt x="17578" y="49"/>
                  </a:lnTo>
                  <a:lnTo>
                    <a:pt x="16617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59"/>
            <p:cNvSpPr/>
            <p:nvPr/>
          </p:nvSpPr>
          <p:spPr>
            <a:xfrm>
              <a:off x="654725" y="3533425"/>
              <a:ext cx="555925" cy="265375"/>
            </a:xfrm>
            <a:custGeom>
              <a:avLst/>
              <a:gdLst/>
              <a:ahLst/>
              <a:cxnLst/>
              <a:rect l="l" t="t" r="r" b="b"/>
              <a:pathLst>
                <a:path w="22237" h="10615" fill="none" extrusionOk="0">
                  <a:moveTo>
                    <a:pt x="22188" y="1297"/>
                  </a:moveTo>
                  <a:lnTo>
                    <a:pt x="22188" y="1297"/>
                  </a:lnTo>
                  <a:lnTo>
                    <a:pt x="22140" y="1153"/>
                  </a:lnTo>
                  <a:lnTo>
                    <a:pt x="22044" y="1057"/>
                  </a:lnTo>
                  <a:lnTo>
                    <a:pt x="21756" y="865"/>
                  </a:lnTo>
                  <a:lnTo>
                    <a:pt x="21420" y="673"/>
                  </a:lnTo>
                  <a:lnTo>
                    <a:pt x="20988" y="529"/>
                  </a:lnTo>
                  <a:lnTo>
                    <a:pt x="20459" y="433"/>
                  </a:lnTo>
                  <a:lnTo>
                    <a:pt x="19931" y="337"/>
                  </a:lnTo>
                  <a:lnTo>
                    <a:pt x="18731" y="145"/>
                  </a:lnTo>
                  <a:lnTo>
                    <a:pt x="17578" y="49"/>
                  </a:lnTo>
                  <a:lnTo>
                    <a:pt x="16617" y="1"/>
                  </a:lnTo>
                  <a:lnTo>
                    <a:pt x="15657" y="1"/>
                  </a:lnTo>
                  <a:lnTo>
                    <a:pt x="4755" y="4371"/>
                  </a:lnTo>
                  <a:lnTo>
                    <a:pt x="3411" y="5908"/>
                  </a:lnTo>
                  <a:lnTo>
                    <a:pt x="3411" y="5908"/>
                  </a:lnTo>
                  <a:lnTo>
                    <a:pt x="2834" y="6100"/>
                  </a:lnTo>
                  <a:lnTo>
                    <a:pt x="2306" y="6292"/>
                  </a:lnTo>
                  <a:lnTo>
                    <a:pt x="1682" y="6628"/>
                  </a:lnTo>
                  <a:lnTo>
                    <a:pt x="1057" y="7012"/>
                  </a:lnTo>
                  <a:lnTo>
                    <a:pt x="769" y="7204"/>
                  </a:lnTo>
                  <a:lnTo>
                    <a:pt x="481" y="7445"/>
                  </a:lnTo>
                  <a:lnTo>
                    <a:pt x="289" y="7685"/>
                  </a:lnTo>
                  <a:lnTo>
                    <a:pt x="145" y="7973"/>
                  </a:lnTo>
                  <a:lnTo>
                    <a:pt x="1" y="8261"/>
                  </a:lnTo>
                  <a:lnTo>
                    <a:pt x="1" y="8549"/>
                  </a:lnTo>
                  <a:lnTo>
                    <a:pt x="1" y="8549"/>
                  </a:lnTo>
                  <a:lnTo>
                    <a:pt x="49" y="8837"/>
                  </a:lnTo>
                  <a:lnTo>
                    <a:pt x="97" y="9077"/>
                  </a:lnTo>
                  <a:lnTo>
                    <a:pt x="241" y="9318"/>
                  </a:lnTo>
                  <a:lnTo>
                    <a:pt x="385" y="9510"/>
                  </a:lnTo>
                  <a:lnTo>
                    <a:pt x="577" y="9702"/>
                  </a:lnTo>
                  <a:lnTo>
                    <a:pt x="769" y="9894"/>
                  </a:lnTo>
                  <a:lnTo>
                    <a:pt x="1201" y="10182"/>
                  </a:lnTo>
                  <a:lnTo>
                    <a:pt x="1634" y="10374"/>
                  </a:lnTo>
                  <a:lnTo>
                    <a:pt x="2018" y="10518"/>
                  </a:lnTo>
                  <a:lnTo>
                    <a:pt x="2354" y="10614"/>
                  </a:lnTo>
                  <a:lnTo>
                    <a:pt x="2354" y="10614"/>
                  </a:lnTo>
                  <a:lnTo>
                    <a:pt x="2690" y="10470"/>
                  </a:lnTo>
                  <a:lnTo>
                    <a:pt x="3026" y="10326"/>
                  </a:lnTo>
                  <a:lnTo>
                    <a:pt x="3459" y="10038"/>
                  </a:lnTo>
                  <a:lnTo>
                    <a:pt x="3891" y="9654"/>
                  </a:lnTo>
                  <a:lnTo>
                    <a:pt x="4323" y="9173"/>
                  </a:lnTo>
                  <a:lnTo>
                    <a:pt x="4515" y="8885"/>
                  </a:lnTo>
                  <a:lnTo>
                    <a:pt x="4707" y="8549"/>
                  </a:lnTo>
                  <a:lnTo>
                    <a:pt x="4851" y="8213"/>
                  </a:lnTo>
                  <a:lnTo>
                    <a:pt x="4995" y="7829"/>
                  </a:lnTo>
                  <a:lnTo>
                    <a:pt x="4995" y="7829"/>
                  </a:lnTo>
                  <a:lnTo>
                    <a:pt x="6388" y="8117"/>
                  </a:lnTo>
                  <a:lnTo>
                    <a:pt x="7205" y="8309"/>
                  </a:lnTo>
                  <a:lnTo>
                    <a:pt x="8069" y="8453"/>
                  </a:lnTo>
                  <a:lnTo>
                    <a:pt x="8933" y="8597"/>
                  </a:lnTo>
                  <a:lnTo>
                    <a:pt x="9798" y="8645"/>
                  </a:lnTo>
                  <a:lnTo>
                    <a:pt x="10662" y="8597"/>
                  </a:lnTo>
                  <a:lnTo>
                    <a:pt x="11095" y="8549"/>
                  </a:lnTo>
                  <a:lnTo>
                    <a:pt x="11479" y="8453"/>
                  </a:lnTo>
                  <a:lnTo>
                    <a:pt x="11479" y="8453"/>
                  </a:lnTo>
                  <a:lnTo>
                    <a:pt x="11959" y="8309"/>
                  </a:lnTo>
                  <a:lnTo>
                    <a:pt x="12439" y="8069"/>
                  </a:lnTo>
                  <a:lnTo>
                    <a:pt x="12872" y="7781"/>
                  </a:lnTo>
                  <a:lnTo>
                    <a:pt x="13352" y="7445"/>
                  </a:lnTo>
                  <a:lnTo>
                    <a:pt x="14216" y="6724"/>
                  </a:lnTo>
                  <a:lnTo>
                    <a:pt x="14985" y="5956"/>
                  </a:lnTo>
                  <a:lnTo>
                    <a:pt x="15705" y="5283"/>
                  </a:lnTo>
                  <a:lnTo>
                    <a:pt x="16281" y="4755"/>
                  </a:lnTo>
                  <a:lnTo>
                    <a:pt x="16521" y="4563"/>
                  </a:lnTo>
                  <a:lnTo>
                    <a:pt x="16714" y="4419"/>
                  </a:lnTo>
                  <a:lnTo>
                    <a:pt x="16906" y="4371"/>
                  </a:lnTo>
                  <a:lnTo>
                    <a:pt x="17050" y="4419"/>
                  </a:lnTo>
                  <a:lnTo>
                    <a:pt x="17050" y="4419"/>
                  </a:lnTo>
                  <a:lnTo>
                    <a:pt x="17098" y="4563"/>
                  </a:lnTo>
                  <a:lnTo>
                    <a:pt x="17194" y="4707"/>
                  </a:lnTo>
                  <a:lnTo>
                    <a:pt x="17242" y="5091"/>
                  </a:lnTo>
                  <a:lnTo>
                    <a:pt x="17290" y="5572"/>
                  </a:lnTo>
                  <a:lnTo>
                    <a:pt x="17242" y="6100"/>
                  </a:lnTo>
                  <a:lnTo>
                    <a:pt x="17146" y="6964"/>
                  </a:lnTo>
                  <a:lnTo>
                    <a:pt x="17098" y="7349"/>
                  </a:lnTo>
                  <a:lnTo>
                    <a:pt x="17098" y="7349"/>
                  </a:lnTo>
                  <a:lnTo>
                    <a:pt x="17962" y="6580"/>
                  </a:lnTo>
                  <a:lnTo>
                    <a:pt x="18827" y="5764"/>
                  </a:lnTo>
                  <a:lnTo>
                    <a:pt x="19787" y="4803"/>
                  </a:lnTo>
                  <a:lnTo>
                    <a:pt x="20748" y="3747"/>
                  </a:lnTo>
                  <a:lnTo>
                    <a:pt x="21180" y="3266"/>
                  </a:lnTo>
                  <a:lnTo>
                    <a:pt x="21564" y="2786"/>
                  </a:lnTo>
                  <a:lnTo>
                    <a:pt x="21900" y="2306"/>
                  </a:lnTo>
                  <a:lnTo>
                    <a:pt x="22092" y="1922"/>
                  </a:lnTo>
                  <a:lnTo>
                    <a:pt x="22188" y="1586"/>
                  </a:lnTo>
                  <a:lnTo>
                    <a:pt x="22236" y="1393"/>
                  </a:lnTo>
                  <a:lnTo>
                    <a:pt x="22188" y="12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59"/>
            <p:cNvSpPr/>
            <p:nvPr/>
          </p:nvSpPr>
          <p:spPr>
            <a:xfrm>
              <a:off x="800000" y="3732725"/>
              <a:ext cx="3625" cy="1225"/>
            </a:xfrm>
            <a:custGeom>
              <a:avLst/>
              <a:gdLst/>
              <a:ahLst/>
              <a:cxnLst/>
              <a:rect l="l" t="t" r="r" b="b"/>
              <a:pathLst>
                <a:path w="145" h="49" extrusionOk="0">
                  <a:moveTo>
                    <a:pt x="145" y="49"/>
                  </a:moveTo>
                  <a:lnTo>
                    <a:pt x="145" y="49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45" y="49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84D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59"/>
            <p:cNvSpPr/>
            <p:nvPr/>
          </p:nvSpPr>
          <p:spPr>
            <a:xfrm>
              <a:off x="803600" y="3733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59"/>
            <p:cNvSpPr/>
            <p:nvPr/>
          </p:nvSpPr>
          <p:spPr>
            <a:xfrm>
              <a:off x="800000" y="3732725"/>
              <a:ext cx="2425" cy="1225"/>
            </a:xfrm>
            <a:custGeom>
              <a:avLst/>
              <a:gdLst/>
              <a:ahLst/>
              <a:cxnLst/>
              <a:rect l="l" t="t" r="r" b="b"/>
              <a:pathLst>
                <a:path w="97" h="4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59"/>
            <p:cNvSpPr/>
            <p:nvPr/>
          </p:nvSpPr>
          <p:spPr>
            <a:xfrm>
              <a:off x="800000" y="3732725"/>
              <a:ext cx="3625" cy="1225"/>
            </a:xfrm>
            <a:custGeom>
              <a:avLst/>
              <a:gdLst/>
              <a:ahLst/>
              <a:cxnLst/>
              <a:rect l="l" t="t" r="r" b="b"/>
              <a:pathLst>
                <a:path w="145" h="49" extrusionOk="0">
                  <a:moveTo>
                    <a:pt x="1" y="1"/>
                  </a:moveTo>
                  <a:lnTo>
                    <a:pt x="97" y="49"/>
                  </a:lnTo>
                  <a:lnTo>
                    <a:pt x="145" y="4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59"/>
            <p:cNvSpPr/>
            <p:nvPr/>
          </p:nvSpPr>
          <p:spPr>
            <a:xfrm>
              <a:off x="800000" y="3732725"/>
              <a:ext cx="3625" cy="1225"/>
            </a:xfrm>
            <a:custGeom>
              <a:avLst/>
              <a:gdLst/>
              <a:ahLst/>
              <a:cxnLst/>
              <a:rect l="l" t="t" r="r" b="b"/>
              <a:pathLst>
                <a:path w="145" h="4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45" y="4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59"/>
            <p:cNvSpPr/>
            <p:nvPr/>
          </p:nvSpPr>
          <p:spPr>
            <a:xfrm>
              <a:off x="778400" y="372912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1"/>
                  </a:move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close/>
                  <a:moveTo>
                    <a:pt x="48" y="1"/>
                  </a:moveTo>
                  <a:lnTo>
                    <a:pt x="4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CE4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59"/>
            <p:cNvSpPr/>
            <p:nvPr/>
          </p:nvSpPr>
          <p:spPr>
            <a:xfrm>
              <a:off x="779600" y="3729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59"/>
            <p:cNvSpPr/>
            <p:nvPr/>
          </p:nvSpPr>
          <p:spPr>
            <a:xfrm>
              <a:off x="778400" y="372912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1"/>
                  </a:moveTo>
                  <a:lnTo>
                    <a:pt x="4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59"/>
            <p:cNvSpPr/>
            <p:nvPr/>
          </p:nvSpPr>
          <p:spPr>
            <a:xfrm>
              <a:off x="779600" y="3729125"/>
              <a:ext cx="2425" cy="25"/>
            </a:xfrm>
            <a:custGeom>
              <a:avLst/>
              <a:gdLst/>
              <a:ahLst/>
              <a:cxnLst/>
              <a:rect l="l" t="t" r="r" b="b"/>
              <a:pathLst>
                <a:path w="97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96" y="1"/>
                  </a:lnTo>
                  <a:lnTo>
                    <a:pt x="96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84D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59"/>
            <p:cNvSpPr/>
            <p:nvPr/>
          </p:nvSpPr>
          <p:spPr>
            <a:xfrm>
              <a:off x="779600" y="3729125"/>
              <a:ext cx="2425" cy="25"/>
            </a:xfrm>
            <a:custGeom>
              <a:avLst/>
              <a:gdLst/>
              <a:ahLst/>
              <a:cxnLst/>
              <a:rect l="l" t="t" r="r" b="b"/>
              <a:pathLst>
                <a:path w="97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96" y="1"/>
                  </a:lnTo>
                  <a:lnTo>
                    <a:pt x="96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59"/>
            <p:cNvSpPr/>
            <p:nvPr/>
          </p:nvSpPr>
          <p:spPr>
            <a:xfrm>
              <a:off x="778400" y="3729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E4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59"/>
            <p:cNvSpPr/>
            <p:nvPr/>
          </p:nvSpPr>
          <p:spPr>
            <a:xfrm>
              <a:off x="778400" y="3729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59"/>
            <p:cNvSpPr/>
            <p:nvPr/>
          </p:nvSpPr>
          <p:spPr>
            <a:xfrm>
              <a:off x="778400" y="3729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59"/>
            <p:cNvSpPr/>
            <p:nvPr/>
          </p:nvSpPr>
          <p:spPr>
            <a:xfrm>
              <a:off x="736375" y="3785550"/>
              <a:ext cx="3625" cy="2450"/>
            </a:xfrm>
            <a:custGeom>
              <a:avLst/>
              <a:gdLst/>
              <a:ahLst/>
              <a:cxnLst/>
              <a:rect l="l" t="t" r="r" b="b"/>
              <a:pathLst>
                <a:path w="145" h="98" extrusionOk="0">
                  <a:moveTo>
                    <a:pt x="145" y="1"/>
                  </a:moveTo>
                  <a:lnTo>
                    <a:pt x="145" y="1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145" y="1"/>
                  </a:lnTo>
                  <a:lnTo>
                    <a:pt x="145" y="1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rgbClr val="CB6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59"/>
            <p:cNvSpPr/>
            <p:nvPr/>
          </p:nvSpPr>
          <p:spPr>
            <a:xfrm>
              <a:off x="736375" y="3785550"/>
              <a:ext cx="3625" cy="2450"/>
            </a:xfrm>
            <a:custGeom>
              <a:avLst/>
              <a:gdLst/>
              <a:ahLst/>
              <a:cxnLst/>
              <a:rect l="l" t="t" r="r" b="b"/>
              <a:pathLst>
                <a:path w="145" h="98" fill="none" extrusionOk="0">
                  <a:moveTo>
                    <a:pt x="145" y="1"/>
                  </a:moveTo>
                  <a:lnTo>
                    <a:pt x="145" y="1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145" y="1"/>
                  </a:lnTo>
                  <a:lnTo>
                    <a:pt x="145" y="1"/>
                  </a:lnTo>
                  <a:lnTo>
                    <a:pt x="1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59"/>
            <p:cNvSpPr/>
            <p:nvPr/>
          </p:nvSpPr>
          <p:spPr>
            <a:xfrm>
              <a:off x="739975" y="3769950"/>
              <a:ext cx="16825" cy="15625"/>
            </a:xfrm>
            <a:custGeom>
              <a:avLst/>
              <a:gdLst/>
              <a:ahLst/>
              <a:cxnLst/>
              <a:rect l="l" t="t" r="r" b="b"/>
              <a:pathLst>
                <a:path w="673" h="625" extrusionOk="0">
                  <a:moveTo>
                    <a:pt x="673" y="1"/>
                  </a:moveTo>
                  <a:lnTo>
                    <a:pt x="433" y="241"/>
                  </a:lnTo>
                  <a:lnTo>
                    <a:pt x="1" y="625"/>
                  </a:lnTo>
                  <a:lnTo>
                    <a:pt x="481" y="241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CE4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59"/>
            <p:cNvSpPr/>
            <p:nvPr/>
          </p:nvSpPr>
          <p:spPr>
            <a:xfrm>
              <a:off x="739975" y="3729125"/>
              <a:ext cx="38450" cy="56450"/>
            </a:xfrm>
            <a:custGeom>
              <a:avLst/>
              <a:gdLst/>
              <a:ahLst/>
              <a:cxnLst/>
              <a:rect l="l" t="t" r="r" b="b"/>
              <a:pathLst>
                <a:path w="1538" h="2258" fill="none" extrusionOk="0">
                  <a:moveTo>
                    <a:pt x="1537" y="1"/>
                  </a:moveTo>
                  <a:lnTo>
                    <a:pt x="1537" y="1"/>
                  </a:lnTo>
                  <a:lnTo>
                    <a:pt x="1441" y="433"/>
                  </a:lnTo>
                  <a:lnTo>
                    <a:pt x="1249" y="769"/>
                  </a:lnTo>
                  <a:lnTo>
                    <a:pt x="1105" y="1105"/>
                  </a:lnTo>
                  <a:lnTo>
                    <a:pt x="913" y="1394"/>
                  </a:lnTo>
                  <a:lnTo>
                    <a:pt x="673" y="1634"/>
                  </a:lnTo>
                  <a:lnTo>
                    <a:pt x="433" y="1874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1" y="2258"/>
                  </a:lnTo>
                  <a:lnTo>
                    <a:pt x="481" y="1874"/>
                  </a:lnTo>
                  <a:lnTo>
                    <a:pt x="673" y="1634"/>
                  </a:lnTo>
                  <a:lnTo>
                    <a:pt x="913" y="1394"/>
                  </a:lnTo>
                  <a:lnTo>
                    <a:pt x="1105" y="1105"/>
                  </a:lnTo>
                  <a:lnTo>
                    <a:pt x="1249" y="769"/>
                  </a:lnTo>
                  <a:lnTo>
                    <a:pt x="1441" y="433"/>
                  </a:lnTo>
                  <a:lnTo>
                    <a:pt x="15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59"/>
            <p:cNvSpPr/>
            <p:nvPr/>
          </p:nvSpPr>
          <p:spPr>
            <a:xfrm>
              <a:off x="739975" y="378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84D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59"/>
            <p:cNvSpPr/>
            <p:nvPr/>
          </p:nvSpPr>
          <p:spPr>
            <a:xfrm>
              <a:off x="739975" y="3785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59"/>
            <p:cNvSpPr/>
            <p:nvPr/>
          </p:nvSpPr>
          <p:spPr>
            <a:xfrm>
              <a:off x="658325" y="3708725"/>
              <a:ext cx="122500" cy="87675"/>
            </a:xfrm>
            <a:custGeom>
              <a:avLst/>
              <a:gdLst/>
              <a:ahLst/>
              <a:cxnLst/>
              <a:rect l="l" t="t" r="r" b="b"/>
              <a:pathLst>
                <a:path w="4900" h="3507" extrusionOk="0">
                  <a:moveTo>
                    <a:pt x="1586" y="0"/>
                  </a:moveTo>
                  <a:lnTo>
                    <a:pt x="1105" y="192"/>
                  </a:lnTo>
                  <a:lnTo>
                    <a:pt x="625" y="481"/>
                  </a:lnTo>
                  <a:lnTo>
                    <a:pt x="433" y="673"/>
                  </a:lnTo>
                  <a:lnTo>
                    <a:pt x="241" y="865"/>
                  </a:lnTo>
                  <a:lnTo>
                    <a:pt x="97" y="1057"/>
                  </a:lnTo>
                  <a:lnTo>
                    <a:pt x="1" y="1297"/>
                  </a:lnTo>
                  <a:lnTo>
                    <a:pt x="1" y="1537"/>
                  </a:lnTo>
                  <a:lnTo>
                    <a:pt x="49" y="1777"/>
                  </a:lnTo>
                  <a:lnTo>
                    <a:pt x="193" y="2065"/>
                  </a:lnTo>
                  <a:lnTo>
                    <a:pt x="385" y="2354"/>
                  </a:lnTo>
                  <a:lnTo>
                    <a:pt x="721" y="2642"/>
                  </a:lnTo>
                  <a:lnTo>
                    <a:pt x="1153" y="2930"/>
                  </a:lnTo>
                  <a:lnTo>
                    <a:pt x="1730" y="3218"/>
                  </a:lnTo>
                  <a:lnTo>
                    <a:pt x="2450" y="3506"/>
                  </a:lnTo>
                  <a:lnTo>
                    <a:pt x="2738" y="3362"/>
                  </a:lnTo>
                  <a:lnTo>
                    <a:pt x="3122" y="3170"/>
                  </a:lnTo>
                  <a:lnTo>
                    <a:pt x="3267" y="3074"/>
                  </a:lnTo>
                  <a:lnTo>
                    <a:pt x="3699" y="2690"/>
                  </a:lnTo>
                  <a:lnTo>
                    <a:pt x="3939" y="2450"/>
                  </a:lnTo>
                  <a:lnTo>
                    <a:pt x="4179" y="2210"/>
                  </a:lnTo>
                  <a:lnTo>
                    <a:pt x="4371" y="1921"/>
                  </a:lnTo>
                  <a:lnTo>
                    <a:pt x="4515" y="1585"/>
                  </a:lnTo>
                  <a:lnTo>
                    <a:pt x="4707" y="1249"/>
                  </a:lnTo>
                  <a:lnTo>
                    <a:pt x="4803" y="817"/>
                  </a:lnTo>
                  <a:lnTo>
                    <a:pt x="4899" y="817"/>
                  </a:lnTo>
                  <a:lnTo>
                    <a:pt x="4467" y="673"/>
                  </a:lnTo>
                  <a:lnTo>
                    <a:pt x="3170" y="240"/>
                  </a:lnTo>
                  <a:lnTo>
                    <a:pt x="2498" y="48"/>
                  </a:lnTo>
                  <a:lnTo>
                    <a:pt x="2210" y="0"/>
                  </a:lnTo>
                  <a:close/>
                </a:path>
              </a:pathLst>
            </a:custGeom>
            <a:solidFill>
              <a:srgbClr val="F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59"/>
            <p:cNvSpPr/>
            <p:nvPr/>
          </p:nvSpPr>
          <p:spPr>
            <a:xfrm>
              <a:off x="658325" y="3708725"/>
              <a:ext cx="122500" cy="87675"/>
            </a:xfrm>
            <a:custGeom>
              <a:avLst/>
              <a:gdLst/>
              <a:ahLst/>
              <a:cxnLst/>
              <a:rect l="l" t="t" r="r" b="b"/>
              <a:pathLst>
                <a:path w="4900" h="3507" fill="none" extrusionOk="0">
                  <a:moveTo>
                    <a:pt x="1922" y="0"/>
                  </a:moveTo>
                  <a:lnTo>
                    <a:pt x="1922" y="0"/>
                  </a:lnTo>
                  <a:lnTo>
                    <a:pt x="1586" y="0"/>
                  </a:lnTo>
                  <a:lnTo>
                    <a:pt x="1586" y="0"/>
                  </a:lnTo>
                  <a:lnTo>
                    <a:pt x="1105" y="192"/>
                  </a:lnTo>
                  <a:lnTo>
                    <a:pt x="625" y="481"/>
                  </a:lnTo>
                  <a:lnTo>
                    <a:pt x="433" y="673"/>
                  </a:lnTo>
                  <a:lnTo>
                    <a:pt x="241" y="865"/>
                  </a:lnTo>
                  <a:lnTo>
                    <a:pt x="97" y="1057"/>
                  </a:lnTo>
                  <a:lnTo>
                    <a:pt x="1" y="1297"/>
                  </a:lnTo>
                  <a:lnTo>
                    <a:pt x="1" y="1537"/>
                  </a:lnTo>
                  <a:lnTo>
                    <a:pt x="49" y="1777"/>
                  </a:lnTo>
                  <a:lnTo>
                    <a:pt x="193" y="2065"/>
                  </a:lnTo>
                  <a:lnTo>
                    <a:pt x="385" y="2354"/>
                  </a:lnTo>
                  <a:lnTo>
                    <a:pt x="721" y="2642"/>
                  </a:lnTo>
                  <a:lnTo>
                    <a:pt x="1153" y="2930"/>
                  </a:lnTo>
                  <a:lnTo>
                    <a:pt x="1730" y="3218"/>
                  </a:lnTo>
                  <a:lnTo>
                    <a:pt x="2450" y="3506"/>
                  </a:lnTo>
                  <a:lnTo>
                    <a:pt x="2450" y="3506"/>
                  </a:lnTo>
                  <a:lnTo>
                    <a:pt x="2738" y="3362"/>
                  </a:lnTo>
                  <a:lnTo>
                    <a:pt x="3122" y="3170"/>
                  </a:lnTo>
                  <a:lnTo>
                    <a:pt x="3122" y="3170"/>
                  </a:lnTo>
                  <a:lnTo>
                    <a:pt x="3267" y="3074"/>
                  </a:lnTo>
                  <a:lnTo>
                    <a:pt x="3267" y="3074"/>
                  </a:lnTo>
                  <a:lnTo>
                    <a:pt x="3267" y="3074"/>
                  </a:lnTo>
                  <a:lnTo>
                    <a:pt x="3267" y="3074"/>
                  </a:lnTo>
                  <a:lnTo>
                    <a:pt x="3699" y="2690"/>
                  </a:lnTo>
                  <a:lnTo>
                    <a:pt x="3939" y="2450"/>
                  </a:lnTo>
                  <a:lnTo>
                    <a:pt x="4179" y="2210"/>
                  </a:lnTo>
                  <a:lnTo>
                    <a:pt x="4371" y="1921"/>
                  </a:lnTo>
                  <a:lnTo>
                    <a:pt x="4515" y="1585"/>
                  </a:lnTo>
                  <a:lnTo>
                    <a:pt x="4707" y="1249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03" y="817"/>
                  </a:lnTo>
                  <a:lnTo>
                    <a:pt x="4851" y="817"/>
                  </a:lnTo>
                  <a:lnTo>
                    <a:pt x="4851" y="817"/>
                  </a:lnTo>
                  <a:lnTo>
                    <a:pt x="4851" y="817"/>
                  </a:lnTo>
                  <a:lnTo>
                    <a:pt x="4851" y="817"/>
                  </a:lnTo>
                  <a:lnTo>
                    <a:pt x="4851" y="817"/>
                  </a:lnTo>
                  <a:lnTo>
                    <a:pt x="4851" y="817"/>
                  </a:lnTo>
                  <a:lnTo>
                    <a:pt x="4851" y="817"/>
                  </a:lnTo>
                  <a:lnTo>
                    <a:pt x="4899" y="817"/>
                  </a:lnTo>
                  <a:lnTo>
                    <a:pt x="4899" y="817"/>
                  </a:lnTo>
                  <a:lnTo>
                    <a:pt x="4467" y="673"/>
                  </a:lnTo>
                  <a:lnTo>
                    <a:pt x="4467" y="673"/>
                  </a:lnTo>
                  <a:lnTo>
                    <a:pt x="3170" y="240"/>
                  </a:lnTo>
                  <a:lnTo>
                    <a:pt x="2498" y="48"/>
                  </a:lnTo>
                  <a:lnTo>
                    <a:pt x="2210" y="0"/>
                  </a:lnTo>
                  <a:lnTo>
                    <a:pt x="19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59"/>
            <p:cNvSpPr/>
            <p:nvPr/>
          </p:nvSpPr>
          <p:spPr>
            <a:xfrm>
              <a:off x="1082150" y="3713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59"/>
            <p:cNvSpPr/>
            <p:nvPr/>
          </p:nvSpPr>
          <p:spPr>
            <a:xfrm>
              <a:off x="1082150" y="3713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59"/>
            <p:cNvSpPr/>
            <p:nvPr/>
          </p:nvSpPr>
          <p:spPr>
            <a:xfrm>
              <a:off x="1082150" y="3708725"/>
              <a:ext cx="1225" cy="4825"/>
            </a:xfrm>
            <a:custGeom>
              <a:avLst/>
              <a:gdLst/>
              <a:ahLst/>
              <a:cxnLst/>
              <a:rect l="l" t="t" r="r" b="b"/>
              <a:pathLst>
                <a:path w="49" h="193" extrusionOk="0"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ED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59"/>
            <p:cNvSpPr/>
            <p:nvPr/>
          </p:nvSpPr>
          <p:spPr>
            <a:xfrm>
              <a:off x="1082150" y="3708725"/>
              <a:ext cx="1225" cy="4825"/>
            </a:xfrm>
            <a:custGeom>
              <a:avLst/>
              <a:gdLst/>
              <a:ahLst/>
              <a:cxnLst/>
              <a:rect l="l" t="t" r="r" b="b"/>
              <a:pathLst>
                <a:path w="49" h="193" fill="none" extrusionOk="0"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1" y="192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59"/>
            <p:cNvSpPr/>
            <p:nvPr/>
          </p:nvSpPr>
          <p:spPr>
            <a:xfrm>
              <a:off x="1083350" y="3707525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6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59"/>
            <p:cNvSpPr/>
            <p:nvPr/>
          </p:nvSpPr>
          <p:spPr>
            <a:xfrm>
              <a:off x="1083350" y="3707525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59"/>
            <p:cNvSpPr/>
            <p:nvPr/>
          </p:nvSpPr>
          <p:spPr>
            <a:xfrm>
              <a:off x="1080950" y="3645100"/>
              <a:ext cx="4825" cy="62450"/>
            </a:xfrm>
            <a:custGeom>
              <a:avLst/>
              <a:gdLst/>
              <a:ahLst/>
              <a:cxnLst/>
              <a:rect l="l" t="t" r="r" b="b"/>
              <a:pathLst>
                <a:path w="193" h="2498" extrusionOk="0">
                  <a:moveTo>
                    <a:pt x="145" y="2161"/>
                  </a:moveTo>
                  <a:lnTo>
                    <a:pt x="145" y="2161"/>
                  </a:lnTo>
                  <a:lnTo>
                    <a:pt x="97" y="2497"/>
                  </a:lnTo>
                  <a:lnTo>
                    <a:pt x="97" y="2497"/>
                  </a:lnTo>
                  <a:lnTo>
                    <a:pt x="97" y="2497"/>
                  </a:lnTo>
                  <a:lnTo>
                    <a:pt x="97" y="2497"/>
                  </a:lnTo>
                  <a:lnTo>
                    <a:pt x="145" y="2161"/>
                  </a:lnTo>
                  <a:close/>
                  <a:moveTo>
                    <a:pt x="145" y="2161"/>
                  </a:moveTo>
                  <a:lnTo>
                    <a:pt x="145" y="2161"/>
                  </a:lnTo>
                  <a:lnTo>
                    <a:pt x="145" y="2161"/>
                  </a:lnTo>
                  <a:lnTo>
                    <a:pt x="145" y="2161"/>
                  </a:lnTo>
                  <a:lnTo>
                    <a:pt x="145" y="2161"/>
                  </a:lnTo>
                  <a:close/>
                  <a:moveTo>
                    <a:pt x="145" y="2161"/>
                  </a:moveTo>
                  <a:lnTo>
                    <a:pt x="145" y="2161"/>
                  </a:lnTo>
                  <a:lnTo>
                    <a:pt x="145" y="2161"/>
                  </a:lnTo>
                  <a:lnTo>
                    <a:pt x="145" y="2161"/>
                  </a:lnTo>
                  <a:lnTo>
                    <a:pt x="145" y="2161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624"/>
                  </a:lnTo>
                  <a:lnTo>
                    <a:pt x="193" y="624"/>
                  </a:lnTo>
                  <a:lnTo>
                    <a:pt x="193" y="576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close/>
                  <a:moveTo>
                    <a:pt x="193" y="576"/>
                  </a:move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76"/>
                  </a:lnTo>
                  <a:close/>
                  <a:moveTo>
                    <a:pt x="193" y="528"/>
                  </a:moveTo>
                  <a:lnTo>
                    <a:pt x="193" y="528"/>
                  </a:lnTo>
                  <a:lnTo>
                    <a:pt x="193" y="576"/>
                  </a:lnTo>
                  <a:lnTo>
                    <a:pt x="193" y="576"/>
                  </a:lnTo>
                  <a:lnTo>
                    <a:pt x="193" y="528"/>
                  </a:lnTo>
                  <a:close/>
                  <a:moveTo>
                    <a:pt x="193" y="528"/>
                  </a:moveTo>
                  <a:lnTo>
                    <a:pt x="193" y="528"/>
                  </a:lnTo>
                  <a:lnTo>
                    <a:pt x="193" y="528"/>
                  </a:lnTo>
                  <a:lnTo>
                    <a:pt x="193" y="528"/>
                  </a:lnTo>
                  <a:lnTo>
                    <a:pt x="193" y="528"/>
                  </a:lnTo>
                  <a:close/>
                  <a:moveTo>
                    <a:pt x="193" y="528"/>
                  </a:moveTo>
                  <a:lnTo>
                    <a:pt x="193" y="528"/>
                  </a:lnTo>
                  <a:lnTo>
                    <a:pt x="193" y="528"/>
                  </a:lnTo>
                  <a:lnTo>
                    <a:pt x="193" y="528"/>
                  </a:lnTo>
                  <a:lnTo>
                    <a:pt x="193" y="528"/>
                  </a:lnTo>
                  <a:close/>
                  <a:moveTo>
                    <a:pt x="193" y="528"/>
                  </a:moveTo>
                  <a:lnTo>
                    <a:pt x="193" y="528"/>
                  </a:lnTo>
                  <a:lnTo>
                    <a:pt x="193" y="528"/>
                  </a:lnTo>
                  <a:lnTo>
                    <a:pt x="193" y="528"/>
                  </a:lnTo>
                  <a:lnTo>
                    <a:pt x="193" y="528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45" y="192"/>
                  </a:lnTo>
                  <a:lnTo>
                    <a:pt x="193" y="528"/>
                  </a:lnTo>
                  <a:lnTo>
                    <a:pt x="193" y="528"/>
                  </a:lnTo>
                  <a:lnTo>
                    <a:pt x="145" y="192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84D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59"/>
            <p:cNvSpPr/>
            <p:nvPr/>
          </p:nvSpPr>
          <p:spPr>
            <a:xfrm>
              <a:off x="1083350" y="3699125"/>
              <a:ext cx="1225" cy="8425"/>
            </a:xfrm>
            <a:custGeom>
              <a:avLst/>
              <a:gdLst/>
              <a:ahLst/>
              <a:cxnLst/>
              <a:rect l="l" t="t" r="r" b="b"/>
              <a:pathLst>
                <a:path w="49" h="337" fill="none" extrusionOk="0">
                  <a:moveTo>
                    <a:pt x="49" y="0"/>
                  </a:moveTo>
                  <a:lnTo>
                    <a:pt x="49" y="0"/>
                  </a:lnTo>
                  <a:lnTo>
                    <a:pt x="1" y="336"/>
                  </a:lnTo>
                  <a:lnTo>
                    <a:pt x="1" y="336"/>
                  </a:lnTo>
                  <a:lnTo>
                    <a:pt x="1" y="336"/>
                  </a:lnTo>
                  <a:lnTo>
                    <a:pt x="1" y="336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59"/>
            <p:cNvSpPr/>
            <p:nvPr/>
          </p:nvSpPr>
          <p:spPr>
            <a:xfrm>
              <a:off x="1084550" y="3699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59"/>
            <p:cNvSpPr/>
            <p:nvPr/>
          </p:nvSpPr>
          <p:spPr>
            <a:xfrm>
              <a:off x="1084550" y="3699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59"/>
            <p:cNvSpPr/>
            <p:nvPr/>
          </p:nvSpPr>
          <p:spPr>
            <a:xfrm>
              <a:off x="1085750" y="365950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59"/>
            <p:cNvSpPr/>
            <p:nvPr/>
          </p:nvSpPr>
          <p:spPr>
            <a:xfrm>
              <a:off x="1085750" y="365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59"/>
            <p:cNvSpPr/>
            <p:nvPr/>
          </p:nvSpPr>
          <p:spPr>
            <a:xfrm>
              <a:off x="1085750" y="365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59"/>
            <p:cNvSpPr/>
            <p:nvPr/>
          </p:nvSpPr>
          <p:spPr>
            <a:xfrm>
              <a:off x="1085750" y="365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59"/>
            <p:cNvSpPr/>
            <p:nvPr/>
          </p:nvSpPr>
          <p:spPr>
            <a:xfrm>
              <a:off x="1085750" y="365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59"/>
            <p:cNvSpPr/>
            <p:nvPr/>
          </p:nvSpPr>
          <p:spPr>
            <a:xfrm>
              <a:off x="1085750" y="365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59"/>
            <p:cNvSpPr/>
            <p:nvPr/>
          </p:nvSpPr>
          <p:spPr>
            <a:xfrm>
              <a:off x="1085750" y="365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59"/>
            <p:cNvSpPr/>
            <p:nvPr/>
          </p:nvSpPr>
          <p:spPr>
            <a:xfrm>
              <a:off x="1085750" y="365830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59"/>
            <p:cNvSpPr/>
            <p:nvPr/>
          </p:nvSpPr>
          <p:spPr>
            <a:xfrm>
              <a:off x="1085750" y="365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59"/>
            <p:cNvSpPr/>
            <p:nvPr/>
          </p:nvSpPr>
          <p:spPr>
            <a:xfrm>
              <a:off x="1085750" y="365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59"/>
            <p:cNvSpPr/>
            <p:nvPr/>
          </p:nvSpPr>
          <p:spPr>
            <a:xfrm>
              <a:off x="1085750" y="365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59"/>
            <p:cNvSpPr/>
            <p:nvPr/>
          </p:nvSpPr>
          <p:spPr>
            <a:xfrm>
              <a:off x="1080950" y="3645100"/>
              <a:ext cx="4825" cy="13225"/>
            </a:xfrm>
            <a:custGeom>
              <a:avLst/>
              <a:gdLst/>
              <a:ahLst/>
              <a:cxnLst/>
              <a:rect l="l" t="t" r="r" b="b"/>
              <a:pathLst>
                <a:path w="193" h="52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5" y="192"/>
                  </a:lnTo>
                  <a:lnTo>
                    <a:pt x="193" y="528"/>
                  </a:lnTo>
                  <a:lnTo>
                    <a:pt x="193" y="528"/>
                  </a:lnTo>
                  <a:lnTo>
                    <a:pt x="145" y="19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59"/>
            <p:cNvSpPr/>
            <p:nvPr/>
          </p:nvSpPr>
          <p:spPr>
            <a:xfrm>
              <a:off x="1080950" y="3645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59"/>
            <p:cNvSpPr/>
            <p:nvPr/>
          </p:nvSpPr>
          <p:spPr>
            <a:xfrm>
              <a:off x="1080950" y="3645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59"/>
            <p:cNvSpPr/>
            <p:nvPr/>
          </p:nvSpPr>
          <p:spPr>
            <a:xfrm>
              <a:off x="1080950" y="3645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59"/>
            <p:cNvSpPr/>
            <p:nvPr/>
          </p:nvSpPr>
          <p:spPr>
            <a:xfrm>
              <a:off x="1080950" y="3645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59"/>
            <p:cNvSpPr/>
            <p:nvPr/>
          </p:nvSpPr>
          <p:spPr>
            <a:xfrm>
              <a:off x="1080950" y="3570650"/>
              <a:ext cx="117700" cy="142900"/>
            </a:xfrm>
            <a:custGeom>
              <a:avLst/>
              <a:gdLst/>
              <a:ahLst/>
              <a:cxnLst/>
              <a:rect l="l" t="t" r="r" b="b"/>
              <a:pathLst>
                <a:path w="4708" h="5716" extrusionOk="0">
                  <a:moveTo>
                    <a:pt x="4563" y="0"/>
                  </a:moveTo>
                  <a:lnTo>
                    <a:pt x="4419" y="48"/>
                  </a:lnTo>
                  <a:lnTo>
                    <a:pt x="4131" y="145"/>
                  </a:lnTo>
                  <a:lnTo>
                    <a:pt x="3507" y="433"/>
                  </a:lnTo>
                  <a:lnTo>
                    <a:pt x="2738" y="913"/>
                  </a:lnTo>
                  <a:lnTo>
                    <a:pt x="1922" y="1441"/>
                  </a:lnTo>
                  <a:lnTo>
                    <a:pt x="1153" y="1970"/>
                  </a:lnTo>
                  <a:lnTo>
                    <a:pt x="529" y="2450"/>
                  </a:lnTo>
                  <a:lnTo>
                    <a:pt x="97" y="2786"/>
                  </a:lnTo>
                  <a:lnTo>
                    <a:pt x="1" y="2882"/>
                  </a:lnTo>
                  <a:lnTo>
                    <a:pt x="1" y="2930"/>
                  </a:lnTo>
                  <a:lnTo>
                    <a:pt x="1" y="2978"/>
                  </a:lnTo>
                  <a:lnTo>
                    <a:pt x="145" y="3170"/>
                  </a:lnTo>
                  <a:lnTo>
                    <a:pt x="193" y="3506"/>
                  </a:lnTo>
                  <a:lnTo>
                    <a:pt x="193" y="3554"/>
                  </a:lnTo>
                  <a:lnTo>
                    <a:pt x="193" y="3602"/>
                  </a:lnTo>
                  <a:lnTo>
                    <a:pt x="241" y="3939"/>
                  </a:lnTo>
                  <a:lnTo>
                    <a:pt x="241" y="4371"/>
                  </a:lnTo>
                  <a:lnTo>
                    <a:pt x="145" y="5139"/>
                  </a:lnTo>
                  <a:lnTo>
                    <a:pt x="97" y="5475"/>
                  </a:lnTo>
                  <a:lnTo>
                    <a:pt x="97" y="5523"/>
                  </a:lnTo>
                  <a:lnTo>
                    <a:pt x="49" y="5715"/>
                  </a:lnTo>
                  <a:lnTo>
                    <a:pt x="673" y="5139"/>
                  </a:lnTo>
                  <a:lnTo>
                    <a:pt x="1393" y="4371"/>
                  </a:lnTo>
                  <a:lnTo>
                    <a:pt x="2978" y="2546"/>
                  </a:lnTo>
                  <a:lnTo>
                    <a:pt x="3699" y="1681"/>
                  </a:lnTo>
                  <a:lnTo>
                    <a:pt x="4275" y="913"/>
                  </a:lnTo>
                  <a:lnTo>
                    <a:pt x="4611" y="337"/>
                  </a:lnTo>
                  <a:lnTo>
                    <a:pt x="4707" y="145"/>
                  </a:lnTo>
                  <a:lnTo>
                    <a:pt x="4707" y="48"/>
                  </a:lnTo>
                  <a:lnTo>
                    <a:pt x="4659" y="0"/>
                  </a:lnTo>
                  <a:close/>
                </a:path>
              </a:pathLst>
            </a:custGeom>
            <a:solidFill>
              <a:srgbClr val="F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59"/>
            <p:cNvSpPr/>
            <p:nvPr/>
          </p:nvSpPr>
          <p:spPr>
            <a:xfrm>
              <a:off x="1080950" y="3570650"/>
              <a:ext cx="117700" cy="142900"/>
            </a:xfrm>
            <a:custGeom>
              <a:avLst/>
              <a:gdLst/>
              <a:ahLst/>
              <a:cxnLst/>
              <a:rect l="l" t="t" r="r" b="b"/>
              <a:pathLst>
                <a:path w="4708" h="5716" fill="none" extrusionOk="0">
                  <a:moveTo>
                    <a:pt x="4563" y="0"/>
                  </a:moveTo>
                  <a:lnTo>
                    <a:pt x="4563" y="0"/>
                  </a:lnTo>
                  <a:lnTo>
                    <a:pt x="4419" y="48"/>
                  </a:lnTo>
                  <a:lnTo>
                    <a:pt x="4131" y="145"/>
                  </a:lnTo>
                  <a:lnTo>
                    <a:pt x="3507" y="433"/>
                  </a:lnTo>
                  <a:lnTo>
                    <a:pt x="2738" y="913"/>
                  </a:lnTo>
                  <a:lnTo>
                    <a:pt x="1922" y="1441"/>
                  </a:lnTo>
                  <a:lnTo>
                    <a:pt x="1153" y="1970"/>
                  </a:lnTo>
                  <a:lnTo>
                    <a:pt x="529" y="2450"/>
                  </a:lnTo>
                  <a:lnTo>
                    <a:pt x="97" y="2786"/>
                  </a:lnTo>
                  <a:lnTo>
                    <a:pt x="1" y="2882"/>
                  </a:lnTo>
                  <a:lnTo>
                    <a:pt x="1" y="2930"/>
                  </a:lnTo>
                  <a:lnTo>
                    <a:pt x="1" y="2930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" y="2978"/>
                  </a:lnTo>
                  <a:lnTo>
                    <a:pt x="145" y="3170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06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554"/>
                  </a:lnTo>
                  <a:lnTo>
                    <a:pt x="193" y="3602"/>
                  </a:lnTo>
                  <a:lnTo>
                    <a:pt x="193" y="3602"/>
                  </a:lnTo>
                  <a:lnTo>
                    <a:pt x="241" y="3939"/>
                  </a:lnTo>
                  <a:lnTo>
                    <a:pt x="241" y="4371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145" y="5139"/>
                  </a:lnTo>
                  <a:lnTo>
                    <a:pt x="97" y="5475"/>
                  </a:lnTo>
                  <a:lnTo>
                    <a:pt x="97" y="5475"/>
                  </a:lnTo>
                  <a:lnTo>
                    <a:pt x="97" y="5523"/>
                  </a:lnTo>
                  <a:lnTo>
                    <a:pt x="97" y="5523"/>
                  </a:lnTo>
                  <a:lnTo>
                    <a:pt x="49" y="5715"/>
                  </a:lnTo>
                  <a:lnTo>
                    <a:pt x="49" y="5715"/>
                  </a:lnTo>
                  <a:lnTo>
                    <a:pt x="49" y="5715"/>
                  </a:lnTo>
                  <a:lnTo>
                    <a:pt x="49" y="5715"/>
                  </a:lnTo>
                  <a:lnTo>
                    <a:pt x="673" y="5139"/>
                  </a:lnTo>
                  <a:lnTo>
                    <a:pt x="1393" y="4371"/>
                  </a:lnTo>
                  <a:lnTo>
                    <a:pt x="2978" y="2546"/>
                  </a:lnTo>
                  <a:lnTo>
                    <a:pt x="3699" y="1681"/>
                  </a:lnTo>
                  <a:lnTo>
                    <a:pt x="4275" y="913"/>
                  </a:lnTo>
                  <a:lnTo>
                    <a:pt x="4611" y="337"/>
                  </a:lnTo>
                  <a:lnTo>
                    <a:pt x="4707" y="145"/>
                  </a:lnTo>
                  <a:lnTo>
                    <a:pt x="4707" y="48"/>
                  </a:lnTo>
                  <a:lnTo>
                    <a:pt x="4707" y="48"/>
                  </a:lnTo>
                  <a:lnTo>
                    <a:pt x="4659" y="0"/>
                  </a:lnTo>
                  <a:lnTo>
                    <a:pt x="456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59"/>
            <p:cNvSpPr/>
            <p:nvPr/>
          </p:nvSpPr>
          <p:spPr>
            <a:xfrm>
              <a:off x="897250" y="3269300"/>
              <a:ext cx="241350" cy="146500"/>
            </a:xfrm>
            <a:custGeom>
              <a:avLst/>
              <a:gdLst/>
              <a:ahLst/>
              <a:cxnLst/>
              <a:rect l="l" t="t" r="r" b="b"/>
              <a:pathLst>
                <a:path w="9654" h="5860" extrusionOk="0">
                  <a:moveTo>
                    <a:pt x="1105" y="0"/>
                  </a:moveTo>
                  <a:lnTo>
                    <a:pt x="721" y="48"/>
                  </a:lnTo>
                  <a:lnTo>
                    <a:pt x="577" y="96"/>
                  </a:lnTo>
                  <a:lnTo>
                    <a:pt x="481" y="192"/>
                  </a:lnTo>
                  <a:lnTo>
                    <a:pt x="385" y="384"/>
                  </a:lnTo>
                  <a:lnTo>
                    <a:pt x="241" y="672"/>
                  </a:lnTo>
                  <a:lnTo>
                    <a:pt x="145" y="1009"/>
                  </a:lnTo>
                  <a:lnTo>
                    <a:pt x="97" y="1345"/>
                  </a:lnTo>
                  <a:lnTo>
                    <a:pt x="1" y="2209"/>
                  </a:lnTo>
                  <a:lnTo>
                    <a:pt x="1" y="3074"/>
                  </a:lnTo>
                  <a:lnTo>
                    <a:pt x="1" y="3890"/>
                  </a:lnTo>
                  <a:lnTo>
                    <a:pt x="49" y="4563"/>
                  </a:lnTo>
                  <a:lnTo>
                    <a:pt x="97" y="5235"/>
                  </a:lnTo>
                  <a:lnTo>
                    <a:pt x="1586" y="5379"/>
                  </a:lnTo>
                  <a:lnTo>
                    <a:pt x="4803" y="5715"/>
                  </a:lnTo>
                  <a:lnTo>
                    <a:pt x="6580" y="5811"/>
                  </a:lnTo>
                  <a:lnTo>
                    <a:pt x="8069" y="5859"/>
                  </a:lnTo>
                  <a:lnTo>
                    <a:pt x="8693" y="5859"/>
                  </a:lnTo>
                  <a:lnTo>
                    <a:pt x="9174" y="5811"/>
                  </a:lnTo>
                  <a:lnTo>
                    <a:pt x="9510" y="5715"/>
                  </a:lnTo>
                  <a:lnTo>
                    <a:pt x="9606" y="5667"/>
                  </a:lnTo>
                  <a:lnTo>
                    <a:pt x="9654" y="5619"/>
                  </a:lnTo>
                  <a:lnTo>
                    <a:pt x="9654" y="5283"/>
                  </a:lnTo>
                  <a:lnTo>
                    <a:pt x="9558" y="4803"/>
                  </a:lnTo>
                  <a:lnTo>
                    <a:pt x="9318" y="3602"/>
                  </a:lnTo>
                  <a:lnTo>
                    <a:pt x="9030" y="2594"/>
                  </a:lnTo>
                  <a:lnTo>
                    <a:pt x="8934" y="2113"/>
                  </a:lnTo>
                  <a:lnTo>
                    <a:pt x="7733" y="1681"/>
                  </a:lnTo>
                  <a:lnTo>
                    <a:pt x="6484" y="1249"/>
                  </a:lnTo>
                  <a:lnTo>
                    <a:pt x="4995" y="817"/>
                  </a:lnTo>
                  <a:lnTo>
                    <a:pt x="3507" y="384"/>
                  </a:lnTo>
                  <a:lnTo>
                    <a:pt x="2834" y="192"/>
                  </a:lnTo>
                  <a:lnTo>
                    <a:pt x="2162" y="96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59"/>
            <p:cNvSpPr/>
            <p:nvPr/>
          </p:nvSpPr>
          <p:spPr>
            <a:xfrm>
              <a:off x="897250" y="3269300"/>
              <a:ext cx="241350" cy="146500"/>
            </a:xfrm>
            <a:custGeom>
              <a:avLst/>
              <a:gdLst/>
              <a:ahLst/>
              <a:cxnLst/>
              <a:rect l="l" t="t" r="r" b="b"/>
              <a:pathLst>
                <a:path w="9654" h="5860" fill="none" extrusionOk="0">
                  <a:moveTo>
                    <a:pt x="8934" y="2113"/>
                  </a:moveTo>
                  <a:lnTo>
                    <a:pt x="8934" y="2113"/>
                  </a:lnTo>
                  <a:lnTo>
                    <a:pt x="7733" y="1681"/>
                  </a:lnTo>
                  <a:lnTo>
                    <a:pt x="6484" y="1249"/>
                  </a:lnTo>
                  <a:lnTo>
                    <a:pt x="4995" y="817"/>
                  </a:lnTo>
                  <a:lnTo>
                    <a:pt x="3507" y="384"/>
                  </a:lnTo>
                  <a:lnTo>
                    <a:pt x="2834" y="192"/>
                  </a:lnTo>
                  <a:lnTo>
                    <a:pt x="2162" y="96"/>
                  </a:lnTo>
                  <a:lnTo>
                    <a:pt x="1586" y="0"/>
                  </a:lnTo>
                  <a:lnTo>
                    <a:pt x="1105" y="0"/>
                  </a:lnTo>
                  <a:lnTo>
                    <a:pt x="721" y="48"/>
                  </a:lnTo>
                  <a:lnTo>
                    <a:pt x="577" y="96"/>
                  </a:lnTo>
                  <a:lnTo>
                    <a:pt x="481" y="192"/>
                  </a:lnTo>
                  <a:lnTo>
                    <a:pt x="481" y="192"/>
                  </a:lnTo>
                  <a:lnTo>
                    <a:pt x="385" y="384"/>
                  </a:lnTo>
                  <a:lnTo>
                    <a:pt x="241" y="672"/>
                  </a:lnTo>
                  <a:lnTo>
                    <a:pt x="145" y="1009"/>
                  </a:lnTo>
                  <a:lnTo>
                    <a:pt x="97" y="1345"/>
                  </a:lnTo>
                  <a:lnTo>
                    <a:pt x="1" y="2209"/>
                  </a:lnTo>
                  <a:lnTo>
                    <a:pt x="1" y="3074"/>
                  </a:lnTo>
                  <a:lnTo>
                    <a:pt x="1" y="3890"/>
                  </a:lnTo>
                  <a:lnTo>
                    <a:pt x="49" y="4563"/>
                  </a:lnTo>
                  <a:lnTo>
                    <a:pt x="97" y="5235"/>
                  </a:lnTo>
                  <a:lnTo>
                    <a:pt x="97" y="5235"/>
                  </a:lnTo>
                  <a:lnTo>
                    <a:pt x="1586" y="5379"/>
                  </a:lnTo>
                  <a:lnTo>
                    <a:pt x="4803" y="5715"/>
                  </a:lnTo>
                  <a:lnTo>
                    <a:pt x="6580" y="5811"/>
                  </a:lnTo>
                  <a:lnTo>
                    <a:pt x="8069" y="5859"/>
                  </a:lnTo>
                  <a:lnTo>
                    <a:pt x="8693" y="5859"/>
                  </a:lnTo>
                  <a:lnTo>
                    <a:pt x="9174" y="5811"/>
                  </a:lnTo>
                  <a:lnTo>
                    <a:pt x="9510" y="5715"/>
                  </a:lnTo>
                  <a:lnTo>
                    <a:pt x="9606" y="5667"/>
                  </a:lnTo>
                  <a:lnTo>
                    <a:pt x="9654" y="5619"/>
                  </a:lnTo>
                  <a:lnTo>
                    <a:pt x="9654" y="5619"/>
                  </a:lnTo>
                  <a:lnTo>
                    <a:pt x="9654" y="5283"/>
                  </a:lnTo>
                  <a:lnTo>
                    <a:pt x="9558" y="4803"/>
                  </a:lnTo>
                  <a:lnTo>
                    <a:pt x="9318" y="3602"/>
                  </a:lnTo>
                  <a:lnTo>
                    <a:pt x="9030" y="2594"/>
                  </a:lnTo>
                  <a:lnTo>
                    <a:pt x="8934" y="2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59"/>
            <p:cNvSpPr/>
            <p:nvPr/>
          </p:nvSpPr>
          <p:spPr>
            <a:xfrm>
              <a:off x="1035325" y="3301700"/>
              <a:ext cx="40850" cy="112900"/>
            </a:xfrm>
            <a:custGeom>
              <a:avLst/>
              <a:gdLst/>
              <a:ahLst/>
              <a:cxnLst/>
              <a:rect l="l" t="t" r="r" b="b"/>
              <a:pathLst>
                <a:path w="1634" h="4516" extrusionOk="0">
                  <a:moveTo>
                    <a:pt x="1105" y="1"/>
                  </a:moveTo>
                  <a:lnTo>
                    <a:pt x="865" y="1105"/>
                  </a:lnTo>
                  <a:lnTo>
                    <a:pt x="577" y="2306"/>
                  </a:lnTo>
                  <a:lnTo>
                    <a:pt x="1" y="4467"/>
                  </a:lnTo>
                  <a:lnTo>
                    <a:pt x="961" y="4515"/>
                  </a:lnTo>
                  <a:lnTo>
                    <a:pt x="1153" y="3411"/>
                  </a:lnTo>
                  <a:lnTo>
                    <a:pt x="1345" y="2306"/>
                  </a:lnTo>
                  <a:lnTo>
                    <a:pt x="1490" y="1201"/>
                  </a:lnTo>
                  <a:lnTo>
                    <a:pt x="1634" y="193"/>
                  </a:lnTo>
                  <a:lnTo>
                    <a:pt x="1105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59"/>
            <p:cNvSpPr/>
            <p:nvPr/>
          </p:nvSpPr>
          <p:spPr>
            <a:xfrm>
              <a:off x="1035325" y="3301700"/>
              <a:ext cx="40850" cy="112900"/>
            </a:xfrm>
            <a:custGeom>
              <a:avLst/>
              <a:gdLst/>
              <a:ahLst/>
              <a:cxnLst/>
              <a:rect l="l" t="t" r="r" b="b"/>
              <a:pathLst>
                <a:path w="1634" h="4516" fill="none" extrusionOk="0">
                  <a:moveTo>
                    <a:pt x="1105" y="1"/>
                  </a:moveTo>
                  <a:lnTo>
                    <a:pt x="1105" y="1"/>
                  </a:lnTo>
                  <a:lnTo>
                    <a:pt x="865" y="1105"/>
                  </a:lnTo>
                  <a:lnTo>
                    <a:pt x="577" y="2306"/>
                  </a:lnTo>
                  <a:lnTo>
                    <a:pt x="1" y="4467"/>
                  </a:lnTo>
                  <a:lnTo>
                    <a:pt x="1" y="4467"/>
                  </a:lnTo>
                  <a:lnTo>
                    <a:pt x="961" y="4515"/>
                  </a:lnTo>
                  <a:lnTo>
                    <a:pt x="961" y="4515"/>
                  </a:lnTo>
                  <a:lnTo>
                    <a:pt x="1153" y="3411"/>
                  </a:lnTo>
                  <a:lnTo>
                    <a:pt x="1345" y="2306"/>
                  </a:lnTo>
                  <a:lnTo>
                    <a:pt x="1490" y="1201"/>
                  </a:lnTo>
                  <a:lnTo>
                    <a:pt x="1634" y="193"/>
                  </a:lnTo>
                  <a:lnTo>
                    <a:pt x="1634" y="193"/>
                  </a:lnTo>
                  <a:lnTo>
                    <a:pt x="110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59"/>
            <p:cNvSpPr/>
            <p:nvPr/>
          </p:nvSpPr>
          <p:spPr>
            <a:xfrm>
              <a:off x="918875" y="3259675"/>
              <a:ext cx="145300" cy="170525"/>
            </a:xfrm>
            <a:custGeom>
              <a:avLst/>
              <a:gdLst/>
              <a:ahLst/>
              <a:cxnLst/>
              <a:rect l="l" t="t" r="r" b="b"/>
              <a:pathLst>
                <a:path w="5812" h="6821" extrusionOk="0">
                  <a:moveTo>
                    <a:pt x="0" y="1"/>
                  </a:moveTo>
                  <a:lnTo>
                    <a:pt x="48" y="289"/>
                  </a:lnTo>
                  <a:lnTo>
                    <a:pt x="192" y="673"/>
                  </a:lnTo>
                  <a:lnTo>
                    <a:pt x="384" y="1154"/>
                  </a:lnTo>
                  <a:lnTo>
                    <a:pt x="673" y="1634"/>
                  </a:lnTo>
                  <a:lnTo>
                    <a:pt x="1393" y="2738"/>
                  </a:lnTo>
                  <a:lnTo>
                    <a:pt x="2209" y="3891"/>
                  </a:lnTo>
                  <a:lnTo>
                    <a:pt x="3794" y="5956"/>
                  </a:lnTo>
                  <a:lnTo>
                    <a:pt x="4467" y="6821"/>
                  </a:lnTo>
                  <a:lnTo>
                    <a:pt x="4707" y="5956"/>
                  </a:lnTo>
                  <a:lnTo>
                    <a:pt x="5235" y="4035"/>
                  </a:lnTo>
                  <a:lnTo>
                    <a:pt x="5523" y="2930"/>
                  </a:lnTo>
                  <a:lnTo>
                    <a:pt x="5715" y="1922"/>
                  </a:lnTo>
                  <a:lnTo>
                    <a:pt x="5811" y="1106"/>
                  </a:lnTo>
                  <a:lnTo>
                    <a:pt x="5811" y="817"/>
                  </a:lnTo>
                  <a:lnTo>
                    <a:pt x="5811" y="625"/>
                  </a:lnTo>
                  <a:lnTo>
                    <a:pt x="5715" y="481"/>
                  </a:lnTo>
                  <a:lnTo>
                    <a:pt x="5619" y="385"/>
                  </a:lnTo>
                  <a:lnTo>
                    <a:pt x="5475" y="289"/>
                  </a:lnTo>
                  <a:lnTo>
                    <a:pt x="5331" y="241"/>
                  </a:lnTo>
                  <a:lnTo>
                    <a:pt x="4995" y="193"/>
                  </a:lnTo>
                  <a:lnTo>
                    <a:pt x="4611" y="193"/>
                  </a:lnTo>
                  <a:lnTo>
                    <a:pt x="3986" y="289"/>
                  </a:lnTo>
                  <a:lnTo>
                    <a:pt x="3650" y="385"/>
                  </a:lnTo>
                  <a:lnTo>
                    <a:pt x="2594" y="241"/>
                  </a:lnTo>
                  <a:lnTo>
                    <a:pt x="1345" y="9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59"/>
            <p:cNvSpPr/>
            <p:nvPr/>
          </p:nvSpPr>
          <p:spPr>
            <a:xfrm>
              <a:off x="918875" y="3259675"/>
              <a:ext cx="145300" cy="170525"/>
            </a:xfrm>
            <a:custGeom>
              <a:avLst/>
              <a:gdLst/>
              <a:ahLst/>
              <a:cxnLst/>
              <a:rect l="l" t="t" r="r" b="b"/>
              <a:pathLst>
                <a:path w="5812" h="682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45" y="97"/>
                  </a:lnTo>
                  <a:lnTo>
                    <a:pt x="2594" y="241"/>
                  </a:lnTo>
                  <a:lnTo>
                    <a:pt x="3650" y="385"/>
                  </a:lnTo>
                  <a:lnTo>
                    <a:pt x="3650" y="385"/>
                  </a:lnTo>
                  <a:lnTo>
                    <a:pt x="3986" y="289"/>
                  </a:lnTo>
                  <a:lnTo>
                    <a:pt x="4611" y="193"/>
                  </a:lnTo>
                  <a:lnTo>
                    <a:pt x="4995" y="193"/>
                  </a:lnTo>
                  <a:lnTo>
                    <a:pt x="5331" y="241"/>
                  </a:lnTo>
                  <a:lnTo>
                    <a:pt x="5475" y="289"/>
                  </a:lnTo>
                  <a:lnTo>
                    <a:pt x="5619" y="385"/>
                  </a:lnTo>
                  <a:lnTo>
                    <a:pt x="5715" y="481"/>
                  </a:lnTo>
                  <a:lnTo>
                    <a:pt x="5811" y="625"/>
                  </a:lnTo>
                  <a:lnTo>
                    <a:pt x="5811" y="625"/>
                  </a:lnTo>
                  <a:lnTo>
                    <a:pt x="5811" y="817"/>
                  </a:lnTo>
                  <a:lnTo>
                    <a:pt x="5811" y="1106"/>
                  </a:lnTo>
                  <a:lnTo>
                    <a:pt x="5715" y="1922"/>
                  </a:lnTo>
                  <a:lnTo>
                    <a:pt x="5523" y="2930"/>
                  </a:lnTo>
                  <a:lnTo>
                    <a:pt x="5235" y="4035"/>
                  </a:lnTo>
                  <a:lnTo>
                    <a:pt x="4707" y="5956"/>
                  </a:lnTo>
                  <a:lnTo>
                    <a:pt x="4467" y="6821"/>
                  </a:lnTo>
                  <a:lnTo>
                    <a:pt x="4467" y="6821"/>
                  </a:lnTo>
                  <a:lnTo>
                    <a:pt x="3794" y="5956"/>
                  </a:lnTo>
                  <a:lnTo>
                    <a:pt x="2209" y="3891"/>
                  </a:lnTo>
                  <a:lnTo>
                    <a:pt x="1393" y="2738"/>
                  </a:lnTo>
                  <a:lnTo>
                    <a:pt x="673" y="1634"/>
                  </a:lnTo>
                  <a:lnTo>
                    <a:pt x="384" y="1154"/>
                  </a:lnTo>
                  <a:lnTo>
                    <a:pt x="192" y="673"/>
                  </a:lnTo>
                  <a:lnTo>
                    <a:pt x="48" y="28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59"/>
            <p:cNvSpPr/>
            <p:nvPr/>
          </p:nvSpPr>
          <p:spPr>
            <a:xfrm>
              <a:off x="932075" y="3260875"/>
              <a:ext cx="132100" cy="160925"/>
            </a:xfrm>
            <a:custGeom>
              <a:avLst/>
              <a:gdLst/>
              <a:ahLst/>
              <a:cxnLst/>
              <a:rect l="l" t="t" r="r" b="b"/>
              <a:pathLst>
                <a:path w="5284" h="6437" extrusionOk="0">
                  <a:moveTo>
                    <a:pt x="1" y="1"/>
                  </a:moveTo>
                  <a:lnTo>
                    <a:pt x="1165" y="110"/>
                  </a:lnTo>
                  <a:lnTo>
                    <a:pt x="1165" y="110"/>
                  </a:lnTo>
                  <a:lnTo>
                    <a:pt x="1153" y="97"/>
                  </a:lnTo>
                  <a:lnTo>
                    <a:pt x="1" y="1"/>
                  </a:lnTo>
                  <a:close/>
                  <a:moveTo>
                    <a:pt x="1165" y="110"/>
                  </a:moveTo>
                  <a:lnTo>
                    <a:pt x="1585" y="577"/>
                  </a:lnTo>
                  <a:lnTo>
                    <a:pt x="2018" y="1106"/>
                  </a:lnTo>
                  <a:lnTo>
                    <a:pt x="2450" y="1730"/>
                  </a:lnTo>
                  <a:lnTo>
                    <a:pt x="2834" y="2402"/>
                  </a:lnTo>
                  <a:lnTo>
                    <a:pt x="3266" y="3123"/>
                  </a:lnTo>
                  <a:lnTo>
                    <a:pt x="3650" y="3843"/>
                  </a:lnTo>
                  <a:lnTo>
                    <a:pt x="4346" y="5326"/>
                  </a:lnTo>
                  <a:lnTo>
                    <a:pt x="4346" y="5326"/>
                  </a:lnTo>
                  <a:lnTo>
                    <a:pt x="4371" y="5236"/>
                  </a:lnTo>
                  <a:lnTo>
                    <a:pt x="4803" y="3651"/>
                  </a:lnTo>
                  <a:lnTo>
                    <a:pt x="5139" y="2066"/>
                  </a:lnTo>
                  <a:lnTo>
                    <a:pt x="5283" y="1346"/>
                  </a:lnTo>
                  <a:lnTo>
                    <a:pt x="5283" y="865"/>
                  </a:lnTo>
                  <a:lnTo>
                    <a:pt x="5283" y="577"/>
                  </a:lnTo>
                  <a:lnTo>
                    <a:pt x="5235" y="433"/>
                  </a:lnTo>
                  <a:lnTo>
                    <a:pt x="5139" y="337"/>
                  </a:lnTo>
                  <a:lnTo>
                    <a:pt x="4947" y="241"/>
                  </a:lnTo>
                  <a:lnTo>
                    <a:pt x="4659" y="145"/>
                  </a:lnTo>
                  <a:lnTo>
                    <a:pt x="3939" y="145"/>
                  </a:lnTo>
                  <a:lnTo>
                    <a:pt x="3554" y="241"/>
                  </a:lnTo>
                  <a:lnTo>
                    <a:pt x="3122" y="337"/>
                  </a:lnTo>
                  <a:lnTo>
                    <a:pt x="2402" y="241"/>
                  </a:lnTo>
                  <a:lnTo>
                    <a:pt x="1537" y="145"/>
                  </a:lnTo>
                  <a:lnTo>
                    <a:pt x="1165" y="110"/>
                  </a:lnTo>
                  <a:close/>
                  <a:moveTo>
                    <a:pt x="4346" y="5326"/>
                  </a:moveTo>
                  <a:lnTo>
                    <a:pt x="4035" y="6436"/>
                  </a:lnTo>
                  <a:lnTo>
                    <a:pt x="4371" y="5380"/>
                  </a:lnTo>
                  <a:lnTo>
                    <a:pt x="4346" y="5326"/>
                  </a:lnTo>
                  <a:close/>
                </a:path>
              </a:pathLst>
            </a:custGeom>
            <a:solidFill>
              <a:srgbClr val="76A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59"/>
            <p:cNvSpPr/>
            <p:nvPr/>
          </p:nvSpPr>
          <p:spPr>
            <a:xfrm>
              <a:off x="932075" y="3260875"/>
              <a:ext cx="132100" cy="160925"/>
            </a:xfrm>
            <a:custGeom>
              <a:avLst/>
              <a:gdLst/>
              <a:ahLst/>
              <a:cxnLst/>
              <a:rect l="l" t="t" r="r" b="b"/>
              <a:pathLst>
                <a:path w="5284" h="643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153" y="97"/>
                  </a:lnTo>
                  <a:lnTo>
                    <a:pt x="1153" y="97"/>
                  </a:lnTo>
                  <a:lnTo>
                    <a:pt x="1585" y="577"/>
                  </a:lnTo>
                  <a:lnTo>
                    <a:pt x="2018" y="1106"/>
                  </a:lnTo>
                  <a:lnTo>
                    <a:pt x="2450" y="1730"/>
                  </a:lnTo>
                  <a:lnTo>
                    <a:pt x="2834" y="2402"/>
                  </a:lnTo>
                  <a:lnTo>
                    <a:pt x="3266" y="3123"/>
                  </a:lnTo>
                  <a:lnTo>
                    <a:pt x="3650" y="3843"/>
                  </a:lnTo>
                  <a:lnTo>
                    <a:pt x="4371" y="5380"/>
                  </a:lnTo>
                  <a:lnTo>
                    <a:pt x="4371" y="5380"/>
                  </a:lnTo>
                  <a:lnTo>
                    <a:pt x="4035" y="6436"/>
                  </a:lnTo>
                  <a:lnTo>
                    <a:pt x="4035" y="6436"/>
                  </a:lnTo>
                  <a:lnTo>
                    <a:pt x="4035" y="6436"/>
                  </a:lnTo>
                  <a:lnTo>
                    <a:pt x="4371" y="5236"/>
                  </a:lnTo>
                  <a:lnTo>
                    <a:pt x="4803" y="3651"/>
                  </a:lnTo>
                  <a:lnTo>
                    <a:pt x="5139" y="2066"/>
                  </a:lnTo>
                  <a:lnTo>
                    <a:pt x="5283" y="1346"/>
                  </a:lnTo>
                  <a:lnTo>
                    <a:pt x="5283" y="865"/>
                  </a:lnTo>
                  <a:lnTo>
                    <a:pt x="5283" y="865"/>
                  </a:lnTo>
                  <a:lnTo>
                    <a:pt x="5283" y="577"/>
                  </a:lnTo>
                  <a:lnTo>
                    <a:pt x="5283" y="577"/>
                  </a:lnTo>
                  <a:lnTo>
                    <a:pt x="5235" y="433"/>
                  </a:lnTo>
                  <a:lnTo>
                    <a:pt x="5139" y="337"/>
                  </a:lnTo>
                  <a:lnTo>
                    <a:pt x="4947" y="241"/>
                  </a:lnTo>
                  <a:lnTo>
                    <a:pt x="4659" y="145"/>
                  </a:lnTo>
                  <a:lnTo>
                    <a:pt x="4371" y="145"/>
                  </a:lnTo>
                  <a:lnTo>
                    <a:pt x="4371" y="145"/>
                  </a:lnTo>
                  <a:lnTo>
                    <a:pt x="3939" y="145"/>
                  </a:lnTo>
                  <a:lnTo>
                    <a:pt x="3554" y="241"/>
                  </a:lnTo>
                  <a:lnTo>
                    <a:pt x="3122" y="337"/>
                  </a:lnTo>
                  <a:lnTo>
                    <a:pt x="3122" y="337"/>
                  </a:lnTo>
                  <a:lnTo>
                    <a:pt x="2402" y="241"/>
                  </a:lnTo>
                  <a:lnTo>
                    <a:pt x="1537" y="14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59"/>
            <p:cNvSpPr/>
            <p:nvPr/>
          </p:nvSpPr>
          <p:spPr>
            <a:xfrm>
              <a:off x="932075" y="3260875"/>
              <a:ext cx="109275" cy="160925"/>
            </a:xfrm>
            <a:custGeom>
              <a:avLst/>
              <a:gdLst/>
              <a:ahLst/>
              <a:cxnLst/>
              <a:rect l="l" t="t" r="r" b="b"/>
              <a:pathLst>
                <a:path w="4371" h="6437" extrusionOk="0">
                  <a:moveTo>
                    <a:pt x="1" y="1"/>
                  </a:moveTo>
                  <a:lnTo>
                    <a:pt x="385" y="385"/>
                  </a:lnTo>
                  <a:lnTo>
                    <a:pt x="577" y="673"/>
                  </a:lnTo>
                  <a:lnTo>
                    <a:pt x="1105" y="1154"/>
                  </a:lnTo>
                  <a:lnTo>
                    <a:pt x="1585" y="1730"/>
                  </a:lnTo>
                  <a:lnTo>
                    <a:pt x="2018" y="2402"/>
                  </a:lnTo>
                  <a:lnTo>
                    <a:pt x="2498" y="3171"/>
                  </a:lnTo>
                  <a:lnTo>
                    <a:pt x="2930" y="3939"/>
                  </a:lnTo>
                  <a:lnTo>
                    <a:pt x="3314" y="4755"/>
                  </a:lnTo>
                  <a:lnTo>
                    <a:pt x="3699" y="5572"/>
                  </a:lnTo>
                  <a:lnTo>
                    <a:pt x="4035" y="6436"/>
                  </a:lnTo>
                  <a:lnTo>
                    <a:pt x="4371" y="5380"/>
                  </a:lnTo>
                  <a:lnTo>
                    <a:pt x="3650" y="3843"/>
                  </a:lnTo>
                  <a:lnTo>
                    <a:pt x="3266" y="3123"/>
                  </a:lnTo>
                  <a:lnTo>
                    <a:pt x="2834" y="2402"/>
                  </a:lnTo>
                  <a:lnTo>
                    <a:pt x="2450" y="1730"/>
                  </a:lnTo>
                  <a:lnTo>
                    <a:pt x="2018" y="1106"/>
                  </a:lnTo>
                  <a:lnTo>
                    <a:pt x="1585" y="577"/>
                  </a:lnTo>
                  <a:lnTo>
                    <a:pt x="1153" y="9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D9A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59"/>
            <p:cNvSpPr/>
            <p:nvPr/>
          </p:nvSpPr>
          <p:spPr>
            <a:xfrm>
              <a:off x="932075" y="3260875"/>
              <a:ext cx="109275" cy="160925"/>
            </a:xfrm>
            <a:custGeom>
              <a:avLst/>
              <a:gdLst/>
              <a:ahLst/>
              <a:cxnLst/>
              <a:rect l="l" t="t" r="r" b="b"/>
              <a:pathLst>
                <a:path w="4371" h="643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85" y="385"/>
                  </a:lnTo>
                  <a:lnTo>
                    <a:pt x="577" y="673"/>
                  </a:lnTo>
                  <a:lnTo>
                    <a:pt x="577" y="673"/>
                  </a:lnTo>
                  <a:lnTo>
                    <a:pt x="1105" y="1154"/>
                  </a:lnTo>
                  <a:lnTo>
                    <a:pt x="1585" y="1730"/>
                  </a:lnTo>
                  <a:lnTo>
                    <a:pt x="2018" y="2402"/>
                  </a:lnTo>
                  <a:lnTo>
                    <a:pt x="2498" y="3171"/>
                  </a:lnTo>
                  <a:lnTo>
                    <a:pt x="2930" y="3939"/>
                  </a:lnTo>
                  <a:lnTo>
                    <a:pt x="3314" y="4755"/>
                  </a:lnTo>
                  <a:lnTo>
                    <a:pt x="3699" y="5572"/>
                  </a:lnTo>
                  <a:lnTo>
                    <a:pt x="4035" y="6436"/>
                  </a:lnTo>
                  <a:lnTo>
                    <a:pt x="4035" y="6436"/>
                  </a:lnTo>
                  <a:lnTo>
                    <a:pt x="4371" y="5380"/>
                  </a:lnTo>
                  <a:lnTo>
                    <a:pt x="4371" y="5380"/>
                  </a:lnTo>
                  <a:lnTo>
                    <a:pt x="3650" y="3843"/>
                  </a:lnTo>
                  <a:lnTo>
                    <a:pt x="3266" y="3123"/>
                  </a:lnTo>
                  <a:lnTo>
                    <a:pt x="2834" y="2402"/>
                  </a:lnTo>
                  <a:lnTo>
                    <a:pt x="2450" y="1730"/>
                  </a:lnTo>
                  <a:lnTo>
                    <a:pt x="2018" y="1106"/>
                  </a:lnTo>
                  <a:lnTo>
                    <a:pt x="1585" y="577"/>
                  </a:lnTo>
                  <a:lnTo>
                    <a:pt x="1153" y="97"/>
                  </a:lnTo>
                  <a:lnTo>
                    <a:pt x="1153" y="9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59"/>
            <p:cNvSpPr/>
            <p:nvPr/>
          </p:nvSpPr>
          <p:spPr>
            <a:xfrm>
              <a:off x="1106175" y="3172050"/>
              <a:ext cx="186125" cy="242550"/>
            </a:xfrm>
            <a:custGeom>
              <a:avLst/>
              <a:gdLst/>
              <a:ahLst/>
              <a:cxnLst/>
              <a:rect l="l" t="t" r="r" b="b"/>
              <a:pathLst>
                <a:path w="7445" h="9702" extrusionOk="0">
                  <a:moveTo>
                    <a:pt x="5475" y="0"/>
                  </a:moveTo>
                  <a:lnTo>
                    <a:pt x="4130" y="1633"/>
                  </a:lnTo>
                  <a:lnTo>
                    <a:pt x="2594" y="3362"/>
                  </a:lnTo>
                  <a:lnTo>
                    <a:pt x="1153" y="4947"/>
                  </a:lnTo>
                  <a:lnTo>
                    <a:pt x="0" y="6147"/>
                  </a:lnTo>
                  <a:lnTo>
                    <a:pt x="480" y="9461"/>
                  </a:lnTo>
                  <a:lnTo>
                    <a:pt x="577" y="9605"/>
                  </a:lnTo>
                  <a:lnTo>
                    <a:pt x="673" y="9653"/>
                  </a:lnTo>
                  <a:lnTo>
                    <a:pt x="769" y="9701"/>
                  </a:lnTo>
                  <a:lnTo>
                    <a:pt x="913" y="9701"/>
                  </a:lnTo>
                  <a:lnTo>
                    <a:pt x="1153" y="9653"/>
                  </a:lnTo>
                  <a:lnTo>
                    <a:pt x="1393" y="9509"/>
                  </a:lnTo>
                  <a:lnTo>
                    <a:pt x="2065" y="8981"/>
                  </a:lnTo>
                  <a:lnTo>
                    <a:pt x="2690" y="8405"/>
                  </a:lnTo>
                  <a:lnTo>
                    <a:pt x="3266" y="7780"/>
                  </a:lnTo>
                  <a:lnTo>
                    <a:pt x="3842" y="7156"/>
                  </a:lnTo>
                  <a:lnTo>
                    <a:pt x="4371" y="6484"/>
                  </a:lnTo>
                  <a:lnTo>
                    <a:pt x="4899" y="5811"/>
                  </a:lnTo>
                  <a:lnTo>
                    <a:pt x="5763" y="4514"/>
                  </a:lnTo>
                  <a:lnTo>
                    <a:pt x="6484" y="3314"/>
                  </a:lnTo>
                  <a:lnTo>
                    <a:pt x="6964" y="2305"/>
                  </a:lnTo>
                  <a:lnTo>
                    <a:pt x="7444" y="1441"/>
                  </a:lnTo>
                  <a:lnTo>
                    <a:pt x="5475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59"/>
            <p:cNvSpPr/>
            <p:nvPr/>
          </p:nvSpPr>
          <p:spPr>
            <a:xfrm>
              <a:off x="1231025" y="3072400"/>
              <a:ext cx="140500" cy="151300"/>
            </a:xfrm>
            <a:custGeom>
              <a:avLst/>
              <a:gdLst/>
              <a:ahLst/>
              <a:cxnLst/>
              <a:rect l="l" t="t" r="r" b="b"/>
              <a:pathLst>
                <a:path w="5620" h="6052" extrusionOk="0">
                  <a:moveTo>
                    <a:pt x="3171" y="0"/>
                  </a:moveTo>
                  <a:lnTo>
                    <a:pt x="2978" y="96"/>
                  </a:lnTo>
                  <a:lnTo>
                    <a:pt x="2786" y="336"/>
                  </a:lnTo>
                  <a:lnTo>
                    <a:pt x="2498" y="672"/>
                  </a:lnTo>
                  <a:lnTo>
                    <a:pt x="2018" y="1441"/>
                  </a:lnTo>
                  <a:lnTo>
                    <a:pt x="1634" y="2065"/>
                  </a:lnTo>
                  <a:lnTo>
                    <a:pt x="1442" y="2065"/>
                  </a:lnTo>
                  <a:lnTo>
                    <a:pt x="1298" y="2113"/>
                  </a:lnTo>
                  <a:lnTo>
                    <a:pt x="1298" y="1729"/>
                  </a:lnTo>
                  <a:lnTo>
                    <a:pt x="1250" y="1393"/>
                  </a:lnTo>
                  <a:lnTo>
                    <a:pt x="1201" y="1297"/>
                  </a:lnTo>
                  <a:lnTo>
                    <a:pt x="1105" y="1153"/>
                  </a:lnTo>
                  <a:lnTo>
                    <a:pt x="1009" y="1057"/>
                  </a:lnTo>
                  <a:lnTo>
                    <a:pt x="865" y="1009"/>
                  </a:lnTo>
                  <a:lnTo>
                    <a:pt x="817" y="1009"/>
                  </a:lnTo>
                  <a:lnTo>
                    <a:pt x="721" y="1057"/>
                  </a:lnTo>
                  <a:lnTo>
                    <a:pt x="577" y="1249"/>
                  </a:lnTo>
                  <a:lnTo>
                    <a:pt x="433" y="1489"/>
                  </a:lnTo>
                  <a:lnTo>
                    <a:pt x="337" y="1777"/>
                  </a:lnTo>
                  <a:lnTo>
                    <a:pt x="193" y="2497"/>
                  </a:lnTo>
                  <a:lnTo>
                    <a:pt x="193" y="3026"/>
                  </a:lnTo>
                  <a:lnTo>
                    <a:pt x="49" y="3314"/>
                  </a:lnTo>
                  <a:lnTo>
                    <a:pt x="1" y="3602"/>
                  </a:lnTo>
                  <a:lnTo>
                    <a:pt x="1" y="3890"/>
                  </a:lnTo>
                  <a:lnTo>
                    <a:pt x="49" y="4178"/>
                  </a:lnTo>
                  <a:lnTo>
                    <a:pt x="145" y="4466"/>
                  </a:lnTo>
                  <a:lnTo>
                    <a:pt x="241" y="4706"/>
                  </a:lnTo>
                  <a:lnTo>
                    <a:pt x="433" y="4947"/>
                  </a:lnTo>
                  <a:lnTo>
                    <a:pt x="673" y="5187"/>
                  </a:lnTo>
                  <a:lnTo>
                    <a:pt x="1346" y="5667"/>
                  </a:lnTo>
                  <a:lnTo>
                    <a:pt x="1634" y="5859"/>
                  </a:lnTo>
                  <a:lnTo>
                    <a:pt x="1970" y="6003"/>
                  </a:lnTo>
                  <a:lnTo>
                    <a:pt x="2306" y="6051"/>
                  </a:lnTo>
                  <a:lnTo>
                    <a:pt x="2642" y="6051"/>
                  </a:lnTo>
                  <a:lnTo>
                    <a:pt x="2978" y="5955"/>
                  </a:lnTo>
                  <a:lnTo>
                    <a:pt x="3267" y="5811"/>
                  </a:lnTo>
                  <a:lnTo>
                    <a:pt x="3555" y="5619"/>
                  </a:lnTo>
                  <a:lnTo>
                    <a:pt x="3795" y="5379"/>
                  </a:lnTo>
                  <a:lnTo>
                    <a:pt x="3939" y="5139"/>
                  </a:lnTo>
                  <a:lnTo>
                    <a:pt x="4035" y="4899"/>
                  </a:lnTo>
                  <a:lnTo>
                    <a:pt x="4131" y="4658"/>
                  </a:lnTo>
                  <a:lnTo>
                    <a:pt x="4131" y="4370"/>
                  </a:lnTo>
                  <a:lnTo>
                    <a:pt x="4659" y="4082"/>
                  </a:lnTo>
                  <a:lnTo>
                    <a:pt x="5140" y="3794"/>
                  </a:lnTo>
                  <a:lnTo>
                    <a:pt x="5524" y="3506"/>
                  </a:lnTo>
                  <a:lnTo>
                    <a:pt x="5620" y="3362"/>
                  </a:lnTo>
                  <a:lnTo>
                    <a:pt x="5620" y="3266"/>
                  </a:lnTo>
                  <a:lnTo>
                    <a:pt x="5572" y="3218"/>
                  </a:lnTo>
                  <a:lnTo>
                    <a:pt x="5524" y="3170"/>
                  </a:lnTo>
                  <a:lnTo>
                    <a:pt x="5092" y="3170"/>
                  </a:lnTo>
                  <a:lnTo>
                    <a:pt x="4803" y="3218"/>
                  </a:lnTo>
                  <a:lnTo>
                    <a:pt x="4275" y="3362"/>
                  </a:lnTo>
                  <a:lnTo>
                    <a:pt x="3939" y="3506"/>
                  </a:lnTo>
                  <a:lnTo>
                    <a:pt x="4275" y="3218"/>
                  </a:lnTo>
                  <a:lnTo>
                    <a:pt x="4755" y="2785"/>
                  </a:lnTo>
                  <a:lnTo>
                    <a:pt x="4995" y="2545"/>
                  </a:lnTo>
                  <a:lnTo>
                    <a:pt x="5236" y="2257"/>
                  </a:lnTo>
                  <a:lnTo>
                    <a:pt x="5332" y="2065"/>
                  </a:lnTo>
                  <a:lnTo>
                    <a:pt x="5380" y="1969"/>
                  </a:lnTo>
                  <a:lnTo>
                    <a:pt x="5380" y="1873"/>
                  </a:lnTo>
                  <a:lnTo>
                    <a:pt x="5332" y="1825"/>
                  </a:lnTo>
                  <a:lnTo>
                    <a:pt x="5236" y="1777"/>
                  </a:lnTo>
                  <a:lnTo>
                    <a:pt x="4995" y="1873"/>
                  </a:lnTo>
                  <a:lnTo>
                    <a:pt x="4707" y="2017"/>
                  </a:lnTo>
                  <a:lnTo>
                    <a:pt x="4371" y="2257"/>
                  </a:lnTo>
                  <a:lnTo>
                    <a:pt x="3747" y="2689"/>
                  </a:lnTo>
                  <a:lnTo>
                    <a:pt x="3459" y="2930"/>
                  </a:lnTo>
                  <a:lnTo>
                    <a:pt x="3459" y="2930"/>
                  </a:lnTo>
                  <a:lnTo>
                    <a:pt x="3699" y="2641"/>
                  </a:lnTo>
                  <a:lnTo>
                    <a:pt x="4131" y="1969"/>
                  </a:lnTo>
                  <a:lnTo>
                    <a:pt x="4371" y="1633"/>
                  </a:lnTo>
                  <a:lnTo>
                    <a:pt x="4563" y="1249"/>
                  </a:lnTo>
                  <a:lnTo>
                    <a:pt x="4659" y="912"/>
                  </a:lnTo>
                  <a:lnTo>
                    <a:pt x="4659" y="768"/>
                  </a:lnTo>
                  <a:lnTo>
                    <a:pt x="4611" y="672"/>
                  </a:lnTo>
                  <a:lnTo>
                    <a:pt x="4563" y="624"/>
                  </a:lnTo>
                  <a:lnTo>
                    <a:pt x="4467" y="624"/>
                  </a:lnTo>
                  <a:lnTo>
                    <a:pt x="4227" y="672"/>
                  </a:lnTo>
                  <a:lnTo>
                    <a:pt x="3939" y="912"/>
                  </a:lnTo>
                  <a:lnTo>
                    <a:pt x="3603" y="1201"/>
                  </a:lnTo>
                  <a:lnTo>
                    <a:pt x="2930" y="1825"/>
                  </a:lnTo>
                  <a:lnTo>
                    <a:pt x="2498" y="2257"/>
                  </a:lnTo>
                  <a:lnTo>
                    <a:pt x="2498" y="2209"/>
                  </a:lnTo>
                  <a:lnTo>
                    <a:pt x="2738" y="1825"/>
                  </a:lnTo>
                  <a:lnTo>
                    <a:pt x="3026" y="1153"/>
                  </a:lnTo>
                  <a:lnTo>
                    <a:pt x="3171" y="816"/>
                  </a:lnTo>
                  <a:lnTo>
                    <a:pt x="3267" y="480"/>
                  </a:lnTo>
                  <a:lnTo>
                    <a:pt x="3315" y="240"/>
                  </a:lnTo>
                  <a:lnTo>
                    <a:pt x="3267" y="48"/>
                  </a:lnTo>
                  <a:lnTo>
                    <a:pt x="3219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59"/>
            <p:cNvSpPr/>
            <p:nvPr/>
          </p:nvSpPr>
          <p:spPr>
            <a:xfrm>
              <a:off x="1231025" y="3072400"/>
              <a:ext cx="140500" cy="151300"/>
            </a:xfrm>
            <a:custGeom>
              <a:avLst/>
              <a:gdLst/>
              <a:ahLst/>
              <a:cxnLst/>
              <a:rect l="l" t="t" r="r" b="b"/>
              <a:pathLst>
                <a:path w="5620" h="6052" fill="none" extrusionOk="0">
                  <a:moveTo>
                    <a:pt x="5620" y="3266"/>
                  </a:moveTo>
                  <a:lnTo>
                    <a:pt x="5620" y="3266"/>
                  </a:lnTo>
                  <a:lnTo>
                    <a:pt x="5572" y="3218"/>
                  </a:lnTo>
                  <a:lnTo>
                    <a:pt x="5524" y="3170"/>
                  </a:lnTo>
                  <a:lnTo>
                    <a:pt x="5332" y="3170"/>
                  </a:lnTo>
                  <a:lnTo>
                    <a:pt x="5092" y="3170"/>
                  </a:lnTo>
                  <a:lnTo>
                    <a:pt x="4803" y="3218"/>
                  </a:lnTo>
                  <a:lnTo>
                    <a:pt x="4275" y="3362"/>
                  </a:lnTo>
                  <a:lnTo>
                    <a:pt x="3939" y="3506"/>
                  </a:lnTo>
                  <a:lnTo>
                    <a:pt x="3939" y="3506"/>
                  </a:lnTo>
                  <a:lnTo>
                    <a:pt x="3939" y="3506"/>
                  </a:lnTo>
                  <a:lnTo>
                    <a:pt x="4275" y="3218"/>
                  </a:lnTo>
                  <a:lnTo>
                    <a:pt x="4755" y="2785"/>
                  </a:lnTo>
                  <a:lnTo>
                    <a:pt x="4995" y="2545"/>
                  </a:lnTo>
                  <a:lnTo>
                    <a:pt x="5236" y="2257"/>
                  </a:lnTo>
                  <a:lnTo>
                    <a:pt x="5332" y="2065"/>
                  </a:lnTo>
                  <a:lnTo>
                    <a:pt x="5380" y="1969"/>
                  </a:lnTo>
                  <a:lnTo>
                    <a:pt x="5380" y="1873"/>
                  </a:lnTo>
                  <a:lnTo>
                    <a:pt x="5380" y="1873"/>
                  </a:lnTo>
                  <a:lnTo>
                    <a:pt x="5332" y="1825"/>
                  </a:lnTo>
                  <a:lnTo>
                    <a:pt x="5236" y="1777"/>
                  </a:lnTo>
                  <a:lnTo>
                    <a:pt x="4995" y="1873"/>
                  </a:lnTo>
                  <a:lnTo>
                    <a:pt x="4707" y="2017"/>
                  </a:lnTo>
                  <a:lnTo>
                    <a:pt x="4371" y="2257"/>
                  </a:lnTo>
                  <a:lnTo>
                    <a:pt x="3747" y="2689"/>
                  </a:lnTo>
                  <a:lnTo>
                    <a:pt x="3459" y="2930"/>
                  </a:lnTo>
                  <a:lnTo>
                    <a:pt x="3459" y="2930"/>
                  </a:lnTo>
                  <a:lnTo>
                    <a:pt x="3699" y="2641"/>
                  </a:lnTo>
                  <a:lnTo>
                    <a:pt x="4131" y="1969"/>
                  </a:lnTo>
                  <a:lnTo>
                    <a:pt x="4371" y="1633"/>
                  </a:lnTo>
                  <a:lnTo>
                    <a:pt x="4563" y="1249"/>
                  </a:lnTo>
                  <a:lnTo>
                    <a:pt x="4659" y="912"/>
                  </a:lnTo>
                  <a:lnTo>
                    <a:pt x="4659" y="768"/>
                  </a:lnTo>
                  <a:lnTo>
                    <a:pt x="4611" y="672"/>
                  </a:lnTo>
                  <a:lnTo>
                    <a:pt x="4611" y="672"/>
                  </a:lnTo>
                  <a:lnTo>
                    <a:pt x="4563" y="624"/>
                  </a:lnTo>
                  <a:lnTo>
                    <a:pt x="4467" y="624"/>
                  </a:lnTo>
                  <a:lnTo>
                    <a:pt x="4227" y="672"/>
                  </a:lnTo>
                  <a:lnTo>
                    <a:pt x="3939" y="912"/>
                  </a:lnTo>
                  <a:lnTo>
                    <a:pt x="3603" y="1201"/>
                  </a:lnTo>
                  <a:lnTo>
                    <a:pt x="2930" y="1825"/>
                  </a:lnTo>
                  <a:lnTo>
                    <a:pt x="2498" y="2257"/>
                  </a:lnTo>
                  <a:lnTo>
                    <a:pt x="2498" y="2209"/>
                  </a:lnTo>
                  <a:lnTo>
                    <a:pt x="2498" y="2209"/>
                  </a:lnTo>
                  <a:lnTo>
                    <a:pt x="2738" y="1825"/>
                  </a:lnTo>
                  <a:lnTo>
                    <a:pt x="3026" y="1153"/>
                  </a:lnTo>
                  <a:lnTo>
                    <a:pt x="3171" y="816"/>
                  </a:lnTo>
                  <a:lnTo>
                    <a:pt x="3267" y="480"/>
                  </a:lnTo>
                  <a:lnTo>
                    <a:pt x="3315" y="240"/>
                  </a:lnTo>
                  <a:lnTo>
                    <a:pt x="3267" y="48"/>
                  </a:lnTo>
                  <a:lnTo>
                    <a:pt x="3267" y="48"/>
                  </a:lnTo>
                  <a:lnTo>
                    <a:pt x="3219" y="0"/>
                  </a:lnTo>
                  <a:lnTo>
                    <a:pt x="3171" y="0"/>
                  </a:lnTo>
                  <a:lnTo>
                    <a:pt x="2978" y="96"/>
                  </a:lnTo>
                  <a:lnTo>
                    <a:pt x="2786" y="336"/>
                  </a:lnTo>
                  <a:lnTo>
                    <a:pt x="2498" y="672"/>
                  </a:lnTo>
                  <a:lnTo>
                    <a:pt x="2018" y="1441"/>
                  </a:lnTo>
                  <a:lnTo>
                    <a:pt x="1634" y="2065"/>
                  </a:lnTo>
                  <a:lnTo>
                    <a:pt x="1634" y="2065"/>
                  </a:lnTo>
                  <a:lnTo>
                    <a:pt x="1442" y="2065"/>
                  </a:lnTo>
                  <a:lnTo>
                    <a:pt x="1298" y="2113"/>
                  </a:lnTo>
                  <a:lnTo>
                    <a:pt x="1298" y="2113"/>
                  </a:lnTo>
                  <a:lnTo>
                    <a:pt x="1298" y="1729"/>
                  </a:lnTo>
                  <a:lnTo>
                    <a:pt x="1250" y="1393"/>
                  </a:lnTo>
                  <a:lnTo>
                    <a:pt x="1201" y="1297"/>
                  </a:lnTo>
                  <a:lnTo>
                    <a:pt x="1105" y="1153"/>
                  </a:lnTo>
                  <a:lnTo>
                    <a:pt x="1009" y="1057"/>
                  </a:lnTo>
                  <a:lnTo>
                    <a:pt x="865" y="1009"/>
                  </a:lnTo>
                  <a:lnTo>
                    <a:pt x="865" y="1009"/>
                  </a:lnTo>
                  <a:lnTo>
                    <a:pt x="817" y="1009"/>
                  </a:lnTo>
                  <a:lnTo>
                    <a:pt x="721" y="1057"/>
                  </a:lnTo>
                  <a:lnTo>
                    <a:pt x="577" y="1249"/>
                  </a:lnTo>
                  <a:lnTo>
                    <a:pt x="433" y="1489"/>
                  </a:lnTo>
                  <a:lnTo>
                    <a:pt x="337" y="1777"/>
                  </a:lnTo>
                  <a:lnTo>
                    <a:pt x="193" y="2497"/>
                  </a:lnTo>
                  <a:lnTo>
                    <a:pt x="193" y="3026"/>
                  </a:lnTo>
                  <a:lnTo>
                    <a:pt x="193" y="3026"/>
                  </a:lnTo>
                  <a:lnTo>
                    <a:pt x="49" y="3314"/>
                  </a:lnTo>
                  <a:lnTo>
                    <a:pt x="1" y="3602"/>
                  </a:lnTo>
                  <a:lnTo>
                    <a:pt x="1" y="3890"/>
                  </a:lnTo>
                  <a:lnTo>
                    <a:pt x="49" y="4178"/>
                  </a:lnTo>
                  <a:lnTo>
                    <a:pt x="145" y="4466"/>
                  </a:lnTo>
                  <a:lnTo>
                    <a:pt x="241" y="4706"/>
                  </a:lnTo>
                  <a:lnTo>
                    <a:pt x="433" y="4947"/>
                  </a:lnTo>
                  <a:lnTo>
                    <a:pt x="673" y="5187"/>
                  </a:lnTo>
                  <a:lnTo>
                    <a:pt x="1346" y="5667"/>
                  </a:lnTo>
                  <a:lnTo>
                    <a:pt x="1346" y="5667"/>
                  </a:lnTo>
                  <a:lnTo>
                    <a:pt x="1634" y="5859"/>
                  </a:lnTo>
                  <a:lnTo>
                    <a:pt x="1970" y="6003"/>
                  </a:lnTo>
                  <a:lnTo>
                    <a:pt x="2306" y="6051"/>
                  </a:lnTo>
                  <a:lnTo>
                    <a:pt x="2642" y="6051"/>
                  </a:lnTo>
                  <a:lnTo>
                    <a:pt x="2978" y="5955"/>
                  </a:lnTo>
                  <a:lnTo>
                    <a:pt x="3267" y="5811"/>
                  </a:lnTo>
                  <a:lnTo>
                    <a:pt x="3555" y="5619"/>
                  </a:lnTo>
                  <a:lnTo>
                    <a:pt x="3795" y="5379"/>
                  </a:lnTo>
                  <a:lnTo>
                    <a:pt x="3795" y="5379"/>
                  </a:lnTo>
                  <a:lnTo>
                    <a:pt x="3939" y="5139"/>
                  </a:lnTo>
                  <a:lnTo>
                    <a:pt x="4035" y="4899"/>
                  </a:lnTo>
                  <a:lnTo>
                    <a:pt x="4131" y="4658"/>
                  </a:lnTo>
                  <a:lnTo>
                    <a:pt x="4131" y="4370"/>
                  </a:lnTo>
                  <a:lnTo>
                    <a:pt x="4131" y="4370"/>
                  </a:lnTo>
                  <a:lnTo>
                    <a:pt x="4659" y="4082"/>
                  </a:lnTo>
                  <a:lnTo>
                    <a:pt x="5140" y="3794"/>
                  </a:lnTo>
                  <a:lnTo>
                    <a:pt x="5524" y="3506"/>
                  </a:lnTo>
                  <a:lnTo>
                    <a:pt x="5620" y="3362"/>
                  </a:lnTo>
                  <a:lnTo>
                    <a:pt x="5620" y="32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59"/>
            <p:cNvSpPr/>
            <p:nvPr/>
          </p:nvSpPr>
          <p:spPr>
            <a:xfrm>
              <a:off x="1271850" y="3124025"/>
              <a:ext cx="62475" cy="57650"/>
            </a:xfrm>
            <a:custGeom>
              <a:avLst/>
              <a:gdLst/>
              <a:ahLst/>
              <a:cxnLst/>
              <a:rect l="l" t="t" r="r" b="b"/>
              <a:pathLst>
                <a:path w="2499" h="2306" extrusionOk="0">
                  <a:moveTo>
                    <a:pt x="1" y="0"/>
                  </a:moveTo>
                  <a:lnTo>
                    <a:pt x="241" y="144"/>
                  </a:lnTo>
                  <a:lnTo>
                    <a:pt x="913" y="624"/>
                  </a:lnTo>
                  <a:lnTo>
                    <a:pt x="1345" y="961"/>
                  </a:lnTo>
                  <a:lnTo>
                    <a:pt x="1730" y="1393"/>
                  </a:lnTo>
                  <a:lnTo>
                    <a:pt x="2162" y="1825"/>
                  </a:lnTo>
                  <a:lnTo>
                    <a:pt x="2498" y="2305"/>
                  </a:lnTo>
                  <a:lnTo>
                    <a:pt x="2402" y="1969"/>
                  </a:lnTo>
                  <a:lnTo>
                    <a:pt x="2210" y="1585"/>
                  </a:lnTo>
                  <a:lnTo>
                    <a:pt x="1970" y="1153"/>
                  </a:lnTo>
                  <a:lnTo>
                    <a:pt x="1634" y="720"/>
                  </a:lnTo>
                  <a:lnTo>
                    <a:pt x="1393" y="528"/>
                  </a:lnTo>
                  <a:lnTo>
                    <a:pt x="1201" y="384"/>
                  </a:lnTo>
                  <a:lnTo>
                    <a:pt x="913" y="240"/>
                  </a:lnTo>
                  <a:lnTo>
                    <a:pt x="625" y="96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59"/>
            <p:cNvSpPr/>
            <p:nvPr/>
          </p:nvSpPr>
          <p:spPr>
            <a:xfrm>
              <a:off x="1271850" y="3124025"/>
              <a:ext cx="62475" cy="57650"/>
            </a:xfrm>
            <a:custGeom>
              <a:avLst/>
              <a:gdLst/>
              <a:ahLst/>
              <a:cxnLst/>
              <a:rect l="l" t="t" r="r" b="b"/>
              <a:pathLst>
                <a:path w="2499" h="230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41" y="144"/>
                  </a:lnTo>
                  <a:lnTo>
                    <a:pt x="913" y="624"/>
                  </a:lnTo>
                  <a:lnTo>
                    <a:pt x="1345" y="961"/>
                  </a:lnTo>
                  <a:lnTo>
                    <a:pt x="1730" y="1393"/>
                  </a:lnTo>
                  <a:lnTo>
                    <a:pt x="2162" y="1825"/>
                  </a:lnTo>
                  <a:lnTo>
                    <a:pt x="2498" y="2305"/>
                  </a:lnTo>
                  <a:lnTo>
                    <a:pt x="2498" y="2305"/>
                  </a:lnTo>
                  <a:lnTo>
                    <a:pt x="2402" y="1969"/>
                  </a:lnTo>
                  <a:lnTo>
                    <a:pt x="2210" y="1585"/>
                  </a:lnTo>
                  <a:lnTo>
                    <a:pt x="1970" y="1153"/>
                  </a:lnTo>
                  <a:lnTo>
                    <a:pt x="1634" y="720"/>
                  </a:lnTo>
                  <a:lnTo>
                    <a:pt x="1393" y="528"/>
                  </a:lnTo>
                  <a:lnTo>
                    <a:pt x="1201" y="384"/>
                  </a:lnTo>
                  <a:lnTo>
                    <a:pt x="913" y="240"/>
                  </a:lnTo>
                  <a:lnTo>
                    <a:pt x="625" y="96"/>
                  </a:lnTo>
                  <a:lnTo>
                    <a:pt x="337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59"/>
            <p:cNvSpPr/>
            <p:nvPr/>
          </p:nvSpPr>
          <p:spPr>
            <a:xfrm>
              <a:off x="1263450" y="3125225"/>
              <a:ext cx="20425" cy="54050"/>
            </a:xfrm>
            <a:custGeom>
              <a:avLst/>
              <a:gdLst/>
              <a:ahLst/>
              <a:cxnLst/>
              <a:rect l="l" t="t" r="r" b="b"/>
              <a:pathLst>
                <a:path w="817" h="2162" extrusionOk="0">
                  <a:moveTo>
                    <a:pt x="1" y="0"/>
                  </a:moveTo>
                  <a:lnTo>
                    <a:pt x="193" y="288"/>
                  </a:lnTo>
                  <a:lnTo>
                    <a:pt x="385" y="624"/>
                  </a:lnTo>
                  <a:lnTo>
                    <a:pt x="481" y="1009"/>
                  </a:lnTo>
                  <a:lnTo>
                    <a:pt x="577" y="1345"/>
                  </a:lnTo>
                  <a:lnTo>
                    <a:pt x="625" y="1921"/>
                  </a:lnTo>
                  <a:lnTo>
                    <a:pt x="673" y="2161"/>
                  </a:lnTo>
                  <a:lnTo>
                    <a:pt x="769" y="1873"/>
                  </a:lnTo>
                  <a:lnTo>
                    <a:pt x="817" y="1633"/>
                  </a:lnTo>
                  <a:lnTo>
                    <a:pt x="817" y="1441"/>
                  </a:lnTo>
                  <a:lnTo>
                    <a:pt x="817" y="1201"/>
                  </a:lnTo>
                  <a:lnTo>
                    <a:pt x="721" y="865"/>
                  </a:lnTo>
                  <a:lnTo>
                    <a:pt x="577" y="528"/>
                  </a:lnTo>
                  <a:lnTo>
                    <a:pt x="385" y="336"/>
                  </a:lnTo>
                  <a:lnTo>
                    <a:pt x="193" y="14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59"/>
            <p:cNvSpPr/>
            <p:nvPr/>
          </p:nvSpPr>
          <p:spPr>
            <a:xfrm>
              <a:off x="1263450" y="3125225"/>
              <a:ext cx="20425" cy="54050"/>
            </a:xfrm>
            <a:custGeom>
              <a:avLst/>
              <a:gdLst/>
              <a:ahLst/>
              <a:cxnLst/>
              <a:rect l="l" t="t" r="r" b="b"/>
              <a:pathLst>
                <a:path w="817" h="21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3" y="288"/>
                  </a:lnTo>
                  <a:lnTo>
                    <a:pt x="385" y="624"/>
                  </a:lnTo>
                  <a:lnTo>
                    <a:pt x="481" y="1009"/>
                  </a:lnTo>
                  <a:lnTo>
                    <a:pt x="577" y="1345"/>
                  </a:lnTo>
                  <a:lnTo>
                    <a:pt x="625" y="1921"/>
                  </a:lnTo>
                  <a:lnTo>
                    <a:pt x="673" y="2161"/>
                  </a:lnTo>
                  <a:lnTo>
                    <a:pt x="673" y="2161"/>
                  </a:lnTo>
                  <a:lnTo>
                    <a:pt x="769" y="1873"/>
                  </a:lnTo>
                  <a:lnTo>
                    <a:pt x="817" y="1633"/>
                  </a:lnTo>
                  <a:lnTo>
                    <a:pt x="817" y="1441"/>
                  </a:lnTo>
                  <a:lnTo>
                    <a:pt x="817" y="1201"/>
                  </a:lnTo>
                  <a:lnTo>
                    <a:pt x="721" y="865"/>
                  </a:lnTo>
                  <a:lnTo>
                    <a:pt x="577" y="528"/>
                  </a:lnTo>
                  <a:lnTo>
                    <a:pt x="385" y="336"/>
                  </a:lnTo>
                  <a:lnTo>
                    <a:pt x="193" y="14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59"/>
            <p:cNvSpPr/>
            <p:nvPr/>
          </p:nvSpPr>
          <p:spPr>
            <a:xfrm>
              <a:off x="393000" y="3136025"/>
              <a:ext cx="445450" cy="284575"/>
            </a:xfrm>
            <a:custGeom>
              <a:avLst/>
              <a:gdLst/>
              <a:ahLst/>
              <a:cxnLst/>
              <a:rect l="l" t="t" r="r" b="b"/>
              <a:pathLst>
                <a:path w="17818" h="11383" extrusionOk="0">
                  <a:moveTo>
                    <a:pt x="1729" y="0"/>
                  </a:moveTo>
                  <a:lnTo>
                    <a:pt x="0" y="1633"/>
                  </a:lnTo>
                  <a:lnTo>
                    <a:pt x="336" y="2113"/>
                  </a:lnTo>
                  <a:lnTo>
                    <a:pt x="1249" y="3314"/>
                  </a:lnTo>
                  <a:lnTo>
                    <a:pt x="1921" y="4131"/>
                  </a:lnTo>
                  <a:lnTo>
                    <a:pt x="2738" y="4995"/>
                  </a:lnTo>
                  <a:lnTo>
                    <a:pt x="3698" y="5955"/>
                  </a:lnTo>
                  <a:lnTo>
                    <a:pt x="4755" y="6916"/>
                  </a:lnTo>
                  <a:lnTo>
                    <a:pt x="5907" y="7876"/>
                  </a:lnTo>
                  <a:lnTo>
                    <a:pt x="6532" y="8309"/>
                  </a:lnTo>
                  <a:lnTo>
                    <a:pt x="7204" y="8741"/>
                  </a:lnTo>
                  <a:lnTo>
                    <a:pt x="7876" y="9173"/>
                  </a:lnTo>
                  <a:lnTo>
                    <a:pt x="8549" y="9557"/>
                  </a:lnTo>
                  <a:lnTo>
                    <a:pt x="9269" y="9942"/>
                  </a:lnTo>
                  <a:lnTo>
                    <a:pt x="10038" y="10278"/>
                  </a:lnTo>
                  <a:lnTo>
                    <a:pt x="10806" y="10566"/>
                  </a:lnTo>
                  <a:lnTo>
                    <a:pt x="11574" y="10854"/>
                  </a:lnTo>
                  <a:lnTo>
                    <a:pt x="12391" y="11046"/>
                  </a:lnTo>
                  <a:lnTo>
                    <a:pt x="13255" y="11238"/>
                  </a:lnTo>
                  <a:lnTo>
                    <a:pt x="14072" y="11334"/>
                  </a:lnTo>
                  <a:lnTo>
                    <a:pt x="14936" y="11382"/>
                  </a:lnTo>
                  <a:lnTo>
                    <a:pt x="15849" y="11382"/>
                  </a:lnTo>
                  <a:lnTo>
                    <a:pt x="16761" y="11334"/>
                  </a:lnTo>
                  <a:lnTo>
                    <a:pt x="17001" y="11238"/>
                  </a:lnTo>
                  <a:lnTo>
                    <a:pt x="17241" y="11142"/>
                  </a:lnTo>
                  <a:lnTo>
                    <a:pt x="17433" y="10950"/>
                  </a:lnTo>
                  <a:lnTo>
                    <a:pt x="17626" y="10758"/>
                  </a:lnTo>
                  <a:lnTo>
                    <a:pt x="17722" y="10566"/>
                  </a:lnTo>
                  <a:lnTo>
                    <a:pt x="17818" y="10278"/>
                  </a:lnTo>
                  <a:lnTo>
                    <a:pt x="17818" y="10038"/>
                  </a:lnTo>
                  <a:lnTo>
                    <a:pt x="17770" y="9749"/>
                  </a:lnTo>
                  <a:lnTo>
                    <a:pt x="17337" y="8453"/>
                  </a:lnTo>
                  <a:lnTo>
                    <a:pt x="17193" y="8069"/>
                  </a:lnTo>
                  <a:lnTo>
                    <a:pt x="17001" y="7684"/>
                  </a:lnTo>
                  <a:lnTo>
                    <a:pt x="16761" y="7396"/>
                  </a:lnTo>
                  <a:lnTo>
                    <a:pt x="16473" y="7108"/>
                  </a:lnTo>
                  <a:lnTo>
                    <a:pt x="16137" y="6868"/>
                  </a:lnTo>
                  <a:lnTo>
                    <a:pt x="15753" y="6724"/>
                  </a:lnTo>
                  <a:lnTo>
                    <a:pt x="15368" y="6580"/>
                  </a:lnTo>
                  <a:lnTo>
                    <a:pt x="14936" y="6532"/>
                  </a:lnTo>
                  <a:lnTo>
                    <a:pt x="13928" y="6484"/>
                  </a:lnTo>
                  <a:lnTo>
                    <a:pt x="12727" y="6340"/>
                  </a:lnTo>
                  <a:lnTo>
                    <a:pt x="12103" y="6244"/>
                  </a:lnTo>
                  <a:lnTo>
                    <a:pt x="11430" y="6100"/>
                  </a:lnTo>
                  <a:lnTo>
                    <a:pt x="10710" y="5907"/>
                  </a:lnTo>
                  <a:lnTo>
                    <a:pt x="9941" y="5667"/>
                  </a:lnTo>
                  <a:lnTo>
                    <a:pt x="9125" y="5331"/>
                  </a:lnTo>
                  <a:lnTo>
                    <a:pt x="8261" y="4899"/>
                  </a:lnTo>
                  <a:lnTo>
                    <a:pt x="7348" y="4371"/>
                  </a:lnTo>
                  <a:lnTo>
                    <a:pt x="6340" y="3746"/>
                  </a:lnTo>
                  <a:lnTo>
                    <a:pt x="5283" y="3026"/>
                  </a:lnTo>
                  <a:lnTo>
                    <a:pt x="4178" y="2161"/>
                  </a:lnTo>
                  <a:lnTo>
                    <a:pt x="2978" y="1153"/>
                  </a:lnTo>
                  <a:lnTo>
                    <a:pt x="1729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59"/>
            <p:cNvSpPr/>
            <p:nvPr/>
          </p:nvSpPr>
          <p:spPr>
            <a:xfrm>
              <a:off x="393000" y="3136025"/>
              <a:ext cx="445450" cy="284575"/>
            </a:xfrm>
            <a:custGeom>
              <a:avLst/>
              <a:gdLst/>
              <a:ahLst/>
              <a:cxnLst/>
              <a:rect l="l" t="t" r="r" b="b"/>
              <a:pathLst>
                <a:path w="17818" h="11383" fill="none" extrusionOk="0">
                  <a:moveTo>
                    <a:pt x="14936" y="6532"/>
                  </a:moveTo>
                  <a:lnTo>
                    <a:pt x="14936" y="6532"/>
                  </a:lnTo>
                  <a:lnTo>
                    <a:pt x="13928" y="6484"/>
                  </a:lnTo>
                  <a:lnTo>
                    <a:pt x="12727" y="6340"/>
                  </a:lnTo>
                  <a:lnTo>
                    <a:pt x="12103" y="6244"/>
                  </a:lnTo>
                  <a:lnTo>
                    <a:pt x="11430" y="6100"/>
                  </a:lnTo>
                  <a:lnTo>
                    <a:pt x="10710" y="5907"/>
                  </a:lnTo>
                  <a:lnTo>
                    <a:pt x="9941" y="5667"/>
                  </a:lnTo>
                  <a:lnTo>
                    <a:pt x="9125" y="5331"/>
                  </a:lnTo>
                  <a:lnTo>
                    <a:pt x="8261" y="4899"/>
                  </a:lnTo>
                  <a:lnTo>
                    <a:pt x="7348" y="4371"/>
                  </a:lnTo>
                  <a:lnTo>
                    <a:pt x="6340" y="3746"/>
                  </a:lnTo>
                  <a:lnTo>
                    <a:pt x="5283" y="3026"/>
                  </a:lnTo>
                  <a:lnTo>
                    <a:pt x="4178" y="2161"/>
                  </a:lnTo>
                  <a:lnTo>
                    <a:pt x="2978" y="1153"/>
                  </a:lnTo>
                  <a:lnTo>
                    <a:pt x="1729" y="0"/>
                  </a:lnTo>
                  <a:lnTo>
                    <a:pt x="0" y="1633"/>
                  </a:lnTo>
                  <a:lnTo>
                    <a:pt x="0" y="1633"/>
                  </a:lnTo>
                  <a:lnTo>
                    <a:pt x="336" y="2113"/>
                  </a:lnTo>
                  <a:lnTo>
                    <a:pt x="1249" y="3314"/>
                  </a:lnTo>
                  <a:lnTo>
                    <a:pt x="1921" y="4131"/>
                  </a:lnTo>
                  <a:lnTo>
                    <a:pt x="2738" y="4995"/>
                  </a:lnTo>
                  <a:lnTo>
                    <a:pt x="3698" y="5955"/>
                  </a:lnTo>
                  <a:lnTo>
                    <a:pt x="4755" y="6916"/>
                  </a:lnTo>
                  <a:lnTo>
                    <a:pt x="5907" y="7876"/>
                  </a:lnTo>
                  <a:lnTo>
                    <a:pt x="6532" y="8309"/>
                  </a:lnTo>
                  <a:lnTo>
                    <a:pt x="7204" y="8741"/>
                  </a:lnTo>
                  <a:lnTo>
                    <a:pt x="7876" y="9173"/>
                  </a:lnTo>
                  <a:lnTo>
                    <a:pt x="8549" y="9557"/>
                  </a:lnTo>
                  <a:lnTo>
                    <a:pt x="9269" y="9942"/>
                  </a:lnTo>
                  <a:lnTo>
                    <a:pt x="10038" y="10278"/>
                  </a:lnTo>
                  <a:lnTo>
                    <a:pt x="10806" y="10566"/>
                  </a:lnTo>
                  <a:lnTo>
                    <a:pt x="11574" y="10854"/>
                  </a:lnTo>
                  <a:lnTo>
                    <a:pt x="12391" y="11046"/>
                  </a:lnTo>
                  <a:lnTo>
                    <a:pt x="13255" y="11238"/>
                  </a:lnTo>
                  <a:lnTo>
                    <a:pt x="14072" y="11334"/>
                  </a:lnTo>
                  <a:lnTo>
                    <a:pt x="14936" y="11382"/>
                  </a:lnTo>
                  <a:lnTo>
                    <a:pt x="15849" y="11382"/>
                  </a:lnTo>
                  <a:lnTo>
                    <a:pt x="16761" y="11334"/>
                  </a:lnTo>
                  <a:lnTo>
                    <a:pt x="16761" y="11334"/>
                  </a:lnTo>
                  <a:lnTo>
                    <a:pt x="17001" y="11238"/>
                  </a:lnTo>
                  <a:lnTo>
                    <a:pt x="17241" y="11142"/>
                  </a:lnTo>
                  <a:lnTo>
                    <a:pt x="17433" y="10950"/>
                  </a:lnTo>
                  <a:lnTo>
                    <a:pt x="17626" y="10758"/>
                  </a:lnTo>
                  <a:lnTo>
                    <a:pt x="17722" y="10566"/>
                  </a:lnTo>
                  <a:lnTo>
                    <a:pt x="17818" y="10278"/>
                  </a:lnTo>
                  <a:lnTo>
                    <a:pt x="17818" y="10038"/>
                  </a:lnTo>
                  <a:lnTo>
                    <a:pt x="17770" y="9749"/>
                  </a:lnTo>
                  <a:lnTo>
                    <a:pt x="17337" y="8453"/>
                  </a:lnTo>
                  <a:lnTo>
                    <a:pt x="17337" y="8453"/>
                  </a:lnTo>
                  <a:lnTo>
                    <a:pt x="17193" y="8069"/>
                  </a:lnTo>
                  <a:lnTo>
                    <a:pt x="17001" y="7684"/>
                  </a:lnTo>
                  <a:lnTo>
                    <a:pt x="16761" y="7396"/>
                  </a:lnTo>
                  <a:lnTo>
                    <a:pt x="16473" y="7108"/>
                  </a:lnTo>
                  <a:lnTo>
                    <a:pt x="16137" y="6868"/>
                  </a:lnTo>
                  <a:lnTo>
                    <a:pt x="15753" y="6724"/>
                  </a:lnTo>
                  <a:lnTo>
                    <a:pt x="15368" y="6580"/>
                  </a:lnTo>
                  <a:lnTo>
                    <a:pt x="14936" y="65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59"/>
            <p:cNvSpPr/>
            <p:nvPr/>
          </p:nvSpPr>
          <p:spPr>
            <a:xfrm>
              <a:off x="634325" y="3274100"/>
              <a:ext cx="19225" cy="7225"/>
            </a:xfrm>
            <a:custGeom>
              <a:avLst/>
              <a:gdLst/>
              <a:ahLst/>
              <a:cxnLst/>
              <a:rect l="l" t="t" r="r" b="b"/>
              <a:pathLst>
                <a:path w="769" h="289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69" y="288"/>
                  </a:lnTo>
                  <a:lnTo>
                    <a:pt x="769" y="288"/>
                  </a:lnTo>
                  <a:lnTo>
                    <a:pt x="769" y="288"/>
                  </a:lnTo>
                  <a:lnTo>
                    <a:pt x="769" y="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B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59"/>
            <p:cNvSpPr/>
            <p:nvPr/>
          </p:nvSpPr>
          <p:spPr>
            <a:xfrm>
              <a:off x="634325" y="3274100"/>
              <a:ext cx="19225" cy="7225"/>
            </a:xfrm>
            <a:custGeom>
              <a:avLst/>
              <a:gdLst/>
              <a:ahLst/>
              <a:cxnLst/>
              <a:rect l="l" t="t" r="r" b="b"/>
              <a:pathLst>
                <a:path w="769" h="28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69" y="288"/>
                  </a:lnTo>
                  <a:lnTo>
                    <a:pt x="769" y="288"/>
                  </a:lnTo>
                  <a:lnTo>
                    <a:pt x="769" y="288"/>
                  </a:lnTo>
                  <a:lnTo>
                    <a:pt x="769" y="28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59"/>
            <p:cNvSpPr/>
            <p:nvPr/>
          </p:nvSpPr>
          <p:spPr>
            <a:xfrm>
              <a:off x="624725" y="3274100"/>
              <a:ext cx="28825" cy="116475"/>
            </a:xfrm>
            <a:custGeom>
              <a:avLst/>
              <a:gdLst/>
              <a:ahLst/>
              <a:cxnLst/>
              <a:rect l="l" t="t" r="r" b="b"/>
              <a:pathLst>
                <a:path w="1153" h="4659" extrusionOk="0">
                  <a:moveTo>
                    <a:pt x="384" y="0"/>
                  </a:moveTo>
                  <a:lnTo>
                    <a:pt x="0" y="4419"/>
                  </a:lnTo>
                  <a:lnTo>
                    <a:pt x="576" y="4659"/>
                  </a:lnTo>
                  <a:lnTo>
                    <a:pt x="865" y="2450"/>
                  </a:lnTo>
                  <a:lnTo>
                    <a:pt x="1009" y="1249"/>
                  </a:lnTo>
                  <a:lnTo>
                    <a:pt x="1153" y="288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59"/>
            <p:cNvSpPr/>
            <p:nvPr/>
          </p:nvSpPr>
          <p:spPr>
            <a:xfrm>
              <a:off x="624725" y="3274100"/>
              <a:ext cx="28825" cy="116475"/>
            </a:xfrm>
            <a:custGeom>
              <a:avLst/>
              <a:gdLst/>
              <a:ahLst/>
              <a:cxnLst/>
              <a:rect l="l" t="t" r="r" b="b"/>
              <a:pathLst>
                <a:path w="1153" h="4659" fill="none" extrusionOk="0">
                  <a:moveTo>
                    <a:pt x="384" y="0"/>
                  </a:moveTo>
                  <a:lnTo>
                    <a:pt x="0" y="4419"/>
                  </a:lnTo>
                  <a:lnTo>
                    <a:pt x="0" y="4419"/>
                  </a:lnTo>
                  <a:lnTo>
                    <a:pt x="576" y="4659"/>
                  </a:lnTo>
                  <a:lnTo>
                    <a:pt x="576" y="4659"/>
                  </a:lnTo>
                  <a:lnTo>
                    <a:pt x="865" y="2450"/>
                  </a:lnTo>
                  <a:lnTo>
                    <a:pt x="1009" y="1249"/>
                  </a:lnTo>
                  <a:lnTo>
                    <a:pt x="1153" y="288"/>
                  </a:lnTo>
                  <a:lnTo>
                    <a:pt x="1153" y="288"/>
                  </a:lnTo>
                  <a:lnTo>
                    <a:pt x="3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59"/>
            <p:cNvSpPr/>
            <p:nvPr/>
          </p:nvSpPr>
          <p:spPr>
            <a:xfrm>
              <a:off x="636725" y="3264500"/>
              <a:ext cx="136900" cy="183700"/>
            </a:xfrm>
            <a:custGeom>
              <a:avLst/>
              <a:gdLst/>
              <a:ahLst/>
              <a:cxnLst/>
              <a:rect l="l" t="t" r="r" b="b"/>
              <a:pathLst>
                <a:path w="5476" h="7348" extrusionOk="0">
                  <a:moveTo>
                    <a:pt x="1009" y="0"/>
                  </a:moveTo>
                  <a:lnTo>
                    <a:pt x="865" y="48"/>
                  </a:lnTo>
                  <a:lnTo>
                    <a:pt x="817" y="144"/>
                  </a:lnTo>
                  <a:lnTo>
                    <a:pt x="769" y="384"/>
                  </a:lnTo>
                  <a:lnTo>
                    <a:pt x="625" y="1105"/>
                  </a:lnTo>
                  <a:lnTo>
                    <a:pt x="337" y="3122"/>
                  </a:lnTo>
                  <a:lnTo>
                    <a:pt x="0" y="6051"/>
                  </a:lnTo>
                  <a:lnTo>
                    <a:pt x="5187" y="7348"/>
                  </a:lnTo>
                  <a:lnTo>
                    <a:pt x="5475" y="720"/>
                  </a:lnTo>
                  <a:lnTo>
                    <a:pt x="3890" y="768"/>
                  </a:lnTo>
                  <a:lnTo>
                    <a:pt x="2786" y="768"/>
                  </a:lnTo>
                  <a:lnTo>
                    <a:pt x="2210" y="720"/>
                  </a:lnTo>
                  <a:lnTo>
                    <a:pt x="2017" y="576"/>
                  </a:lnTo>
                  <a:lnTo>
                    <a:pt x="1633" y="288"/>
                  </a:lnTo>
                  <a:lnTo>
                    <a:pt x="1393" y="144"/>
                  </a:lnTo>
                  <a:lnTo>
                    <a:pt x="1201" y="48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59"/>
            <p:cNvSpPr/>
            <p:nvPr/>
          </p:nvSpPr>
          <p:spPr>
            <a:xfrm>
              <a:off x="636725" y="3264500"/>
              <a:ext cx="136900" cy="183700"/>
            </a:xfrm>
            <a:custGeom>
              <a:avLst/>
              <a:gdLst/>
              <a:ahLst/>
              <a:cxnLst/>
              <a:rect l="l" t="t" r="r" b="b"/>
              <a:pathLst>
                <a:path w="5476" h="7348" fill="none" extrusionOk="0">
                  <a:moveTo>
                    <a:pt x="5475" y="720"/>
                  </a:moveTo>
                  <a:lnTo>
                    <a:pt x="5475" y="720"/>
                  </a:lnTo>
                  <a:lnTo>
                    <a:pt x="3890" y="768"/>
                  </a:lnTo>
                  <a:lnTo>
                    <a:pt x="2786" y="768"/>
                  </a:lnTo>
                  <a:lnTo>
                    <a:pt x="2210" y="720"/>
                  </a:lnTo>
                  <a:lnTo>
                    <a:pt x="2210" y="720"/>
                  </a:lnTo>
                  <a:lnTo>
                    <a:pt x="2017" y="576"/>
                  </a:lnTo>
                  <a:lnTo>
                    <a:pt x="1633" y="288"/>
                  </a:lnTo>
                  <a:lnTo>
                    <a:pt x="1393" y="144"/>
                  </a:lnTo>
                  <a:lnTo>
                    <a:pt x="1201" y="48"/>
                  </a:lnTo>
                  <a:lnTo>
                    <a:pt x="1009" y="0"/>
                  </a:lnTo>
                  <a:lnTo>
                    <a:pt x="865" y="48"/>
                  </a:lnTo>
                  <a:lnTo>
                    <a:pt x="865" y="48"/>
                  </a:lnTo>
                  <a:lnTo>
                    <a:pt x="817" y="144"/>
                  </a:lnTo>
                  <a:lnTo>
                    <a:pt x="769" y="384"/>
                  </a:lnTo>
                  <a:lnTo>
                    <a:pt x="625" y="1105"/>
                  </a:lnTo>
                  <a:lnTo>
                    <a:pt x="337" y="3122"/>
                  </a:lnTo>
                  <a:lnTo>
                    <a:pt x="0" y="6051"/>
                  </a:lnTo>
                  <a:lnTo>
                    <a:pt x="5187" y="7348"/>
                  </a:lnTo>
                  <a:lnTo>
                    <a:pt x="5475" y="7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59"/>
            <p:cNvSpPr/>
            <p:nvPr/>
          </p:nvSpPr>
          <p:spPr>
            <a:xfrm>
              <a:off x="636725" y="3264500"/>
              <a:ext cx="104475" cy="174100"/>
            </a:xfrm>
            <a:custGeom>
              <a:avLst/>
              <a:gdLst/>
              <a:ahLst/>
              <a:cxnLst/>
              <a:rect l="l" t="t" r="r" b="b"/>
              <a:pathLst>
                <a:path w="4179" h="6964" extrusionOk="0">
                  <a:moveTo>
                    <a:pt x="1009" y="0"/>
                  </a:moveTo>
                  <a:lnTo>
                    <a:pt x="865" y="48"/>
                  </a:lnTo>
                  <a:lnTo>
                    <a:pt x="769" y="240"/>
                  </a:lnTo>
                  <a:lnTo>
                    <a:pt x="673" y="672"/>
                  </a:lnTo>
                  <a:lnTo>
                    <a:pt x="529" y="1633"/>
                  </a:lnTo>
                  <a:lnTo>
                    <a:pt x="385" y="2834"/>
                  </a:lnTo>
                  <a:lnTo>
                    <a:pt x="96" y="5043"/>
                  </a:lnTo>
                  <a:lnTo>
                    <a:pt x="0" y="6051"/>
                  </a:lnTo>
                  <a:lnTo>
                    <a:pt x="3650" y="6964"/>
                  </a:lnTo>
                  <a:lnTo>
                    <a:pt x="3698" y="4995"/>
                  </a:lnTo>
                  <a:lnTo>
                    <a:pt x="3794" y="3266"/>
                  </a:lnTo>
                  <a:lnTo>
                    <a:pt x="3986" y="1777"/>
                  </a:lnTo>
                  <a:lnTo>
                    <a:pt x="4083" y="1201"/>
                  </a:lnTo>
                  <a:lnTo>
                    <a:pt x="4179" y="768"/>
                  </a:lnTo>
                  <a:lnTo>
                    <a:pt x="3122" y="768"/>
                  </a:lnTo>
                  <a:lnTo>
                    <a:pt x="2210" y="720"/>
                  </a:lnTo>
                  <a:lnTo>
                    <a:pt x="2017" y="576"/>
                  </a:lnTo>
                  <a:lnTo>
                    <a:pt x="1729" y="336"/>
                  </a:lnTo>
                  <a:lnTo>
                    <a:pt x="1345" y="96"/>
                  </a:lnTo>
                  <a:lnTo>
                    <a:pt x="1201" y="48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76A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59"/>
            <p:cNvSpPr/>
            <p:nvPr/>
          </p:nvSpPr>
          <p:spPr>
            <a:xfrm>
              <a:off x="751975" y="3282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59"/>
            <p:cNvSpPr/>
            <p:nvPr/>
          </p:nvSpPr>
          <p:spPr>
            <a:xfrm>
              <a:off x="753175" y="3282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59"/>
            <p:cNvSpPr/>
            <p:nvPr/>
          </p:nvSpPr>
          <p:spPr>
            <a:xfrm>
              <a:off x="753175" y="3282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59"/>
            <p:cNvSpPr/>
            <p:nvPr/>
          </p:nvSpPr>
          <p:spPr>
            <a:xfrm>
              <a:off x="753175" y="3282500"/>
              <a:ext cx="12050" cy="25"/>
            </a:xfrm>
            <a:custGeom>
              <a:avLst/>
              <a:gdLst/>
              <a:ahLst/>
              <a:cxnLst/>
              <a:rect l="l" t="t" r="r" b="b"/>
              <a:pathLst>
                <a:path w="482" h="1" fill="none" extrusionOk="0">
                  <a:moveTo>
                    <a:pt x="481" y="0"/>
                  </a:moveTo>
                  <a:lnTo>
                    <a:pt x="48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481" y="0"/>
                  </a:lnTo>
                  <a:lnTo>
                    <a:pt x="48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59"/>
            <p:cNvSpPr/>
            <p:nvPr/>
          </p:nvSpPr>
          <p:spPr>
            <a:xfrm>
              <a:off x="636725" y="3264500"/>
              <a:ext cx="104475" cy="174100"/>
            </a:xfrm>
            <a:custGeom>
              <a:avLst/>
              <a:gdLst/>
              <a:ahLst/>
              <a:cxnLst/>
              <a:rect l="l" t="t" r="r" b="b"/>
              <a:pathLst>
                <a:path w="4179" h="6964" fill="none" extrusionOk="0">
                  <a:moveTo>
                    <a:pt x="1009" y="0"/>
                  </a:moveTo>
                  <a:lnTo>
                    <a:pt x="1009" y="0"/>
                  </a:lnTo>
                  <a:lnTo>
                    <a:pt x="865" y="48"/>
                  </a:lnTo>
                  <a:lnTo>
                    <a:pt x="865" y="48"/>
                  </a:lnTo>
                  <a:lnTo>
                    <a:pt x="769" y="240"/>
                  </a:lnTo>
                  <a:lnTo>
                    <a:pt x="673" y="672"/>
                  </a:lnTo>
                  <a:lnTo>
                    <a:pt x="673" y="672"/>
                  </a:lnTo>
                  <a:lnTo>
                    <a:pt x="529" y="1633"/>
                  </a:lnTo>
                  <a:lnTo>
                    <a:pt x="385" y="2834"/>
                  </a:lnTo>
                  <a:lnTo>
                    <a:pt x="96" y="5043"/>
                  </a:lnTo>
                  <a:lnTo>
                    <a:pt x="96" y="5043"/>
                  </a:lnTo>
                  <a:lnTo>
                    <a:pt x="0" y="6051"/>
                  </a:lnTo>
                  <a:lnTo>
                    <a:pt x="3650" y="6964"/>
                  </a:lnTo>
                  <a:lnTo>
                    <a:pt x="3650" y="6964"/>
                  </a:lnTo>
                  <a:lnTo>
                    <a:pt x="3698" y="4995"/>
                  </a:lnTo>
                  <a:lnTo>
                    <a:pt x="3794" y="3266"/>
                  </a:lnTo>
                  <a:lnTo>
                    <a:pt x="3986" y="1777"/>
                  </a:lnTo>
                  <a:lnTo>
                    <a:pt x="4083" y="1201"/>
                  </a:lnTo>
                  <a:lnTo>
                    <a:pt x="4179" y="768"/>
                  </a:lnTo>
                  <a:lnTo>
                    <a:pt x="4179" y="768"/>
                  </a:lnTo>
                  <a:lnTo>
                    <a:pt x="3122" y="768"/>
                  </a:lnTo>
                  <a:lnTo>
                    <a:pt x="3122" y="768"/>
                  </a:lnTo>
                  <a:lnTo>
                    <a:pt x="2210" y="720"/>
                  </a:lnTo>
                  <a:lnTo>
                    <a:pt x="2210" y="720"/>
                  </a:lnTo>
                  <a:lnTo>
                    <a:pt x="2017" y="576"/>
                  </a:lnTo>
                  <a:lnTo>
                    <a:pt x="1729" y="336"/>
                  </a:lnTo>
                  <a:lnTo>
                    <a:pt x="1345" y="96"/>
                  </a:lnTo>
                  <a:lnTo>
                    <a:pt x="1201" y="48"/>
                  </a:lnTo>
                  <a:lnTo>
                    <a:pt x="100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59"/>
            <p:cNvSpPr/>
            <p:nvPr/>
          </p:nvSpPr>
          <p:spPr>
            <a:xfrm>
              <a:off x="727975" y="3282500"/>
              <a:ext cx="25225" cy="159700"/>
            </a:xfrm>
            <a:custGeom>
              <a:avLst/>
              <a:gdLst/>
              <a:ahLst/>
              <a:cxnLst/>
              <a:rect l="l" t="t" r="r" b="b"/>
              <a:pathLst>
                <a:path w="1009" h="6388" extrusionOk="0">
                  <a:moveTo>
                    <a:pt x="0" y="6244"/>
                  </a:moveTo>
                  <a:lnTo>
                    <a:pt x="0" y="6244"/>
                  </a:lnTo>
                  <a:lnTo>
                    <a:pt x="673" y="6388"/>
                  </a:lnTo>
                  <a:lnTo>
                    <a:pt x="673" y="6388"/>
                  </a:lnTo>
                  <a:lnTo>
                    <a:pt x="0" y="6244"/>
                  </a:lnTo>
                  <a:close/>
                  <a:moveTo>
                    <a:pt x="961" y="0"/>
                  </a:moveTo>
                  <a:lnTo>
                    <a:pt x="961" y="0"/>
                  </a:lnTo>
                  <a:lnTo>
                    <a:pt x="529" y="48"/>
                  </a:lnTo>
                  <a:lnTo>
                    <a:pt x="529" y="48"/>
                  </a:lnTo>
                  <a:lnTo>
                    <a:pt x="529" y="48"/>
                  </a:lnTo>
                  <a:lnTo>
                    <a:pt x="961" y="0"/>
                  </a:lnTo>
                  <a:close/>
                  <a:moveTo>
                    <a:pt x="1009" y="0"/>
                  </a:moveTo>
                  <a:lnTo>
                    <a:pt x="1009" y="0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009" y="0"/>
                  </a:lnTo>
                  <a:close/>
                  <a:moveTo>
                    <a:pt x="1009" y="0"/>
                  </a:move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close/>
                  <a:moveTo>
                    <a:pt x="1009" y="0"/>
                  </a:move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D8DF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59"/>
            <p:cNvSpPr/>
            <p:nvPr/>
          </p:nvSpPr>
          <p:spPr>
            <a:xfrm>
              <a:off x="727975" y="3438575"/>
              <a:ext cx="16825" cy="3625"/>
            </a:xfrm>
            <a:custGeom>
              <a:avLst/>
              <a:gdLst/>
              <a:ahLst/>
              <a:cxnLst/>
              <a:rect l="l" t="t" r="r" b="b"/>
              <a:pathLst>
                <a:path w="673" h="14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673" y="145"/>
                  </a:lnTo>
                  <a:lnTo>
                    <a:pt x="673" y="14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59"/>
            <p:cNvSpPr/>
            <p:nvPr/>
          </p:nvSpPr>
          <p:spPr>
            <a:xfrm>
              <a:off x="741175" y="3282500"/>
              <a:ext cx="10825" cy="1225"/>
            </a:xfrm>
            <a:custGeom>
              <a:avLst/>
              <a:gdLst/>
              <a:ahLst/>
              <a:cxnLst/>
              <a:rect l="l" t="t" r="r" b="b"/>
              <a:pathLst>
                <a:path w="433" h="49" fill="none" extrusionOk="0">
                  <a:moveTo>
                    <a:pt x="433" y="0"/>
                  </a:moveTo>
                  <a:lnTo>
                    <a:pt x="433" y="0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59"/>
            <p:cNvSpPr/>
            <p:nvPr/>
          </p:nvSpPr>
          <p:spPr>
            <a:xfrm>
              <a:off x="751975" y="328250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9" y="0"/>
                  </a:moveTo>
                  <a:lnTo>
                    <a:pt x="49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59"/>
            <p:cNvSpPr/>
            <p:nvPr/>
          </p:nvSpPr>
          <p:spPr>
            <a:xfrm>
              <a:off x="753175" y="3282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59"/>
            <p:cNvSpPr/>
            <p:nvPr/>
          </p:nvSpPr>
          <p:spPr>
            <a:xfrm>
              <a:off x="753175" y="3282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59"/>
            <p:cNvSpPr/>
            <p:nvPr/>
          </p:nvSpPr>
          <p:spPr>
            <a:xfrm>
              <a:off x="727975" y="3282500"/>
              <a:ext cx="37250" cy="159700"/>
            </a:xfrm>
            <a:custGeom>
              <a:avLst/>
              <a:gdLst/>
              <a:ahLst/>
              <a:cxnLst/>
              <a:rect l="l" t="t" r="r" b="b"/>
              <a:pathLst>
                <a:path w="1490" h="6388" extrusionOk="0">
                  <a:moveTo>
                    <a:pt x="961" y="0"/>
                  </a:moveTo>
                  <a:lnTo>
                    <a:pt x="529" y="48"/>
                  </a:lnTo>
                  <a:lnTo>
                    <a:pt x="433" y="481"/>
                  </a:lnTo>
                  <a:lnTo>
                    <a:pt x="336" y="1057"/>
                  </a:lnTo>
                  <a:lnTo>
                    <a:pt x="144" y="2546"/>
                  </a:lnTo>
                  <a:lnTo>
                    <a:pt x="48" y="4275"/>
                  </a:lnTo>
                  <a:lnTo>
                    <a:pt x="0" y="6244"/>
                  </a:lnTo>
                  <a:lnTo>
                    <a:pt x="673" y="6388"/>
                  </a:lnTo>
                  <a:lnTo>
                    <a:pt x="817" y="4131"/>
                  </a:lnTo>
                  <a:lnTo>
                    <a:pt x="913" y="3170"/>
                  </a:lnTo>
                  <a:lnTo>
                    <a:pt x="1009" y="2306"/>
                  </a:lnTo>
                  <a:lnTo>
                    <a:pt x="961" y="2306"/>
                  </a:lnTo>
                  <a:lnTo>
                    <a:pt x="913" y="2017"/>
                  </a:lnTo>
                  <a:lnTo>
                    <a:pt x="913" y="1729"/>
                  </a:lnTo>
                  <a:lnTo>
                    <a:pt x="913" y="1441"/>
                  </a:lnTo>
                  <a:lnTo>
                    <a:pt x="1009" y="1105"/>
                  </a:lnTo>
                  <a:lnTo>
                    <a:pt x="1249" y="529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6D9A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59"/>
            <p:cNvSpPr/>
            <p:nvPr/>
          </p:nvSpPr>
          <p:spPr>
            <a:xfrm>
              <a:off x="727975" y="3282500"/>
              <a:ext cx="37250" cy="159700"/>
            </a:xfrm>
            <a:custGeom>
              <a:avLst/>
              <a:gdLst/>
              <a:ahLst/>
              <a:cxnLst/>
              <a:rect l="l" t="t" r="r" b="b"/>
              <a:pathLst>
                <a:path w="1490" h="6388" fill="none" extrusionOk="0">
                  <a:moveTo>
                    <a:pt x="1489" y="0"/>
                  </a:moveTo>
                  <a:lnTo>
                    <a:pt x="148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1009" y="0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529" y="48"/>
                  </a:lnTo>
                  <a:lnTo>
                    <a:pt x="529" y="48"/>
                  </a:lnTo>
                  <a:lnTo>
                    <a:pt x="433" y="481"/>
                  </a:lnTo>
                  <a:lnTo>
                    <a:pt x="336" y="1057"/>
                  </a:lnTo>
                  <a:lnTo>
                    <a:pt x="144" y="2546"/>
                  </a:lnTo>
                  <a:lnTo>
                    <a:pt x="48" y="4275"/>
                  </a:lnTo>
                  <a:lnTo>
                    <a:pt x="0" y="6244"/>
                  </a:lnTo>
                  <a:lnTo>
                    <a:pt x="673" y="6388"/>
                  </a:lnTo>
                  <a:lnTo>
                    <a:pt x="673" y="6388"/>
                  </a:lnTo>
                  <a:lnTo>
                    <a:pt x="817" y="4131"/>
                  </a:lnTo>
                  <a:lnTo>
                    <a:pt x="913" y="3170"/>
                  </a:lnTo>
                  <a:lnTo>
                    <a:pt x="1009" y="2306"/>
                  </a:lnTo>
                  <a:lnTo>
                    <a:pt x="1009" y="2306"/>
                  </a:lnTo>
                  <a:lnTo>
                    <a:pt x="961" y="2306"/>
                  </a:lnTo>
                  <a:lnTo>
                    <a:pt x="961" y="2306"/>
                  </a:lnTo>
                  <a:lnTo>
                    <a:pt x="913" y="2017"/>
                  </a:lnTo>
                  <a:lnTo>
                    <a:pt x="913" y="1729"/>
                  </a:lnTo>
                  <a:lnTo>
                    <a:pt x="913" y="1441"/>
                  </a:lnTo>
                  <a:lnTo>
                    <a:pt x="1009" y="1105"/>
                  </a:lnTo>
                  <a:lnTo>
                    <a:pt x="1249" y="529"/>
                  </a:lnTo>
                  <a:lnTo>
                    <a:pt x="148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59"/>
            <p:cNvSpPr/>
            <p:nvPr/>
          </p:nvSpPr>
          <p:spPr>
            <a:xfrm>
              <a:off x="307750" y="3044775"/>
              <a:ext cx="140500" cy="148900"/>
            </a:xfrm>
            <a:custGeom>
              <a:avLst/>
              <a:gdLst/>
              <a:ahLst/>
              <a:cxnLst/>
              <a:rect l="l" t="t" r="r" b="b"/>
              <a:pathLst>
                <a:path w="5620" h="5956" extrusionOk="0">
                  <a:moveTo>
                    <a:pt x="1921" y="0"/>
                  </a:moveTo>
                  <a:lnTo>
                    <a:pt x="1873" y="48"/>
                  </a:lnTo>
                  <a:lnTo>
                    <a:pt x="1873" y="241"/>
                  </a:lnTo>
                  <a:lnTo>
                    <a:pt x="1969" y="529"/>
                  </a:lnTo>
                  <a:lnTo>
                    <a:pt x="2114" y="817"/>
                  </a:lnTo>
                  <a:lnTo>
                    <a:pt x="2306" y="1153"/>
                  </a:lnTo>
                  <a:lnTo>
                    <a:pt x="2690" y="1777"/>
                  </a:lnTo>
                  <a:lnTo>
                    <a:pt x="2930" y="2162"/>
                  </a:lnTo>
                  <a:lnTo>
                    <a:pt x="2930" y="2162"/>
                  </a:lnTo>
                  <a:lnTo>
                    <a:pt x="2450" y="1777"/>
                  </a:lnTo>
                  <a:lnTo>
                    <a:pt x="1729" y="1249"/>
                  </a:lnTo>
                  <a:lnTo>
                    <a:pt x="1345" y="1009"/>
                  </a:lnTo>
                  <a:lnTo>
                    <a:pt x="1009" y="865"/>
                  </a:lnTo>
                  <a:lnTo>
                    <a:pt x="769" y="769"/>
                  </a:lnTo>
                  <a:lnTo>
                    <a:pt x="673" y="817"/>
                  </a:lnTo>
                  <a:lnTo>
                    <a:pt x="625" y="865"/>
                  </a:lnTo>
                  <a:lnTo>
                    <a:pt x="625" y="1009"/>
                  </a:lnTo>
                  <a:lnTo>
                    <a:pt x="625" y="1105"/>
                  </a:lnTo>
                  <a:lnTo>
                    <a:pt x="769" y="1441"/>
                  </a:lnTo>
                  <a:lnTo>
                    <a:pt x="1009" y="1777"/>
                  </a:lnTo>
                  <a:lnTo>
                    <a:pt x="1297" y="2114"/>
                  </a:lnTo>
                  <a:lnTo>
                    <a:pt x="1825" y="2690"/>
                  </a:lnTo>
                  <a:lnTo>
                    <a:pt x="2066" y="2978"/>
                  </a:lnTo>
                  <a:lnTo>
                    <a:pt x="1777" y="2786"/>
                  </a:lnTo>
                  <a:lnTo>
                    <a:pt x="1105" y="2402"/>
                  </a:lnTo>
                  <a:lnTo>
                    <a:pt x="721" y="2210"/>
                  </a:lnTo>
                  <a:lnTo>
                    <a:pt x="385" y="2114"/>
                  </a:lnTo>
                  <a:lnTo>
                    <a:pt x="145" y="2066"/>
                  </a:lnTo>
                  <a:lnTo>
                    <a:pt x="97" y="2114"/>
                  </a:lnTo>
                  <a:lnTo>
                    <a:pt x="48" y="2162"/>
                  </a:lnTo>
                  <a:lnTo>
                    <a:pt x="48" y="2258"/>
                  </a:lnTo>
                  <a:lnTo>
                    <a:pt x="97" y="2354"/>
                  </a:lnTo>
                  <a:lnTo>
                    <a:pt x="241" y="2546"/>
                  </a:lnTo>
                  <a:lnTo>
                    <a:pt x="481" y="2738"/>
                  </a:lnTo>
                  <a:lnTo>
                    <a:pt x="769" y="2978"/>
                  </a:lnTo>
                  <a:lnTo>
                    <a:pt x="1345" y="3362"/>
                  </a:lnTo>
                  <a:lnTo>
                    <a:pt x="1681" y="3602"/>
                  </a:lnTo>
                  <a:lnTo>
                    <a:pt x="1681" y="3602"/>
                  </a:lnTo>
                  <a:lnTo>
                    <a:pt x="1297" y="3506"/>
                  </a:lnTo>
                  <a:lnTo>
                    <a:pt x="769" y="3410"/>
                  </a:lnTo>
                  <a:lnTo>
                    <a:pt x="241" y="3410"/>
                  </a:lnTo>
                  <a:lnTo>
                    <a:pt x="48" y="3458"/>
                  </a:lnTo>
                  <a:lnTo>
                    <a:pt x="0" y="3506"/>
                  </a:lnTo>
                  <a:lnTo>
                    <a:pt x="0" y="3554"/>
                  </a:lnTo>
                  <a:lnTo>
                    <a:pt x="0" y="3698"/>
                  </a:lnTo>
                  <a:lnTo>
                    <a:pt x="145" y="3794"/>
                  </a:lnTo>
                  <a:lnTo>
                    <a:pt x="529" y="4035"/>
                  </a:lnTo>
                  <a:lnTo>
                    <a:pt x="1057" y="4275"/>
                  </a:lnTo>
                  <a:lnTo>
                    <a:pt x="1585" y="4515"/>
                  </a:lnTo>
                  <a:lnTo>
                    <a:pt x="1633" y="4755"/>
                  </a:lnTo>
                  <a:lnTo>
                    <a:pt x="1729" y="4995"/>
                  </a:lnTo>
                  <a:lnTo>
                    <a:pt x="1873" y="5187"/>
                  </a:lnTo>
                  <a:lnTo>
                    <a:pt x="2066" y="5427"/>
                  </a:lnTo>
                  <a:lnTo>
                    <a:pt x="2354" y="5619"/>
                  </a:lnTo>
                  <a:lnTo>
                    <a:pt x="2642" y="5811"/>
                  </a:lnTo>
                  <a:lnTo>
                    <a:pt x="2930" y="5908"/>
                  </a:lnTo>
                  <a:lnTo>
                    <a:pt x="3266" y="5956"/>
                  </a:lnTo>
                  <a:lnTo>
                    <a:pt x="3602" y="5908"/>
                  </a:lnTo>
                  <a:lnTo>
                    <a:pt x="3939" y="5811"/>
                  </a:lnTo>
                  <a:lnTo>
                    <a:pt x="4227" y="5667"/>
                  </a:lnTo>
                  <a:lnTo>
                    <a:pt x="4515" y="5427"/>
                  </a:lnTo>
                  <a:lnTo>
                    <a:pt x="5139" y="4851"/>
                  </a:lnTo>
                  <a:lnTo>
                    <a:pt x="5331" y="4611"/>
                  </a:lnTo>
                  <a:lnTo>
                    <a:pt x="5475" y="4323"/>
                  </a:lnTo>
                  <a:lnTo>
                    <a:pt x="5571" y="4035"/>
                  </a:lnTo>
                  <a:lnTo>
                    <a:pt x="5619" y="3746"/>
                  </a:lnTo>
                  <a:lnTo>
                    <a:pt x="5619" y="3458"/>
                  </a:lnTo>
                  <a:lnTo>
                    <a:pt x="5571" y="3170"/>
                  </a:lnTo>
                  <a:lnTo>
                    <a:pt x="5475" y="2882"/>
                  </a:lnTo>
                  <a:lnTo>
                    <a:pt x="5331" y="2642"/>
                  </a:lnTo>
                  <a:lnTo>
                    <a:pt x="5283" y="2017"/>
                  </a:lnTo>
                  <a:lnTo>
                    <a:pt x="5139" y="1201"/>
                  </a:lnTo>
                  <a:lnTo>
                    <a:pt x="5091" y="817"/>
                  </a:lnTo>
                  <a:lnTo>
                    <a:pt x="4947" y="481"/>
                  </a:lnTo>
                  <a:lnTo>
                    <a:pt x="4803" y="289"/>
                  </a:lnTo>
                  <a:lnTo>
                    <a:pt x="4755" y="241"/>
                  </a:lnTo>
                  <a:lnTo>
                    <a:pt x="4659" y="289"/>
                  </a:lnTo>
                  <a:lnTo>
                    <a:pt x="4515" y="337"/>
                  </a:lnTo>
                  <a:lnTo>
                    <a:pt x="4419" y="529"/>
                  </a:lnTo>
                  <a:lnTo>
                    <a:pt x="4323" y="721"/>
                  </a:lnTo>
                  <a:lnTo>
                    <a:pt x="4275" y="961"/>
                  </a:lnTo>
                  <a:lnTo>
                    <a:pt x="4227" y="1441"/>
                  </a:lnTo>
                  <a:lnTo>
                    <a:pt x="4275" y="1873"/>
                  </a:lnTo>
                  <a:lnTo>
                    <a:pt x="3794" y="1873"/>
                  </a:lnTo>
                  <a:lnTo>
                    <a:pt x="3314" y="1297"/>
                  </a:lnTo>
                  <a:lnTo>
                    <a:pt x="2738" y="625"/>
                  </a:lnTo>
                  <a:lnTo>
                    <a:pt x="2450" y="289"/>
                  </a:lnTo>
                  <a:lnTo>
                    <a:pt x="2162" y="96"/>
                  </a:lnTo>
                  <a:lnTo>
                    <a:pt x="1969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59"/>
            <p:cNvSpPr/>
            <p:nvPr/>
          </p:nvSpPr>
          <p:spPr>
            <a:xfrm>
              <a:off x="307750" y="3044775"/>
              <a:ext cx="140500" cy="148900"/>
            </a:xfrm>
            <a:custGeom>
              <a:avLst/>
              <a:gdLst/>
              <a:ahLst/>
              <a:cxnLst/>
              <a:rect l="l" t="t" r="r" b="b"/>
              <a:pathLst>
                <a:path w="5620" h="5956" fill="none" extrusionOk="0">
                  <a:moveTo>
                    <a:pt x="0" y="3554"/>
                  </a:moveTo>
                  <a:lnTo>
                    <a:pt x="0" y="3554"/>
                  </a:lnTo>
                  <a:lnTo>
                    <a:pt x="0" y="3506"/>
                  </a:lnTo>
                  <a:lnTo>
                    <a:pt x="48" y="3458"/>
                  </a:lnTo>
                  <a:lnTo>
                    <a:pt x="241" y="3410"/>
                  </a:lnTo>
                  <a:lnTo>
                    <a:pt x="481" y="3410"/>
                  </a:lnTo>
                  <a:lnTo>
                    <a:pt x="769" y="3410"/>
                  </a:lnTo>
                  <a:lnTo>
                    <a:pt x="1297" y="3506"/>
                  </a:lnTo>
                  <a:lnTo>
                    <a:pt x="1681" y="3602"/>
                  </a:lnTo>
                  <a:lnTo>
                    <a:pt x="1681" y="3602"/>
                  </a:lnTo>
                  <a:lnTo>
                    <a:pt x="1681" y="3602"/>
                  </a:lnTo>
                  <a:lnTo>
                    <a:pt x="1345" y="3362"/>
                  </a:lnTo>
                  <a:lnTo>
                    <a:pt x="769" y="2978"/>
                  </a:lnTo>
                  <a:lnTo>
                    <a:pt x="481" y="2738"/>
                  </a:lnTo>
                  <a:lnTo>
                    <a:pt x="241" y="2546"/>
                  </a:lnTo>
                  <a:lnTo>
                    <a:pt x="97" y="2354"/>
                  </a:lnTo>
                  <a:lnTo>
                    <a:pt x="48" y="2258"/>
                  </a:lnTo>
                  <a:lnTo>
                    <a:pt x="48" y="2162"/>
                  </a:lnTo>
                  <a:lnTo>
                    <a:pt x="48" y="2162"/>
                  </a:lnTo>
                  <a:lnTo>
                    <a:pt x="97" y="2114"/>
                  </a:lnTo>
                  <a:lnTo>
                    <a:pt x="145" y="2066"/>
                  </a:lnTo>
                  <a:lnTo>
                    <a:pt x="385" y="2114"/>
                  </a:lnTo>
                  <a:lnTo>
                    <a:pt x="721" y="2210"/>
                  </a:lnTo>
                  <a:lnTo>
                    <a:pt x="1105" y="2402"/>
                  </a:lnTo>
                  <a:lnTo>
                    <a:pt x="1777" y="2786"/>
                  </a:lnTo>
                  <a:lnTo>
                    <a:pt x="2066" y="2978"/>
                  </a:lnTo>
                  <a:lnTo>
                    <a:pt x="2066" y="2978"/>
                  </a:lnTo>
                  <a:lnTo>
                    <a:pt x="1825" y="2690"/>
                  </a:lnTo>
                  <a:lnTo>
                    <a:pt x="1297" y="2114"/>
                  </a:lnTo>
                  <a:lnTo>
                    <a:pt x="1009" y="1777"/>
                  </a:lnTo>
                  <a:lnTo>
                    <a:pt x="769" y="1441"/>
                  </a:lnTo>
                  <a:lnTo>
                    <a:pt x="625" y="1105"/>
                  </a:lnTo>
                  <a:lnTo>
                    <a:pt x="625" y="1009"/>
                  </a:lnTo>
                  <a:lnTo>
                    <a:pt x="625" y="865"/>
                  </a:lnTo>
                  <a:lnTo>
                    <a:pt x="625" y="865"/>
                  </a:lnTo>
                  <a:lnTo>
                    <a:pt x="673" y="817"/>
                  </a:lnTo>
                  <a:lnTo>
                    <a:pt x="769" y="769"/>
                  </a:lnTo>
                  <a:lnTo>
                    <a:pt x="1009" y="865"/>
                  </a:lnTo>
                  <a:lnTo>
                    <a:pt x="1345" y="1009"/>
                  </a:lnTo>
                  <a:lnTo>
                    <a:pt x="1729" y="1249"/>
                  </a:lnTo>
                  <a:lnTo>
                    <a:pt x="2450" y="1777"/>
                  </a:lnTo>
                  <a:lnTo>
                    <a:pt x="2930" y="2162"/>
                  </a:lnTo>
                  <a:lnTo>
                    <a:pt x="2930" y="2162"/>
                  </a:lnTo>
                  <a:lnTo>
                    <a:pt x="2930" y="2162"/>
                  </a:lnTo>
                  <a:lnTo>
                    <a:pt x="2690" y="1777"/>
                  </a:lnTo>
                  <a:lnTo>
                    <a:pt x="2306" y="1153"/>
                  </a:lnTo>
                  <a:lnTo>
                    <a:pt x="2114" y="817"/>
                  </a:lnTo>
                  <a:lnTo>
                    <a:pt x="1969" y="529"/>
                  </a:lnTo>
                  <a:lnTo>
                    <a:pt x="1873" y="241"/>
                  </a:lnTo>
                  <a:lnTo>
                    <a:pt x="1873" y="48"/>
                  </a:lnTo>
                  <a:lnTo>
                    <a:pt x="1873" y="48"/>
                  </a:lnTo>
                  <a:lnTo>
                    <a:pt x="1921" y="0"/>
                  </a:lnTo>
                  <a:lnTo>
                    <a:pt x="1969" y="0"/>
                  </a:lnTo>
                  <a:lnTo>
                    <a:pt x="2162" y="96"/>
                  </a:lnTo>
                  <a:lnTo>
                    <a:pt x="2450" y="289"/>
                  </a:lnTo>
                  <a:lnTo>
                    <a:pt x="2738" y="625"/>
                  </a:lnTo>
                  <a:lnTo>
                    <a:pt x="3314" y="1297"/>
                  </a:lnTo>
                  <a:lnTo>
                    <a:pt x="3794" y="1873"/>
                  </a:lnTo>
                  <a:lnTo>
                    <a:pt x="3794" y="1873"/>
                  </a:lnTo>
                  <a:lnTo>
                    <a:pt x="4035" y="1873"/>
                  </a:lnTo>
                  <a:lnTo>
                    <a:pt x="4275" y="1873"/>
                  </a:lnTo>
                  <a:lnTo>
                    <a:pt x="4275" y="1873"/>
                  </a:lnTo>
                  <a:lnTo>
                    <a:pt x="4227" y="1441"/>
                  </a:lnTo>
                  <a:lnTo>
                    <a:pt x="4275" y="961"/>
                  </a:lnTo>
                  <a:lnTo>
                    <a:pt x="4323" y="721"/>
                  </a:lnTo>
                  <a:lnTo>
                    <a:pt x="4419" y="529"/>
                  </a:lnTo>
                  <a:lnTo>
                    <a:pt x="4515" y="337"/>
                  </a:lnTo>
                  <a:lnTo>
                    <a:pt x="4659" y="289"/>
                  </a:lnTo>
                  <a:lnTo>
                    <a:pt x="4659" y="289"/>
                  </a:lnTo>
                  <a:lnTo>
                    <a:pt x="4755" y="241"/>
                  </a:lnTo>
                  <a:lnTo>
                    <a:pt x="4803" y="289"/>
                  </a:lnTo>
                  <a:lnTo>
                    <a:pt x="4947" y="481"/>
                  </a:lnTo>
                  <a:lnTo>
                    <a:pt x="5091" y="817"/>
                  </a:lnTo>
                  <a:lnTo>
                    <a:pt x="5139" y="1201"/>
                  </a:lnTo>
                  <a:lnTo>
                    <a:pt x="5283" y="2017"/>
                  </a:lnTo>
                  <a:lnTo>
                    <a:pt x="5331" y="2642"/>
                  </a:lnTo>
                  <a:lnTo>
                    <a:pt x="5331" y="2642"/>
                  </a:lnTo>
                  <a:lnTo>
                    <a:pt x="5475" y="2882"/>
                  </a:lnTo>
                  <a:lnTo>
                    <a:pt x="5571" y="3170"/>
                  </a:lnTo>
                  <a:lnTo>
                    <a:pt x="5619" y="3458"/>
                  </a:lnTo>
                  <a:lnTo>
                    <a:pt x="5619" y="3746"/>
                  </a:lnTo>
                  <a:lnTo>
                    <a:pt x="5571" y="4035"/>
                  </a:lnTo>
                  <a:lnTo>
                    <a:pt x="5475" y="4323"/>
                  </a:lnTo>
                  <a:lnTo>
                    <a:pt x="5331" y="4611"/>
                  </a:lnTo>
                  <a:lnTo>
                    <a:pt x="5139" y="4851"/>
                  </a:lnTo>
                  <a:lnTo>
                    <a:pt x="4515" y="5427"/>
                  </a:lnTo>
                  <a:lnTo>
                    <a:pt x="4515" y="5427"/>
                  </a:lnTo>
                  <a:lnTo>
                    <a:pt x="4227" y="5667"/>
                  </a:lnTo>
                  <a:lnTo>
                    <a:pt x="3939" y="5811"/>
                  </a:lnTo>
                  <a:lnTo>
                    <a:pt x="3602" y="5908"/>
                  </a:lnTo>
                  <a:lnTo>
                    <a:pt x="3266" y="5956"/>
                  </a:lnTo>
                  <a:lnTo>
                    <a:pt x="2930" y="5908"/>
                  </a:lnTo>
                  <a:lnTo>
                    <a:pt x="2642" y="5811"/>
                  </a:lnTo>
                  <a:lnTo>
                    <a:pt x="2354" y="5619"/>
                  </a:lnTo>
                  <a:lnTo>
                    <a:pt x="2066" y="5427"/>
                  </a:lnTo>
                  <a:lnTo>
                    <a:pt x="2066" y="5427"/>
                  </a:lnTo>
                  <a:lnTo>
                    <a:pt x="1873" y="5187"/>
                  </a:lnTo>
                  <a:lnTo>
                    <a:pt x="1729" y="4995"/>
                  </a:lnTo>
                  <a:lnTo>
                    <a:pt x="1633" y="4755"/>
                  </a:lnTo>
                  <a:lnTo>
                    <a:pt x="1585" y="4515"/>
                  </a:lnTo>
                  <a:lnTo>
                    <a:pt x="1585" y="4515"/>
                  </a:lnTo>
                  <a:lnTo>
                    <a:pt x="1057" y="4275"/>
                  </a:lnTo>
                  <a:lnTo>
                    <a:pt x="529" y="4035"/>
                  </a:lnTo>
                  <a:lnTo>
                    <a:pt x="145" y="3794"/>
                  </a:lnTo>
                  <a:lnTo>
                    <a:pt x="0" y="3698"/>
                  </a:lnTo>
                  <a:lnTo>
                    <a:pt x="0" y="35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59"/>
            <p:cNvSpPr/>
            <p:nvPr/>
          </p:nvSpPr>
          <p:spPr>
            <a:xfrm>
              <a:off x="353375" y="3092800"/>
              <a:ext cx="40850" cy="70850"/>
            </a:xfrm>
            <a:custGeom>
              <a:avLst/>
              <a:gdLst/>
              <a:ahLst/>
              <a:cxnLst/>
              <a:rect l="l" t="t" r="r" b="b"/>
              <a:pathLst>
                <a:path w="1634" h="2834" extrusionOk="0">
                  <a:moveTo>
                    <a:pt x="1633" y="0"/>
                  </a:moveTo>
                  <a:lnTo>
                    <a:pt x="1345" y="193"/>
                  </a:lnTo>
                  <a:lnTo>
                    <a:pt x="1009" y="385"/>
                  </a:lnTo>
                  <a:lnTo>
                    <a:pt x="673" y="721"/>
                  </a:lnTo>
                  <a:lnTo>
                    <a:pt x="385" y="1105"/>
                  </a:lnTo>
                  <a:lnTo>
                    <a:pt x="241" y="1345"/>
                  </a:lnTo>
                  <a:lnTo>
                    <a:pt x="144" y="1633"/>
                  </a:lnTo>
                  <a:lnTo>
                    <a:pt x="48" y="1873"/>
                  </a:lnTo>
                  <a:lnTo>
                    <a:pt x="0" y="2210"/>
                  </a:lnTo>
                  <a:lnTo>
                    <a:pt x="0" y="2498"/>
                  </a:lnTo>
                  <a:lnTo>
                    <a:pt x="48" y="2834"/>
                  </a:lnTo>
                  <a:lnTo>
                    <a:pt x="96" y="2594"/>
                  </a:lnTo>
                  <a:lnTo>
                    <a:pt x="193" y="2306"/>
                  </a:lnTo>
                  <a:lnTo>
                    <a:pt x="337" y="1921"/>
                  </a:lnTo>
                  <a:lnTo>
                    <a:pt x="529" y="1489"/>
                  </a:lnTo>
                  <a:lnTo>
                    <a:pt x="817" y="1009"/>
                  </a:lnTo>
                  <a:lnTo>
                    <a:pt x="1153" y="481"/>
                  </a:lnTo>
                  <a:lnTo>
                    <a:pt x="1633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59"/>
            <p:cNvSpPr/>
            <p:nvPr/>
          </p:nvSpPr>
          <p:spPr>
            <a:xfrm>
              <a:off x="353375" y="3092800"/>
              <a:ext cx="40850" cy="70850"/>
            </a:xfrm>
            <a:custGeom>
              <a:avLst/>
              <a:gdLst/>
              <a:ahLst/>
              <a:cxnLst/>
              <a:rect l="l" t="t" r="r" b="b"/>
              <a:pathLst>
                <a:path w="1634" h="2834" fill="none" extrusionOk="0">
                  <a:moveTo>
                    <a:pt x="1633" y="0"/>
                  </a:moveTo>
                  <a:lnTo>
                    <a:pt x="1633" y="0"/>
                  </a:lnTo>
                  <a:lnTo>
                    <a:pt x="1345" y="193"/>
                  </a:lnTo>
                  <a:lnTo>
                    <a:pt x="1009" y="385"/>
                  </a:lnTo>
                  <a:lnTo>
                    <a:pt x="673" y="721"/>
                  </a:lnTo>
                  <a:lnTo>
                    <a:pt x="385" y="1105"/>
                  </a:lnTo>
                  <a:lnTo>
                    <a:pt x="241" y="1345"/>
                  </a:lnTo>
                  <a:lnTo>
                    <a:pt x="144" y="1633"/>
                  </a:lnTo>
                  <a:lnTo>
                    <a:pt x="48" y="1873"/>
                  </a:lnTo>
                  <a:lnTo>
                    <a:pt x="0" y="2210"/>
                  </a:lnTo>
                  <a:lnTo>
                    <a:pt x="0" y="2498"/>
                  </a:lnTo>
                  <a:lnTo>
                    <a:pt x="48" y="2834"/>
                  </a:lnTo>
                  <a:lnTo>
                    <a:pt x="48" y="2834"/>
                  </a:lnTo>
                  <a:lnTo>
                    <a:pt x="96" y="2594"/>
                  </a:lnTo>
                  <a:lnTo>
                    <a:pt x="193" y="2306"/>
                  </a:lnTo>
                  <a:lnTo>
                    <a:pt x="337" y="1921"/>
                  </a:lnTo>
                  <a:lnTo>
                    <a:pt x="529" y="1489"/>
                  </a:lnTo>
                  <a:lnTo>
                    <a:pt x="817" y="1009"/>
                  </a:lnTo>
                  <a:lnTo>
                    <a:pt x="1153" y="481"/>
                  </a:lnTo>
                  <a:lnTo>
                    <a:pt x="1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59"/>
            <p:cNvSpPr/>
            <p:nvPr/>
          </p:nvSpPr>
          <p:spPr>
            <a:xfrm>
              <a:off x="400200" y="3091600"/>
              <a:ext cx="14425" cy="51650"/>
            </a:xfrm>
            <a:custGeom>
              <a:avLst/>
              <a:gdLst/>
              <a:ahLst/>
              <a:cxnLst/>
              <a:rect l="l" t="t" r="r" b="b"/>
              <a:pathLst>
                <a:path w="577" h="2066" extrusionOk="0">
                  <a:moveTo>
                    <a:pt x="577" y="0"/>
                  </a:moveTo>
                  <a:lnTo>
                    <a:pt x="385" y="193"/>
                  </a:lnTo>
                  <a:lnTo>
                    <a:pt x="289" y="433"/>
                  </a:lnTo>
                  <a:lnTo>
                    <a:pt x="144" y="721"/>
                  </a:lnTo>
                  <a:lnTo>
                    <a:pt x="48" y="1057"/>
                  </a:lnTo>
                  <a:lnTo>
                    <a:pt x="0" y="1393"/>
                  </a:lnTo>
                  <a:lnTo>
                    <a:pt x="0" y="1585"/>
                  </a:lnTo>
                  <a:lnTo>
                    <a:pt x="48" y="1729"/>
                  </a:lnTo>
                  <a:lnTo>
                    <a:pt x="144" y="1921"/>
                  </a:lnTo>
                  <a:lnTo>
                    <a:pt x="241" y="2065"/>
                  </a:lnTo>
                  <a:lnTo>
                    <a:pt x="241" y="1873"/>
                  </a:lnTo>
                  <a:lnTo>
                    <a:pt x="241" y="1393"/>
                  </a:lnTo>
                  <a:lnTo>
                    <a:pt x="337" y="721"/>
                  </a:lnTo>
                  <a:lnTo>
                    <a:pt x="433" y="337"/>
                  </a:lnTo>
                  <a:lnTo>
                    <a:pt x="577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59"/>
            <p:cNvSpPr/>
            <p:nvPr/>
          </p:nvSpPr>
          <p:spPr>
            <a:xfrm>
              <a:off x="400200" y="3091600"/>
              <a:ext cx="14425" cy="51650"/>
            </a:xfrm>
            <a:custGeom>
              <a:avLst/>
              <a:gdLst/>
              <a:ahLst/>
              <a:cxnLst/>
              <a:rect l="l" t="t" r="r" b="b"/>
              <a:pathLst>
                <a:path w="577" h="2066" fill="none" extrusionOk="0">
                  <a:moveTo>
                    <a:pt x="577" y="0"/>
                  </a:moveTo>
                  <a:lnTo>
                    <a:pt x="577" y="0"/>
                  </a:lnTo>
                  <a:lnTo>
                    <a:pt x="385" y="193"/>
                  </a:lnTo>
                  <a:lnTo>
                    <a:pt x="289" y="433"/>
                  </a:lnTo>
                  <a:lnTo>
                    <a:pt x="144" y="721"/>
                  </a:lnTo>
                  <a:lnTo>
                    <a:pt x="48" y="1057"/>
                  </a:lnTo>
                  <a:lnTo>
                    <a:pt x="0" y="1393"/>
                  </a:lnTo>
                  <a:lnTo>
                    <a:pt x="0" y="1585"/>
                  </a:lnTo>
                  <a:lnTo>
                    <a:pt x="48" y="1729"/>
                  </a:lnTo>
                  <a:lnTo>
                    <a:pt x="144" y="1921"/>
                  </a:lnTo>
                  <a:lnTo>
                    <a:pt x="241" y="2065"/>
                  </a:lnTo>
                  <a:lnTo>
                    <a:pt x="241" y="2065"/>
                  </a:lnTo>
                  <a:lnTo>
                    <a:pt x="241" y="1873"/>
                  </a:lnTo>
                  <a:lnTo>
                    <a:pt x="241" y="1393"/>
                  </a:lnTo>
                  <a:lnTo>
                    <a:pt x="337" y="721"/>
                  </a:lnTo>
                  <a:lnTo>
                    <a:pt x="433" y="337"/>
                  </a:lnTo>
                  <a:lnTo>
                    <a:pt x="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59"/>
            <p:cNvSpPr/>
            <p:nvPr/>
          </p:nvSpPr>
          <p:spPr>
            <a:xfrm>
              <a:off x="414600" y="3091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59"/>
            <p:cNvSpPr/>
            <p:nvPr/>
          </p:nvSpPr>
          <p:spPr>
            <a:xfrm>
              <a:off x="744775" y="3257275"/>
              <a:ext cx="320600" cy="385425"/>
            </a:xfrm>
            <a:custGeom>
              <a:avLst/>
              <a:gdLst/>
              <a:ahLst/>
              <a:cxnLst/>
              <a:rect l="l" t="t" r="r" b="b"/>
              <a:pathLst>
                <a:path w="12824" h="15417" extrusionOk="0">
                  <a:moveTo>
                    <a:pt x="5235" y="1"/>
                  </a:moveTo>
                  <a:lnTo>
                    <a:pt x="4275" y="145"/>
                  </a:lnTo>
                  <a:lnTo>
                    <a:pt x="3314" y="433"/>
                  </a:lnTo>
                  <a:lnTo>
                    <a:pt x="2402" y="769"/>
                  </a:lnTo>
                  <a:lnTo>
                    <a:pt x="1633" y="1153"/>
                  </a:lnTo>
                  <a:lnTo>
                    <a:pt x="1297" y="1346"/>
                  </a:lnTo>
                  <a:lnTo>
                    <a:pt x="1009" y="1586"/>
                  </a:lnTo>
                  <a:lnTo>
                    <a:pt x="817" y="1778"/>
                  </a:lnTo>
                  <a:lnTo>
                    <a:pt x="673" y="2018"/>
                  </a:lnTo>
                  <a:lnTo>
                    <a:pt x="529" y="2402"/>
                  </a:lnTo>
                  <a:lnTo>
                    <a:pt x="385" y="3026"/>
                  </a:lnTo>
                  <a:lnTo>
                    <a:pt x="241" y="3843"/>
                  </a:lnTo>
                  <a:lnTo>
                    <a:pt x="145" y="4803"/>
                  </a:lnTo>
                  <a:lnTo>
                    <a:pt x="49" y="7013"/>
                  </a:lnTo>
                  <a:lnTo>
                    <a:pt x="1" y="9414"/>
                  </a:lnTo>
                  <a:lnTo>
                    <a:pt x="49" y="10614"/>
                  </a:lnTo>
                  <a:lnTo>
                    <a:pt x="97" y="11767"/>
                  </a:lnTo>
                  <a:lnTo>
                    <a:pt x="145" y="12776"/>
                  </a:lnTo>
                  <a:lnTo>
                    <a:pt x="289" y="13688"/>
                  </a:lnTo>
                  <a:lnTo>
                    <a:pt x="433" y="14456"/>
                  </a:lnTo>
                  <a:lnTo>
                    <a:pt x="625" y="15033"/>
                  </a:lnTo>
                  <a:lnTo>
                    <a:pt x="721" y="15225"/>
                  </a:lnTo>
                  <a:lnTo>
                    <a:pt x="865" y="15369"/>
                  </a:lnTo>
                  <a:lnTo>
                    <a:pt x="1009" y="15417"/>
                  </a:lnTo>
                  <a:lnTo>
                    <a:pt x="1153" y="15417"/>
                  </a:lnTo>
                  <a:lnTo>
                    <a:pt x="12823" y="11239"/>
                  </a:lnTo>
                  <a:lnTo>
                    <a:pt x="12823" y="10855"/>
                  </a:lnTo>
                  <a:lnTo>
                    <a:pt x="12727" y="10278"/>
                  </a:lnTo>
                  <a:lnTo>
                    <a:pt x="12583" y="9606"/>
                  </a:lnTo>
                  <a:lnTo>
                    <a:pt x="12343" y="8886"/>
                  </a:lnTo>
                  <a:lnTo>
                    <a:pt x="12103" y="8021"/>
                  </a:lnTo>
                  <a:lnTo>
                    <a:pt x="11767" y="7157"/>
                  </a:lnTo>
                  <a:lnTo>
                    <a:pt x="11431" y="6244"/>
                  </a:lnTo>
                  <a:lnTo>
                    <a:pt x="10998" y="5332"/>
                  </a:lnTo>
                  <a:lnTo>
                    <a:pt x="10566" y="4419"/>
                  </a:lnTo>
                  <a:lnTo>
                    <a:pt x="10086" y="3507"/>
                  </a:lnTo>
                  <a:lnTo>
                    <a:pt x="9606" y="2690"/>
                  </a:lnTo>
                  <a:lnTo>
                    <a:pt x="9077" y="1970"/>
                  </a:lnTo>
                  <a:lnTo>
                    <a:pt x="8549" y="1298"/>
                  </a:lnTo>
                  <a:lnTo>
                    <a:pt x="8021" y="769"/>
                  </a:lnTo>
                  <a:lnTo>
                    <a:pt x="7781" y="529"/>
                  </a:lnTo>
                  <a:lnTo>
                    <a:pt x="7493" y="337"/>
                  </a:lnTo>
                  <a:lnTo>
                    <a:pt x="7204" y="193"/>
                  </a:lnTo>
                  <a:lnTo>
                    <a:pt x="6964" y="97"/>
                  </a:lnTo>
                  <a:lnTo>
                    <a:pt x="6580" y="49"/>
                  </a:lnTo>
                  <a:lnTo>
                    <a:pt x="6148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59"/>
            <p:cNvSpPr/>
            <p:nvPr/>
          </p:nvSpPr>
          <p:spPr>
            <a:xfrm>
              <a:off x="744775" y="3257275"/>
              <a:ext cx="320600" cy="385425"/>
            </a:xfrm>
            <a:custGeom>
              <a:avLst/>
              <a:gdLst/>
              <a:ahLst/>
              <a:cxnLst/>
              <a:rect l="l" t="t" r="r" b="b"/>
              <a:pathLst>
                <a:path w="12824" h="15417" fill="none" extrusionOk="0">
                  <a:moveTo>
                    <a:pt x="1153" y="15417"/>
                  </a:moveTo>
                  <a:lnTo>
                    <a:pt x="1153" y="15417"/>
                  </a:lnTo>
                  <a:lnTo>
                    <a:pt x="1009" y="15417"/>
                  </a:lnTo>
                  <a:lnTo>
                    <a:pt x="865" y="15369"/>
                  </a:lnTo>
                  <a:lnTo>
                    <a:pt x="721" y="15225"/>
                  </a:lnTo>
                  <a:lnTo>
                    <a:pt x="625" y="15033"/>
                  </a:lnTo>
                  <a:lnTo>
                    <a:pt x="433" y="14456"/>
                  </a:lnTo>
                  <a:lnTo>
                    <a:pt x="289" y="13688"/>
                  </a:lnTo>
                  <a:lnTo>
                    <a:pt x="145" y="12776"/>
                  </a:lnTo>
                  <a:lnTo>
                    <a:pt x="97" y="11767"/>
                  </a:lnTo>
                  <a:lnTo>
                    <a:pt x="49" y="10614"/>
                  </a:lnTo>
                  <a:lnTo>
                    <a:pt x="1" y="9414"/>
                  </a:lnTo>
                  <a:lnTo>
                    <a:pt x="49" y="7013"/>
                  </a:lnTo>
                  <a:lnTo>
                    <a:pt x="145" y="4803"/>
                  </a:lnTo>
                  <a:lnTo>
                    <a:pt x="241" y="3843"/>
                  </a:lnTo>
                  <a:lnTo>
                    <a:pt x="385" y="3026"/>
                  </a:lnTo>
                  <a:lnTo>
                    <a:pt x="529" y="2402"/>
                  </a:lnTo>
                  <a:lnTo>
                    <a:pt x="673" y="2018"/>
                  </a:lnTo>
                  <a:lnTo>
                    <a:pt x="673" y="2018"/>
                  </a:lnTo>
                  <a:lnTo>
                    <a:pt x="817" y="1778"/>
                  </a:lnTo>
                  <a:lnTo>
                    <a:pt x="1009" y="1586"/>
                  </a:lnTo>
                  <a:lnTo>
                    <a:pt x="1297" y="1346"/>
                  </a:lnTo>
                  <a:lnTo>
                    <a:pt x="1633" y="1153"/>
                  </a:lnTo>
                  <a:lnTo>
                    <a:pt x="2402" y="769"/>
                  </a:lnTo>
                  <a:lnTo>
                    <a:pt x="3314" y="433"/>
                  </a:lnTo>
                  <a:lnTo>
                    <a:pt x="4275" y="145"/>
                  </a:lnTo>
                  <a:lnTo>
                    <a:pt x="5235" y="1"/>
                  </a:lnTo>
                  <a:lnTo>
                    <a:pt x="5716" y="1"/>
                  </a:lnTo>
                  <a:lnTo>
                    <a:pt x="6148" y="1"/>
                  </a:lnTo>
                  <a:lnTo>
                    <a:pt x="6580" y="49"/>
                  </a:lnTo>
                  <a:lnTo>
                    <a:pt x="6964" y="97"/>
                  </a:lnTo>
                  <a:lnTo>
                    <a:pt x="6964" y="97"/>
                  </a:lnTo>
                  <a:lnTo>
                    <a:pt x="7204" y="193"/>
                  </a:lnTo>
                  <a:lnTo>
                    <a:pt x="7493" y="337"/>
                  </a:lnTo>
                  <a:lnTo>
                    <a:pt x="7781" y="529"/>
                  </a:lnTo>
                  <a:lnTo>
                    <a:pt x="8021" y="769"/>
                  </a:lnTo>
                  <a:lnTo>
                    <a:pt x="8549" y="1298"/>
                  </a:lnTo>
                  <a:lnTo>
                    <a:pt x="9077" y="1970"/>
                  </a:lnTo>
                  <a:lnTo>
                    <a:pt x="9606" y="2690"/>
                  </a:lnTo>
                  <a:lnTo>
                    <a:pt x="10086" y="3507"/>
                  </a:lnTo>
                  <a:lnTo>
                    <a:pt x="10566" y="4419"/>
                  </a:lnTo>
                  <a:lnTo>
                    <a:pt x="10998" y="5332"/>
                  </a:lnTo>
                  <a:lnTo>
                    <a:pt x="11431" y="6244"/>
                  </a:lnTo>
                  <a:lnTo>
                    <a:pt x="11767" y="7157"/>
                  </a:lnTo>
                  <a:lnTo>
                    <a:pt x="12103" y="8021"/>
                  </a:lnTo>
                  <a:lnTo>
                    <a:pt x="12343" y="8886"/>
                  </a:lnTo>
                  <a:lnTo>
                    <a:pt x="12583" y="9606"/>
                  </a:lnTo>
                  <a:lnTo>
                    <a:pt x="12727" y="10278"/>
                  </a:lnTo>
                  <a:lnTo>
                    <a:pt x="12823" y="10855"/>
                  </a:lnTo>
                  <a:lnTo>
                    <a:pt x="12823" y="11239"/>
                  </a:lnTo>
                  <a:lnTo>
                    <a:pt x="1153" y="154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59"/>
            <p:cNvSpPr/>
            <p:nvPr/>
          </p:nvSpPr>
          <p:spPr>
            <a:xfrm>
              <a:off x="749575" y="3226075"/>
              <a:ext cx="199325" cy="133300"/>
            </a:xfrm>
            <a:custGeom>
              <a:avLst/>
              <a:gdLst/>
              <a:ahLst/>
              <a:cxnLst/>
              <a:rect l="l" t="t" r="r" b="b"/>
              <a:pathLst>
                <a:path w="7973" h="5332" extrusionOk="0">
                  <a:moveTo>
                    <a:pt x="5668" y="0"/>
                  </a:moveTo>
                  <a:lnTo>
                    <a:pt x="913" y="1729"/>
                  </a:lnTo>
                  <a:lnTo>
                    <a:pt x="721" y="2017"/>
                  </a:lnTo>
                  <a:lnTo>
                    <a:pt x="385" y="2738"/>
                  </a:lnTo>
                  <a:lnTo>
                    <a:pt x="193" y="3170"/>
                  </a:lnTo>
                  <a:lnTo>
                    <a:pt x="97" y="3650"/>
                  </a:lnTo>
                  <a:lnTo>
                    <a:pt x="1" y="4130"/>
                  </a:lnTo>
                  <a:lnTo>
                    <a:pt x="49" y="4323"/>
                  </a:lnTo>
                  <a:lnTo>
                    <a:pt x="97" y="4563"/>
                  </a:lnTo>
                  <a:lnTo>
                    <a:pt x="673" y="4707"/>
                  </a:lnTo>
                  <a:lnTo>
                    <a:pt x="1970" y="5043"/>
                  </a:lnTo>
                  <a:lnTo>
                    <a:pt x="2690" y="5235"/>
                  </a:lnTo>
                  <a:lnTo>
                    <a:pt x="3314" y="5331"/>
                  </a:lnTo>
                  <a:lnTo>
                    <a:pt x="3795" y="5331"/>
                  </a:lnTo>
                  <a:lnTo>
                    <a:pt x="3939" y="5283"/>
                  </a:lnTo>
                  <a:lnTo>
                    <a:pt x="3987" y="5235"/>
                  </a:lnTo>
                  <a:lnTo>
                    <a:pt x="4083" y="4947"/>
                  </a:lnTo>
                  <a:lnTo>
                    <a:pt x="4083" y="4563"/>
                  </a:lnTo>
                  <a:lnTo>
                    <a:pt x="4083" y="3650"/>
                  </a:lnTo>
                  <a:lnTo>
                    <a:pt x="3939" y="2498"/>
                  </a:lnTo>
                  <a:lnTo>
                    <a:pt x="4179" y="2834"/>
                  </a:lnTo>
                  <a:lnTo>
                    <a:pt x="4707" y="3554"/>
                  </a:lnTo>
                  <a:lnTo>
                    <a:pt x="4995" y="3938"/>
                  </a:lnTo>
                  <a:lnTo>
                    <a:pt x="5332" y="4226"/>
                  </a:lnTo>
                  <a:lnTo>
                    <a:pt x="5620" y="4419"/>
                  </a:lnTo>
                  <a:lnTo>
                    <a:pt x="5716" y="4467"/>
                  </a:lnTo>
                  <a:lnTo>
                    <a:pt x="5812" y="4467"/>
                  </a:lnTo>
                  <a:lnTo>
                    <a:pt x="6052" y="4323"/>
                  </a:lnTo>
                  <a:lnTo>
                    <a:pt x="6388" y="4082"/>
                  </a:lnTo>
                  <a:lnTo>
                    <a:pt x="6772" y="3794"/>
                  </a:lnTo>
                  <a:lnTo>
                    <a:pt x="7156" y="3458"/>
                  </a:lnTo>
                  <a:lnTo>
                    <a:pt x="7541" y="3074"/>
                  </a:lnTo>
                  <a:lnTo>
                    <a:pt x="7781" y="2690"/>
                  </a:lnTo>
                  <a:lnTo>
                    <a:pt x="7877" y="2546"/>
                  </a:lnTo>
                  <a:lnTo>
                    <a:pt x="7925" y="2401"/>
                  </a:lnTo>
                  <a:lnTo>
                    <a:pt x="7973" y="2257"/>
                  </a:lnTo>
                  <a:lnTo>
                    <a:pt x="7925" y="2113"/>
                  </a:lnTo>
                  <a:lnTo>
                    <a:pt x="7733" y="1873"/>
                  </a:lnTo>
                  <a:lnTo>
                    <a:pt x="7445" y="1537"/>
                  </a:lnTo>
                  <a:lnTo>
                    <a:pt x="6676" y="817"/>
                  </a:lnTo>
                  <a:lnTo>
                    <a:pt x="5668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59"/>
            <p:cNvSpPr/>
            <p:nvPr/>
          </p:nvSpPr>
          <p:spPr>
            <a:xfrm>
              <a:off x="749575" y="3226075"/>
              <a:ext cx="199325" cy="133300"/>
            </a:xfrm>
            <a:custGeom>
              <a:avLst/>
              <a:gdLst/>
              <a:ahLst/>
              <a:cxnLst/>
              <a:rect l="l" t="t" r="r" b="b"/>
              <a:pathLst>
                <a:path w="7973" h="5332" fill="none" extrusionOk="0">
                  <a:moveTo>
                    <a:pt x="913" y="1729"/>
                  </a:moveTo>
                  <a:lnTo>
                    <a:pt x="913" y="1729"/>
                  </a:lnTo>
                  <a:lnTo>
                    <a:pt x="721" y="2017"/>
                  </a:lnTo>
                  <a:lnTo>
                    <a:pt x="385" y="2738"/>
                  </a:lnTo>
                  <a:lnTo>
                    <a:pt x="193" y="3170"/>
                  </a:lnTo>
                  <a:lnTo>
                    <a:pt x="97" y="3650"/>
                  </a:lnTo>
                  <a:lnTo>
                    <a:pt x="1" y="4130"/>
                  </a:lnTo>
                  <a:lnTo>
                    <a:pt x="49" y="4323"/>
                  </a:lnTo>
                  <a:lnTo>
                    <a:pt x="97" y="4563"/>
                  </a:lnTo>
                  <a:lnTo>
                    <a:pt x="97" y="4563"/>
                  </a:lnTo>
                  <a:lnTo>
                    <a:pt x="673" y="4707"/>
                  </a:lnTo>
                  <a:lnTo>
                    <a:pt x="1970" y="5043"/>
                  </a:lnTo>
                  <a:lnTo>
                    <a:pt x="2690" y="5235"/>
                  </a:lnTo>
                  <a:lnTo>
                    <a:pt x="3314" y="5331"/>
                  </a:lnTo>
                  <a:lnTo>
                    <a:pt x="3795" y="5331"/>
                  </a:lnTo>
                  <a:lnTo>
                    <a:pt x="3939" y="5283"/>
                  </a:lnTo>
                  <a:lnTo>
                    <a:pt x="3987" y="5235"/>
                  </a:lnTo>
                  <a:lnTo>
                    <a:pt x="3987" y="5235"/>
                  </a:lnTo>
                  <a:lnTo>
                    <a:pt x="4083" y="4947"/>
                  </a:lnTo>
                  <a:lnTo>
                    <a:pt x="4083" y="4563"/>
                  </a:lnTo>
                  <a:lnTo>
                    <a:pt x="4083" y="3650"/>
                  </a:lnTo>
                  <a:lnTo>
                    <a:pt x="3939" y="2498"/>
                  </a:lnTo>
                  <a:lnTo>
                    <a:pt x="3939" y="2498"/>
                  </a:lnTo>
                  <a:lnTo>
                    <a:pt x="4179" y="2834"/>
                  </a:lnTo>
                  <a:lnTo>
                    <a:pt x="4707" y="3554"/>
                  </a:lnTo>
                  <a:lnTo>
                    <a:pt x="4995" y="3938"/>
                  </a:lnTo>
                  <a:lnTo>
                    <a:pt x="5332" y="4226"/>
                  </a:lnTo>
                  <a:lnTo>
                    <a:pt x="5620" y="4419"/>
                  </a:lnTo>
                  <a:lnTo>
                    <a:pt x="5716" y="4467"/>
                  </a:lnTo>
                  <a:lnTo>
                    <a:pt x="5812" y="4467"/>
                  </a:lnTo>
                  <a:lnTo>
                    <a:pt x="5812" y="4467"/>
                  </a:lnTo>
                  <a:lnTo>
                    <a:pt x="6052" y="4323"/>
                  </a:lnTo>
                  <a:lnTo>
                    <a:pt x="6388" y="4082"/>
                  </a:lnTo>
                  <a:lnTo>
                    <a:pt x="6772" y="3794"/>
                  </a:lnTo>
                  <a:lnTo>
                    <a:pt x="7156" y="3458"/>
                  </a:lnTo>
                  <a:lnTo>
                    <a:pt x="7541" y="3074"/>
                  </a:lnTo>
                  <a:lnTo>
                    <a:pt x="7781" y="2690"/>
                  </a:lnTo>
                  <a:lnTo>
                    <a:pt x="7877" y="2546"/>
                  </a:lnTo>
                  <a:lnTo>
                    <a:pt x="7925" y="2401"/>
                  </a:lnTo>
                  <a:lnTo>
                    <a:pt x="7973" y="2257"/>
                  </a:lnTo>
                  <a:lnTo>
                    <a:pt x="7925" y="2113"/>
                  </a:lnTo>
                  <a:lnTo>
                    <a:pt x="7925" y="2113"/>
                  </a:lnTo>
                  <a:lnTo>
                    <a:pt x="7733" y="1873"/>
                  </a:lnTo>
                  <a:lnTo>
                    <a:pt x="7445" y="1537"/>
                  </a:lnTo>
                  <a:lnTo>
                    <a:pt x="6676" y="817"/>
                  </a:lnTo>
                  <a:lnTo>
                    <a:pt x="5668" y="0"/>
                  </a:lnTo>
                  <a:lnTo>
                    <a:pt x="913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59"/>
            <p:cNvSpPr/>
            <p:nvPr/>
          </p:nvSpPr>
          <p:spPr>
            <a:xfrm>
              <a:off x="816825" y="3245275"/>
              <a:ext cx="45650" cy="51650"/>
            </a:xfrm>
            <a:custGeom>
              <a:avLst/>
              <a:gdLst/>
              <a:ahLst/>
              <a:cxnLst/>
              <a:rect l="l" t="t" r="r" b="b"/>
              <a:pathLst>
                <a:path w="1826" h="2066" extrusionOk="0">
                  <a:moveTo>
                    <a:pt x="1393" y="1"/>
                  </a:moveTo>
                  <a:lnTo>
                    <a:pt x="0" y="385"/>
                  </a:lnTo>
                  <a:lnTo>
                    <a:pt x="288" y="2066"/>
                  </a:lnTo>
                  <a:lnTo>
                    <a:pt x="1825" y="1537"/>
                  </a:lnTo>
                  <a:lnTo>
                    <a:pt x="1393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59"/>
            <p:cNvSpPr/>
            <p:nvPr/>
          </p:nvSpPr>
          <p:spPr>
            <a:xfrm>
              <a:off x="816825" y="3245275"/>
              <a:ext cx="45650" cy="51650"/>
            </a:xfrm>
            <a:custGeom>
              <a:avLst/>
              <a:gdLst/>
              <a:ahLst/>
              <a:cxnLst/>
              <a:rect l="l" t="t" r="r" b="b"/>
              <a:pathLst>
                <a:path w="1826" h="2066" fill="none" extrusionOk="0">
                  <a:moveTo>
                    <a:pt x="1393" y="1"/>
                  </a:moveTo>
                  <a:lnTo>
                    <a:pt x="1825" y="1537"/>
                  </a:lnTo>
                  <a:lnTo>
                    <a:pt x="288" y="2066"/>
                  </a:lnTo>
                  <a:lnTo>
                    <a:pt x="0" y="385"/>
                  </a:lnTo>
                  <a:lnTo>
                    <a:pt x="139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59"/>
            <p:cNvSpPr/>
            <p:nvPr/>
          </p:nvSpPr>
          <p:spPr>
            <a:xfrm>
              <a:off x="821625" y="3274100"/>
              <a:ext cx="40850" cy="22825"/>
            </a:xfrm>
            <a:custGeom>
              <a:avLst/>
              <a:gdLst/>
              <a:ahLst/>
              <a:cxnLst/>
              <a:rect l="l" t="t" r="r" b="b"/>
              <a:pathLst>
                <a:path w="1634" h="913" extrusionOk="0">
                  <a:moveTo>
                    <a:pt x="1537" y="0"/>
                  </a:moveTo>
                  <a:lnTo>
                    <a:pt x="240" y="192"/>
                  </a:lnTo>
                  <a:lnTo>
                    <a:pt x="0" y="240"/>
                  </a:lnTo>
                  <a:lnTo>
                    <a:pt x="96" y="913"/>
                  </a:lnTo>
                  <a:lnTo>
                    <a:pt x="1633" y="384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59"/>
            <p:cNvSpPr/>
            <p:nvPr/>
          </p:nvSpPr>
          <p:spPr>
            <a:xfrm>
              <a:off x="821625" y="3274100"/>
              <a:ext cx="40850" cy="22825"/>
            </a:xfrm>
            <a:custGeom>
              <a:avLst/>
              <a:gdLst/>
              <a:ahLst/>
              <a:cxnLst/>
              <a:rect l="l" t="t" r="r" b="b"/>
              <a:pathLst>
                <a:path w="1634" h="913" fill="none" extrusionOk="0">
                  <a:moveTo>
                    <a:pt x="1537" y="0"/>
                  </a:moveTo>
                  <a:lnTo>
                    <a:pt x="240" y="192"/>
                  </a:lnTo>
                  <a:lnTo>
                    <a:pt x="240" y="192"/>
                  </a:lnTo>
                  <a:lnTo>
                    <a:pt x="0" y="240"/>
                  </a:lnTo>
                  <a:lnTo>
                    <a:pt x="96" y="913"/>
                  </a:lnTo>
                  <a:lnTo>
                    <a:pt x="1633" y="384"/>
                  </a:lnTo>
                  <a:lnTo>
                    <a:pt x="15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59"/>
            <p:cNvSpPr/>
            <p:nvPr/>
          </p:nvSpPr>
          <p:spPr>
            <a:xfrm>
              <a:off x="995700" y="2961925"/>
              <a:ext cx="144100" cy="156100"/>
            </a:xfrm>
            <a:custGeom>
              <a:avLst/>
              <a:gdLst/>
              <a:ahLst/>
              <a:cxnLst/>
              <a:rect l="l" t="t" r="r" b="b"/>
              <a:pathLst>
                <a:path w="5764" h="6244" extrusionOk="0">
                  <a:moveTo>
                    <a:pt x="2306" y="1"/>
                  </a:moveTo>
                  <a:lnTo>
                    <a:pt x="2066" y="97"/>
                  </a:lnTo>
                  <a:lnTo>
                    <a:pt x="1778" y="193"/>
                  </a:lnTo>
                  <a:lnTo>
                    <a:pt x="1490" y="289"/>
                  </a:lnTo>
                  <a:lnTo>
                    <a:pt x="1250" y="433"/>
                  </a:lnTo>
                  <a:lnTo>
                    <a:pt x="1057" y="625"/>
                  </a:lnTo>
                  <a:lnTo>
                    <a:pt x="817" y="817"/>
                  </a:lnTo>
                  <a:lnTo>
                    <a:pt x="481" y="1297"/>
                  </a:lnTo>
                  <a:lnTo>
                    <a:pt x="241" y="1778"/>
                  </a:lnTo>
                  <a:lnTo>
                    <a:pt x="49" y="2354"/>
                  </a:lnTo>
                  <a:lnTo>
                    <a:pt x="1" y="2978"/>
                  </a:lnTo>
                  <a:lnTo>
                    <a:pt x="1" y="3266"/>
                  </a:lnTo>
                  <a:lnTo>
                    <a:pt x="49" y="3603"/>
                  </a:lnTo>
                  <a:lnTo>
                    <a:pt x="97" y="3939"/>
                  </a:lnTo>
                  <a:lnTo>
                    <a:pt x="193" y="4227"/>
                  </a:lnTo>
                  <a:lnTo>
                    <a:pt x="481" y="4755"/>
                  </a:lnTo>
                  <a:lnTo>
                    <a:pt x="817" y="5235"/>
                  </a:lnTo>
                  <a:lnTo>
                    <a:pt x="1250" y="5620"/>
                  </a:lnTo>
                  <a:lnTo>
                    <a:pt x="1730" y="5956"/>
                  </a:lnTo>
                  <a:lnTo>
                    <a:pt x="2018" y="6052"/>
                  </a:lnTo>
                  <a:lnTo>
                    <a:pt x="2258" y="6148"/>
                  </a:lnTo>
                  <a:lnTo>
                    <a:pt x="2546" y="6196"/>
                  </a:lnTo>
                  <a:lnTo>
                    <a:pt x="2834" y="6244"/>
                  </a:lnTo>
                  <a:lnTo>
                    <a:pt x="3123" y="6244"/>
                  </a:lnTo>
                  <a:lnTo>
                    <a:pt x="3411" y="6196"/>
                  </a:lnTo>
                  <a:lnTo>
                    <a:pt x="3699" y="6148"/>
                  </a:lnTo>
                  <a:lnTo>
                    <a:pt x="3987" y="6052"/>
                  </a:lnTo>
                  <a:lnTo>
                    <a:pt x="4227" y="5908"/>
                  </a:lnTo>
                  <a:lnTo>
                    <a:pt x="4467" y="5764"/>
                  </a:lnTo>
                  <a:lnTo>
                    <a:pt x="4707" y="5572"/>
                  </a:lnTo>
                  <a:lnTo>
                    <a:pt x="4899" y="5380"/>
                  </a:lnTo>
                  <a:lnTo>
                    <a:pt x="5284" y="4947"/>
                  </a:lnTo>
                  <a:lnTo>
                    <a:pt x="5524" y="4419"/>
                  </a:lnTo>
                  <a:lnTo>
                    <a:pt x="5716" y="3843"/>
                  </a:lnTo>
                  <a:lnTo>
                    <a:pt x="5764" y="3218"/>
                  </a:lnTo>
                  <a:lnTo>
                    <a:pt x="5764" y="2930"/>
                  </a:lnTo>
                  <a:lnTo>
                    <a:pt x="5716" y="2594"/>
                  </a:lnTo>
                  <a:lnTo>
                    <a:pt x="5620" y="2306"/>
                  </a:lnTo>
                  <a:lnTo>
                    <a:pt x="5524" y="1970"/>
                  </a:lnTo>
                  <a:lnTo>
                    <a:pt x="5284" y="1441"/>
                  </a:lnTo>
                  <a:lnTo>
                    <a:pt x="4899" y="961"/>
                  </a:lnTo>
                  <a:lnTo>
                    <a:pt x="4467" y="577"/>
                  </a:lnTo>
                  <a:lnTo>
                    <a:pt x="3987" y="241"/>
                  </a:lnTo>
                  <a:lnTo>
                    <a:pt x="3747" y="145"/>
                  </a:lnTo>
                  <a:lnTo>
                    <a:pt x="3459" y="49"/>
                  </a:lnTo>
                  <a:lnTo>
                    <a:pt x="3219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59"/>
            <p:cNvSpPr/>
            <p:nvPr/>
          </p:nvSpPr>
          <p:spPr>
            <a:xfrm>
              <a:off x="995700" y="2961925"/>
              <a:ext cx="144100" cy="156100"/>
            </a:xfrm>
            <a:custGeom>
              <a:avLst/>
              <a:gdLst/>
              <a:ahLst/>
              <a:cxnLst/>
              <a:rect l="l" t="t" r="r" b="b"/>
              <a:pathLst>
                <a:path w="5764" h="6244" fill="none" extrusionOk="0">
                  <a:moveTo>
                    <a:pt x="5716" y="2594"/>
                  </a:moveTo>
                  <a:lnTo>
                    <a:pt x="5716" y="2594"/>
                  </a:lnTo>
                  <a:lnTo>
                    <a:pt x="5764" y="2930"/>
                  </a:lnTo>
                  <a:lnTo>
                    <a:pt x="5764" y="3218"/>
                  </a:lnTo>
                  <a:lnTo>
                    <a:pt x="5716" y="3843"/>
                  </a:lnTo>
                  <a:lnTo>
                    <a:pt x="5524" y="4419"/>
                  </a:lnTo>
                  <a:lnTo>
                    <a:pt x="5284" y="4947"/>
                  </a:lnTo>
                  <a:lnTo>
                    <a:pt x="4899" y="5380"/>
                  </a:lnTo>
                  <a:lnTo>
                    <a:pt x="4707" y="5572"/>
                  </a:lnTo>
                  <a:lnTo>
                    <a:pt x="4467" y="5764"/>
                  </a:lnTo>
                  <a:lnTo>
                    <a:pt x="4227" y="5908"/>
                  </a:lnTo>
                  <a:lnTo>
                    <a:pt x="3987" y="6052"/>
                  </a:lnTo>
                  <a:lnTo>
                    <a:pt x="3699" y="6148"/>
                  </a:lnTo>
                  <a:lnTo>
                    <a:pt x="3411" y="6196"/>
                  </a:lnTo>
                  <a:lnTo>
                    <a:pt x="3411" y="6196"/>
                  </a:lnTo>
                  <a:lnTo>
                    <a:pt x="3123" y="6244"/>
                  </a:lnTo>
                  <a:lnTo>
                    <a:pt x="2834" y="6244"/>
                  </a:lnTo>
                  <a:lnTo>
                    <a:pt x="2546" y="6196"/>
                  </a:lnTo>
                  <a:lnTo>
                    <a:pt x="2258" y="6148"/>
                  </a:lnTo>
                  <a:lnTo>
                    <a:pt x="2018" y="6052"/>
                  </a:lnTo>
                  <a:lnTo>
                    <a:pt x="1730" y="5956"/>
                  </a:lnTo>
                  <a:lnTo>
                    <a:pt x="1250" y="5620"/>
                  </a:lnTo>
                  <a:lnTo>
                    <a:pt x="817" y="5235"/>
                  </a:lnTo>
                  <a:lnTo>
                    <a:pt x="481" y="4755"/>
                  </a:lnTo>
                  <a:lnTo>
                    <a:pt x="193" y="4227"/>
                  </a:lnTo>
                  <a:lnTo>
                    <a:pt x="97" y="3939"/>
                  </a:lnTo>
                  <a:lnTo>
                    <a:pt x="49" y="3603"/>
                  </a:lnTo>
                  <a:lnTo>
                    <a:pt x="49" y="3603"/>
                  </a:lnTo>
                  <a:lnTo>
                    <a:pt x="1" y="3266"/>
                  </a:lnTo>
                  <a:lnTo>
                    <a:pt x="1" y="2978"/>
                  </a:lnTo>
                  <a:lnTo>
                    <a:pt x="49" y="2354"/>
                  </a:lnTo>
                  <a:lnTo>
                    <a:pt x="241" y="1778"/>
                  </a:lnTo>
                  <a:lnTo>
                    <a:pt x="481" y="1297"/>
                  </a:lnTo>
                  <a:lnTo>
                    <a:pt x="817" y="817"/>
                  </a:lnTo>
                  <a:lnTo>
                    <a:pt x="1057" y="625"/>
                  </a:lnTo>
                  <a:lnTo>
                    <a:pt x="1250" y="433"/>
                  </a:lnTo>
                  <a:lnTo>
                    <a:pt x="1490" y="289"/>
                  </a:lnTo>
                  <a:lnTo>
                    <a:pt x="1778" y="193"/>
                  </a:lnTo>
                  <a:lnTo>
                    <a:pt x="2066" y="97"/>
                  </a:lnTo>
                  <a:lnTo>
                    <a:pt x="2306" y="1"/>
                  </a:lnTo>
                  <a:lnTo>
                    <a:pt x="2306" y="1"/>
                  </a:lnTo>
                  <a:lnTo>
                    <a:pt x="2642" y="1"/>
                  </a:lnTo>
                  <a:lnTo>
                    <a:pt x="2930" y="1"/>
                  </a:lnTo>
                  <a:lnTo>
                    <a:pt x="3219" y="1"/>
                  </a:lnTo>
                  <a:lnTo>
                    <a:pt x="3459" y="49"/>
                  </a:lnTo>
                  <a:lnTo>
                    <a:pt x="3747" y="145"/>
                  </a:lnTo>
                  <a:lnTo>
                    <a:pt x="3987" y="241"/>
                  </a:lnTo>
                  <a:lnTo>
                    <a:pt x="4467" y="577"/>
                  </a:lnTo>
                  <a:lnTo>
                    <a:pt x="4899" y="961"/>
                  </a:lnTo>
                  <a:lnTo>
                    <a:pt x="5284" y="1441"/>
                  </a:lnTo>
                  <a:lnTo>
                    <a:pt x="5524" y="1970"/>
                  </a:lnTo>
                  <a:lnTo>
                    <a:pt x="5620" y="2306"/>
                  </a:lnTo>
                  <a:lnTo>
                    <a:pt x="5716" y="25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59"/>
            <p:cNvSpPr/>
            <p:nvPr/>
          </p:nvSpPr>
          <p:spPr>
            <a:xfrm>
              <a:off x="1066550" y="2999150"/>
              <a:ext cx="55250" cy="85275"/>
            </a:xfrm>
            <a:custGeom>
              <a:avLst/>
              <a:gdLst/>
              <a:ahLst/>
              <a:cxnLst/>
              <a:rect l="l" t="t" r="r" b="b"/>
              <a:pathLst>
                <a:path w="2210" h="3411" extrusionOk="0">
                  <a:moveTo>
                    <a:pt x="1345" y="0"/>
                  </a:moveTo>
                  <a:lnTo>
                    <a:pt x="1105" y="673"/>
                  </a:lnTo>
                  <a:lnTo>
                    <a:pt x="817" y="1393"/>
                  </a:lnTo>
                  <a:lnTo>
                    <a:pt x="433" y="2114"/>
                  </a:lnTo>
                  <a:lnTo>
                    <a:pt x="0" y="2834"/>
                  </a:lnTo>
                  <a:lnTo>
                    <a:pt x="0" y="3314"/>
                  </a:lnTo>
                  <a:lnTo>
                    <a:pt x="289" y="3362"/>
                  </a:lnTo>
                  <a:lnTo>
                    <a:pt x="529" y="3410"/>
                  </a:lnTo>
                  <a:lnTo>
                    <a:pt x="817" y="3362"/>
                  </a:lnTo>
                  <a:lnTo>
                    <a:pt x="1153" y="3266"/>
                  </a:lnTo>
                  <a:lnTo>
                    <a:pt x="1441" y="3122"/>
                  </a:lnTo>
                  <a:lnTo>
                    <a:pt x="1681" y="2882"/>
                  </a:lnTo>
                  <a:lnTo>
                    <a:pt x="1921" y="2642"/>
                  </a:lnTo>
                  <a:lnTo>
                    <a:pt x="2065" y="2306"/>
                  </a:lnTo>
                  <a:lnTo>
                    <a:pt x="2162" y="1970"/>
                  </a:lnTo>
                  <a:lnTo>
                    <a:pt x="2210" y="1633"/>
                  </a:lnTo>
                  <a:lnTo>
                    <a:pt x="2162" y="1249"/>
                  </a:lnTo>
                  <a:lnTo>
                    <a:pt x="2065" y="865"/>
                  </a:lnTo>
                  <a:lnTo>
                    <a:pt x="1873" y="529"/>
                  </a:lnTo>
                  <a:lnTo>
                    <a:pt x="1633" y="241"/>
                  </a:lnTo>
                  <a:lnTo>
                    <a:pt x="1345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59"/>
            <p:cNvSpPr/>
            <p:nvPr/>
          </p:nvSpPr>
          <p:spPr>
            <a:xfrm>
              <a:off x="1066550" y="2999150"/>
              <a:ext cx="55250" cy="85275"/>
            </a:xfrm>
            <a:custGeom>
              <a:avLst/>
              <a:gdLst/>
              <a:ahLst/>
              <a:cxnLst/>
              <a:rect l="l" t="t" r="r" b="b"/>
              <a:pathLst>
                <a:path w="2210" h="3411" fill="none" extrusionOk="0">
                  <a:moveTo>
                    <a:pt x="1345" y="0"/>
                  </a:moveTo>
                  <a:lnTo>
                    <a:pt x="1345" y="0"/>
                  </a:lnTo>
                  <a:lnTo>
                    <a:pt x="1105" y="673"/>
                  </a:lnTo>
                  <a:lnTo>
                    <a:pt x="817" y="1393"/>
                  </a:lnTo>
                  <a:lnTo>
                    <a:pt x="433" y="2114"/>
                  </a:lnTo>
                  <a:lnTo>
                    <a:pt x="0" y="2834"/>
                  </a:lnTo>
                  <a:lnTo>
                    <a:pt x="0" y="2834"/>
                  </a:lnTo>
                  <a:lnTo>
                    <a:pt x="0" y="3314"/>
                  </a:lnTo>
                  <a:lnTo>
                    <a:pt x="0" y="3314"/>
                  </a:lnTo>
                  <a:lnTo>
                    <a:pt x="289" y="3362"/>
                  </a:lnTo>
                  <a:lnTo>
                    <a:pt x="529" y="3410"/>
                  </a:lnTo>
                  <a:lnTo>
                    <a:pt x="529" y="3410"/>
                  </a:lnTo>
                  <a:lnTo>
                    <a:pt x="817" y="3362"/>
                  </a:lnTo>
                  <a:lnTo>
                    <a:pt x="817" y="3362"/>
                  </a:lnTo>
                  <a:lnTo>
                    <a:pt x="1153" y="3266"/>
                  </a:lnTo>
                  <a:lnTo>
                    <a:pt x="1441" y="3122"/>
                  </a:lnTo>
                  <a:lnTo>
                    <a:pt x="1681" y="2882"/>
                  </a:lnTo>
                  <a:lnTo>
                    <a:pt x="1921" y="2642"/>
                  </a:lnTo>
                  <a:lnTo>
                    <a:pt x="2065" y="2306"/>
                  </a:lnTo>
                  <a:lnTo>
                    <a:pt x="2162" y="1970"/>
                  </a:lnTo>
                  <a:lnTo>
                    <a:pt x="2210" y="1633"/>
                  </a:lnTo>
                  <a:lnTo>
                    <a:pt x="2162" y="1249"/>
                  </a:lnTo>
                  <a:lnTo>
                    <a:pt x="2162" y="1249"/>
                  </a:lnTo>
                  <a:lnTo>
                    <a:pt x="2065" y="865"/>
                  </a:lnTo>
                  <a:lnTo>
                    <a:pt x="1873" y="529"/>
                  </a:lnTo>
                  <a:lnTo>
                    <a:pt x="1633" y="241"/>
                  </a:lnTo>
                  <a:lnTo>
                    <a:pt x="134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59"/>
            <p:cNvSpPr/>
            <p:nvPr/>
          </p:nvSpPr>
          <p:spPr>
            <a:xfrm>
              <a:off x="594700" y="2834675"/>
              <a:ext cx="471875" cy="447850"/>
            </a:xfrm>
            <a:custGeom>
              <a:avLst/>
              <a:gdLst/>
              <a:ahLst/>
              <a:cxnLst/>
              <a:rect l="l" t="t" r="r" b="b"/>
              <a:pathLst>
                <a:path w="18875" h="17914" extrusionOk="0">
                  <a:moveTo>
                    <a:pt x="10374" y="0"/>
                  </a:moveTo>
                  <a:lnTo>
                    <a:pt x="9606" y="96"/>
                  </a:lnTo>
                  <a:lnTo>
                    <a:pt x="5667" y="1057"/>
                  </a:lnTo>
                  <a:lnTo>
                    <a:pt x="4755" y="1201"/>
                  </a:lnTo>
                  <a:lnTo>
                    <a:pt x="3891" y="1393"/>
                  </a:lnTo>
                  <a:lnTo>
                    <a:pt x="3170" y="1681"/>
                  </a:lnTo>
                  <a:lnTo>
                    <a:pt x="2546" y="2065"/>
                  </a:lnTo>
                  <a:lnTo>
                    <a:pt x="1970" y="2545"/>
                  </a:lnTo>
                  <a:lnTo>
                    <a:pt x="1489" y="3074"/>
                  </a:lnTo>
                  <a:lnTo>
                    <a:pt x="1057" y="3650"/>
                  </a:lnTo>
                  <a:lnTo>
                    <a:pt x="721" y="4274"/>
                  </a:lnTo>
                  <a:lnTo>
                    <a:pt x="481" y="4947"/>
                  </a:lnTo>
                  <a:lnTo>
                    <a:pt x="241" y="5667"/>
                  </a:lnTo>
                  <a:lnTo>
                    <a:pt x="97" y="6435"/>
                  </a:lnTo>
                  <a:lnTo>
                    <a:pt x="49" y="7204"/>
                  </a:lnTo>
                  <a:lnTo>
                    <a:pt x="0" y="7972"/>
                  </a:lnTo>
                  <a:lnTo>
                    <a:pt x="49" y="8741"/>
                  </a:lnTo>
                  <a:lnTo>
                    <a:pt x="97" y="9557"/>
                  </a:lnTo>
                  <a:lnTo>
                    <a:pt x="241" y="10325"/>
                  </a:lnTo>
                  <a:lnTo>
                    <a:pt x="433" y="11574"/>
                  </a:lnTo>
                  <a:lnTo>
                    <a:pt x="385" y="12006"/>
                  </a:lnTo>
                  <a:lnTo>
                    <a:pt x="385" y="12391"/>
                  </a:lnTo>
                  <a:lnTo>
                    <a:pt x="433" y="12775"/>
                  </a:lnTo>
                  <a:lnTo>
                    <a:pt x="481" y="13159"/>
                  </a:lnTo>
                  <a:lnTo>
                    <a:pt x="577" y="13543"/>
                  </a:lnTo>
                  <a:lnTo>
                    <a:pt x="673" y="13879"/>
                  </a:lnTo>
                  <a:lnTo>
                    <a:pt x="817" y="14264"/>
                  </a:lnTo>
                  <a:lnTo>
                    <a:pt x="961" y="14552"/>
                  </a:lnTo>
                  <a:lnTo>
                    <a:pt x="1393" y="15176"/>
                  </a:lnTo>
                  <a:lnTo>
                    <a:pt x="1873" y="15752"/>
                  </a:lnTo>
                  <a:lnTo>
                    <a:pt x="2450" y="16233"/>
                  </a:lnTo>
                  <a:lnTo>
                    <a:pt x="3074" y="16665"/>
                  </a:lnTo>
                  <a:lnTo>
                    <a:pt x="3794" y="17049"/>
                  </a:lnTo>
                  <a:lnTo>
                    <a:pt x="4515" y="17337"/>
                  </a:lnTo>
                  <a:lnTo>
                    <a:pt x="5283" y="17577"/>
                  </a:lnTo>
                  <a:lnTo>
                    <a:pt x="6100" y="17769"/>
                  </a:lnTo>
                  <a:lnTo>
                    <a:pt x="6916" y="17865"/>
                  </a:lnTo>
                  <a:lnTo>
                    <a:pt x="7733" y="17913"/>
                  </a:lnTo>
                  <a:lnTo>
                    <a:pt x="8501" y="17865"/>
                  </a:lnTo>
                  <a:lnTo>
                    <a:pt x="9317" y="17769"/>
                  </a:lnTo>
                  <a:lnTo>
                    <a:pt x="12535" y="17193"/>
                  </a:lnTo>
                  <a:lnTo>
                    <a:pt x="13303" y="17049"/>
                  </a:lnTo>
                  <a:lnTo>
                    <a:pt x="14024" y="16809"/>
                  </a:lnTo>
                  <a:lnTo>
                    <a:pt x="14744" y="16473"/>
                  </a:lnTo>
                  <a:lnTo>
                    <a:pt x="15369" y="16088"/>
                  </a:lnTo>
                  <a:lnTo>
                    <a:pt x="15993" y="15656"/>
                  </a:lnTo>
                  <a:lnTo>
                    <a:pt x="16521" y="15176"/>
                  </a:lnTo>
                  <a:lnTo>
                    <a:pt x="17049" y="14648"/>
                  </a:lnTo>
                  <a:lnTo>
                    <a:pt x="17482" y="14071"/>
                  </a:lnTo>
                  <a:lnTo>
                    <a:pt x="17866" y="13447"/>
                  </a:lnTo>
                  <a:lnTo>
                    <a:pt x="18202" y="12775"/>
                  </a:lnTo>
                  <a:lnTo>
                    <a:pt x="18490" y="12102"/>
                  </a:lnTo>
                  <a:lnTo>
                    <a:pt x="18682" y="11382"/>
                  </a:lnTo>
                  <a:lnTo>
                    <a:pt x="18826" y="10662"/>
                  </a:lnTo>
                  <a:lnTo>
                    <a:pt x="18874" y="9893"/>
                  </a:lnTo>
                  <a:lnTo>
                    <a:pt x="18874" y="9125"/>
                  </a:lnTo>
                  <a:lnTo>
                    <a:pt x="18778" y="8356"/>
                  </a:lnTo>
                  <a:lnTo>
                    <a:pt x="18538" y="7108"/>
                  </a:lnTo>
                  <a:lnTo>
                    <a:pt x="18346" y="6339"/>
                  </a:lnTo>
                  <a:lnTo>
                    <a:pt x="18106" y="5571"/>
                  </a:lnTo>
                  <a:lnTo>
                    <a:pt x="17818" y="4851"/>
                  </a:lnTo>
                  <a:lnTo>
                    <a:pt x="17434" y="4130"/>
                  </a:lnTo>
                  <a:lnTo>
                    <a:pt x="17001" y="3458"/>
                  </a:lnTo>
                  <a:lnTo>
                    <a:pt x="16473" y="2834"/>
                  </a:lnTo>
                  <a:lnTo>
                    <a:pt x="15945" y="2257"/>
                  </a:lnTo>
                  <a:lnTo>
                    <a:pt x="15369" y="1777"/>
                  </a:lnTo>
                  <a:lnTo>
                    <a:pt x="14744" y="1297"/>
                  </a:lnTo>
                  <a:lnTo>
                    <a:pt x="14072" y="864"/>
                  </a:lnTo>
                  <a:lnTo>
                    <a:pt x="13351" y="576"/>
                  </a:lnTo>
                  <a:lnTo>
                    <a:pt x="12631" y="288"/>
                  </a:lnTo>
                  <a:lnTo>
                    <a:pt x="11911" y="96"/>
                  </a:lnTo>
                  <a:lnTo>
                    <a:pt x="11142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59"/>
            <p:cNvSpPr/>
            <p:nvPr/>
          </p:nvSpPr>
          <p:spPr>
            <a:xfrm>
              <a:off x="594700" y="2834675"/>
              <a:ext cx="471875" cy="447850"/>
            </a:xfrm>
            <a:custGeom>
              <a:avLst/>
              <a:gdLst/>
              <a:ahLst/>
              <a:cxnLst/>
              <a:rect l="l" t="t" r="r" b="b"/>
              <a:pathLst>
                <a:path w="18875" h="17914" fill="none" extrusionOk="0">
                  <a:moveTo>
                    <a:pt x="9606" y="96"/>
                  </a:moveTo>
                  <a:lnTo>
                    <a:pt x="5667" y="1057"/>
                  </a:lnTo>
                  <a:lnTo>
                    <a:pt x="5667" y="1057"/>
                  </a:lnTo>
                  <a:lnTo>
                    <a:pt x="4755" y="1201"/>
                  </a:lnTo>
                  <a:lnTo>
                    <a:pt x="3891" y="1393"/>
                  </a:lnTo>
                  <a:lnTo>
                    <a:pt x="3170" y="1681"/>
                  </a:lnTo>
                  <a:lnTo>
                    <a:pt x="2546" y="2065"/>
                  </a:lnTo>
                  <a:lnTo>
                    <a:pt x="1970" y="2545"/>
                  </a:lnTo>
                  <a:lnTo>
                    <a:pt x="1489" y="3074"/>
                  </a:lnTo>
                  <a:lnTo>
                    <a:pt x="1057" y="3650"/>
                  </a:lnTo>
                  <a:lnTo>
                    <a:pt x="721" y="4274"/>
                  </a:lnTo>
                  <a:lnTo>
                    <a:pt x="481" y="4947"/>
                  </a:lnTo>
                  <a:lnTo>
                    <a:pt x="241" y="5667"/>
                  </a:lnTo>
                  <a:lnTo>
                    <a:pt x="97" y="6435"/>
                  </a:lnTo>
                  <a:lnTo>
                    <a:pt x="49" y="7204"/>
                  </a:lnTo>
                  <a:lnTo>
                    <a:pt x="0" y="7972"/>
                  </a:lnTo>
                  <a:lnTo>
                    <a:pt x="49" y="8741"/>
                  </a:lnTo>
                  <a:lnTo>
                    <a:pt x="97" y="9557"/>
                  </a:lnTo>
                  <a:lnTo>
                    <a:pt x="241" y="10325"/>
                  </a:lnTo>
                  <a:lnTo>
                    <a:pt x="433" y="11574"/>
                  </a:lnTo>
                  <a:lnTo>
                    <a:pt x="433" y="11574"/>
                  </a:lnTo>
                  <a:lnTo>
                    <a:pt x="385" y="12006"/>
                  </a:lnTo>
                  <a:lnTo>
                    <a:pt x="385" y="12391"/>
                  </a:lnTo>
                  <a:lnTo>
                    <a:pt x="433" y="12775"/>
                  </a:lnTo>
                  <a:lnTo>
                    <a:pt x="481" y="13159"/>
                  </a:lnTo>
                  <a:lnTo>
                    <a:pt x="577" y="13543"/>
                  </a:lnTo>
                  <a:lnTo>
                    <a:pt x="673" y="13879"/>
                  </a:lnTo>
                  <a:lnTo>
                    <a:pt x="817" y="14264"/>
                  </a:lnTo>
                  <a:lnTo>
                    <a:pt x="961" y="14552"/>
                  </a:lnTo>
                  <a:lnTo>
                    <a:pt x="1393" y="15176"/>
                  </a:lnTo>
                  <a:lnTo>
                    <a:pt x="1873" y="15752"/>
                  </a:lnTo>
                  <a:lnTo>
                    <a:pt x="2450" y="16233"/>
                  </a:lnTo>
                  <a:lnTo>
                    <a:pt x="3074" y="16665"/>
                  </a:lnTo>
                  <a:lnTo>
                    <a:pt x="3794" y="17049"/>
                  </a:lnTo>
                  <a:lnTo>
                    <a:pt x="4515" y="17337"/>
                  </a:lnTo>
                  <a:lnTo>
                    <a:pt x="5283" y="17577"/>
                  </a:lnTo>
                  <a:lnTo>
                    <a:pt x="6100" y="17769"/>
                  </a:lnTo>
                  <a:lnTo>
                    <a:pt x="6916" y="17865"/>
                  </a:lnTo>
                  <a:lnTo>
                    <a:pt x="7733" y="17913"/>
                  </a:lnTo>
                  <a:lnTo>
                    <a:pt x="8501" y="17865"/>
                  </a:lnTo>
                  <a:lnTo>
                    <a:pt x="9317" y="17769"/>
                  </a:lnTo>
                  <a:lnTo>
                    <a:pt x="12535" y="17193"/>
                  </a:lnTo>
                  <a:lnTo>
                    <a:pt x="12535" y="17193"/>
                  </a:lnTo>
                  <a:lnTo>
                    <a:pt x="13303" y="17049"/>
                  </a:lnTo>
                  <a:lnTo>
                    <a:pt x="14024" y="16809"/>
                  </a:lnTo>
                  <a:lnTo>
                    <a:pt x="14744" y="16473"/>
                  </a:lnTo>
                  <a:lnTo>
                    <a:pt x="15369" y="16088"/>
                  </a:lnTo>
                  <a:lnTo>
                    <a:pt x="15993" y="15656"/>
                  </a:lnTo>
                  <a:lnTo>
                    <a:pt x="16521" y="15176"/>
                  </a:lnTo>
                  <a:lnTo>
                    <a:pt x="17049" y="14648"/>
                  </a:lnTo>
                  <a:lnTo>
                    <a:pt x="17482" y="14071"/>
                  </a:lnTo>
                  <a:lnTo>
                    <a:pt x="17866" y="13447"/>
                  </a:lnTo>
                  <a:lnTo>
                    <a:pt x="18202" y="12775"/>
                  </a:lnTo>
                  <a:lnTo>
                    <a:pt x="18490" y="12102"/>
                  </a:lnTo>
                  <a:lnTo>
                    <a:pt x="18682" y="11382"/>
                  </a:lnTo>
                  <a:lnTo>
                    <a:pt x="18826" y="10662"/>
                  </a:lnTo>
                  <a:lnTo>
                    <a:pt x="18874" y="9893"/>
                  </a:lnTo>
                  <a:lnTo>
                    <a:pt x="18874" y="9125"/>
                  </a:lnTo>
                  <a:lnTo>
                    <a:pt x="18778" y="8356"/>
                  </a:lnTo>
                  <a:lnTo>
                    <a:pt x="18538" y="7108"/>
                  </a:lnTo>
                  <a:lnTo>
                    <a:pt x="18538" y="7108"/>
                  </a:lnTo>
                  <a:lnTo>
                    <a:pt x="18346" y="6339"/>
                  </a:lnTo>
                  <a:lnTo>
                    <a:pt x="18106" y="5571"/>
                  </a:lnTo>
                  <a:lnTo>
                    <a:pt x="17818" y="4851"/>
                  </a:lnTo>
                  <a:lnTo>
                    <a:pt x="17434" y="4130"/>
                  </a:lnTo>
                  <a:lnTo>
                    <a:pt x="17001" y="3458"/>
                  </a:lnTo>
                  <a:lnTo>
                    <a:pt x="16473" y="2834"/>
                  </a:lnTo>
                  <a:lnTo>
                    <a:pt x="15945" y="2257"/>
                  </a:lnTo>
                  <a:lnTo>
                    <a:pt x="15369" y="1777"/>
                  </a:lnTo>
                  <a:lnTo>
                    <a:pt x="14744" y="1297"/>
                  </a:lnTo>
                  <a:lnTo>
                    <a:pt x="14072" y="864"/>
                  </a:lnTo>
                  <a:lnTo>
                    <a:pt x="13351" y="576"/>
                  </a:lnTo>
                  <a:lnTo>
                    <a:pt x="12631" y="288"/>
                  </a:lnTo>
                  <a:lnTo>
                    <a:pt x="11911" y="96"/>
                  </a:lnTo>
                  <a:lnTo>
                    <a:pt x="11142" y="0"/>
                  </a:lnTo>
                  <a:lnTo>
                    <a:pt x="10374" y="0"/>
                  </a:lnTo>
                  <a:lnTo>
                    <a:pt x="9606" y="9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59"/>
            <p:cNvSpPr/>
            <p:nvPr/>
          </p:nvSpPr>
          <p:spPr>
            <a:xfrm>
              <a:off x="754375" y="3097600"/>
              <a:ext cx="165725" cy="103275"/>
            </a:xfrm>
            <a:custGeom>
              <a:avLst/>
              <a:gdLst/>
              <a:ahLst/>
              <a:cxnLst/>
              <a:rect l="l" t="t" r="r" b="b"/>
              <a:pathLst>
                <a:path w="6629" h="4131" extrusionOk="0">
                  <a:moveTo>
                    <a:pt x="4851" y="1"/>
                  </a:moveTo>
                  <a:lnTo>
                    <a:pt x="4371" y="97"/>
                  </a:lnTo>
                  <a:lnTo>
                    <a:pt x="4035" y="241"/>
                  </a:lnTo>
                  <a:lnTo>
                    <a:pt x="3747" y="433"/>
                  </a:lnTo>
                  <a:lnTo>
                    <a:pt x="3315" y="817"/>
                  </a:lnTo>
                  <a:lnTo>
                    <a:pt x="3122" y="913"/>
                  </a:lnTo>
                  <a:lnTo>
                    <a:pt x="2882" y="913"/>
                  </a:lnTo>
                  <a:lnTo>
                    <a:pt x="2642" y="817"/>
                  </a:lnTo>
                  <a:lnTo>
                    <a:pt x="2354" y="673"/>
                  </a:lnTo>
                  <a:lnTo>
                    <a:pt x="1826" y="337"/>
                  </a:lnTo>
                  <a:lnTo>
                    <a:pt x="1490" y="193"/>
                  </a:lnTo>
                  <a:lnTo>
                    <a:pt x="1201" y="145"/>
                  </a:lnTo>
                  <a:lnTo>
                    <a:pt x="1009" y="145"/>
                  </a:lnTo>
                  <a:lnTo>
                    <a:pt x="865" y="193"/>
                  </a:lnTo>
                  <a:lnTo>
                    <a:pt x="673" y="241"/>
                  </a:lnTo>
                  <a:lnTo>
                    <a:pt x="481" y="337"/>
                  </a:lnTo>
                  <a:lnTo>
                    <a:pt x="337" y="529"/>
                  </a:lnTo>
                  <a:lnTo>
                    <a:pt x="193" y="721"/>
                  </a:lnTo>
                  <a:lnTo>
                    <a:pt x="97" y="1009"/>
                  </a:lnTo>
                  <a:lnTo>
                    <a:pt x="1" y="1297"/>
                  </a:lnTo>
                  <a:lnTo>
                    <a:pt x="1" y="1633"/>
                  </a:lnTo>
                  <a:lnTo>
                    <a:pt x="49" y="2018"/>
                  </a:lnTo>
                  <a:lnTo>
                    <a:pt x="145" y="2354"/>
                  </a:lnTo>
                  <a:lnTo>
                    <a:pt x="289" y="2690"/>
                  </a:lnTo>
                  <a:lnTo>
                    <a:pt x="481" y="3026"/>
                  </a:lnTo>
                  <a:lnTo>
                    <a:pt x="769" y="3362"/>
                  </a:lnTo>
                  <a:lnTo>
                    <a:pt x="1153" y="3650"/>
                  </a:lnTo>
                  <a:lnTo>
                    <a:pt x="1586" y="3843"/>
                  </a:lnTo>
                  <a:lnTo>
                    <a:pt x="2066" y="4035"/>
                  </a:lnTo>
                  <a:lnTo>
                    <a:pt x="2690" y="4131"/>
                  </a:lnTo>
                  <a:lnTo>
                    <a:pt x="3363" y="4131"/>
                  </a:lnTo>
                  <a:lnTo>
                    <a:pt x="4179" y="4083"/>
                  </a:lnTo>
                  <a:lnTo>
                    <a:pt x="4707" y="3987"/>
                  </a:lnTo>
                  <a:lnTo>
                    <a:pt x="5188" y="3795"/>
                  </a:lnTo>
                  <a:lnTo>
                    <a:pt x="5572" y="3554"/>
                  </a:lnTo>
                  <a:lnTo>
                    <a:pt x="5908" y="3314"/>
                  </a:lnTo>
                  <a:lnTo>
                    <a:pt x="6196" y="2978"/>
                  </a:lnTo>
                  <a:lnTo>
                    <a:pt x="6388" y="2642"/>
                  </a:lnTo>
                  <a:lnTo>
                    <a:pt x="6532" y="2306"/>
                  </a:lnTo>
                  <a:lnTo>
                    <a:pt x="6580" y="1970"/>
                  </a:lnTo>
                  <a:lnTo>
                    <a:pt x="6628" y="1633"/>
                  </a:lnTo>
                  <a:lnTo>
                    <a:pt x="6580" y="1297"/>
                  </a:lnTo>
                  <a:lnTo>
                    <a:pt x="6484" y="961"/>
                  </a:lnTo>
                  <a:lnTo>
                    <a:pt x="6388" y="673"/>
                  </a:lnTo>
                  <a:lnTo>
                    <a:pt x="6196" y="433"/>
                  </a:lnTo>
                  <a:lnTo>
                    <a:pt x="5956" y="241"/>
                  </a:lnTo>
                  <a:lnTo>
                    <a:pt x="5716" y="97"/>
                  </a:lnTo>
                  <a:lnTo>
                    <a:pt x="5380" y="49"/>
                  </a:lnTo>
                  <a:lnTo>
                    <a:pt x="509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59"/>
            <p:cNvSpPr/>
            <p:nvPr/>
          </p:nvSpPr>
          <p:spPr>
            <a:xfrm>
              <a:off x="754375" y="3133625"/>
              <a:ext cx="128500" cy="67250"/>
            </a:xfrm>
            <a:custGeom>
              <a:avLst/>
              <a:gdLst/>
              <a:ahLst/>
              <a:cxnLst/>
              <a:rect l="l" t="t" r="r" b="b"/>
              <a:pathLst>
                <a:path w="5140" h="2690" extrusionOk="0">
                  <a:moveTo>
                    <a:pt x="1105" y="0"/>
                  </a:moveTo>
                  <a:lnTo>
                    <a:pt x="721" y="48"/>
                  </a:lnTo>
                  <a:lnTo>
                    <a:pt x="1" y="144"/>
                  </a:lnTo>
                  <a:lnTo>
                    <a:pt x="49" y="625"/>
                  </a:lnTo>
                  <a:lnTo>
                    <a:pt x="241" y="1153"/>
                  </a:lnTo>
                  <a:lnTo>
                    <a:pt x="337" y="1393"/>
                  </a:lnTo>
                  <a:lnTo>
                    <a:pt x="481" y="1633"/>
                  </a:lnTo>
                  <a:lnTo>
                    <a:pt x="673" y="1825"/>
                  </a:lnTo>
                  <a:lnTo>
                    <a:pt x="913" y="2017"/>
                  </a:lnTo>
                  <a:lnTo>
                    <a:pt x="1201" y="2209"/>
                  </a:lnTo>
                  <a:lnTo>
                    <a:pt x="1490" y="2402"/>
                  </a:lnTo>
                  <a:lnTo>
                    <a:pt x="1826" y="2498"/>
                  </a:lnTo>
                  <a:lnTo>
                    <a:pt x="2210" y="2594"/>
                  </a:lnTo>
                  <a:lnTo>
                    <a:pt x="2642" y="2690"/>
                  </a:lnTo>
                  <a:lnTo>
                    <a:pt x="3603" y="2690"/>
                  </a:lnTo>
                  <a:lnTo>
                    <a:pt x="4179" y="2642"/>
                  </a:lnTo>
                  <a:lnTo>
                    <a:pt x="4659" y="2546"/>
                  </a:lnTo>
                  <a:lnTo>
                    <a:pt x="5140" y="2402"/>
                  </a:lnTo>
                  <a:lnTo>
                    <a:pt x="4899" y="1921"/>
                  </a:lnTo>
                  <a:lnTo>
                    <a:pt x="4563" y="1489"/>
                  </a:lnTo>
                  <a:lnTo>
                    <a:pt x="4179" y="1105"/>
                  </a:lnTo>
                  <a:lnTo>
                    <a:pt x="3747" y="769"/>
                  </a:lnTo>
                  <a:lnTo>
                    <a:pt x="3267" y="481"/>
                  </a:lnTo>
                  <a:lnTo>
                    <a:pt x="2690" y="288"/>
                  </a:lnTo>
                  <a:lnTo>
                    <a:pt x="2114" y="96"/>
                  </a:lnTo>
                  <a:lnTo>
                    <a:pt x="1490" y="48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59"/>
            <p:cNvSpPr/>
            <p:nvPr/>
          </p:nvSpPr>
          <p:spPr>
            <a:xfrm>
              <a:off x="761575" y="3097600"/>
              <a:ext cx="142900" cy="51650"/>
            </a:xfrm>
            <a:custGeom>
              <a:avLst/>
              <a:gdLst/>
              <a:ahLst/>
              <a:cxnLst/>
              <a:rect l="l" t="t" r="r" b="b"/>
              <a:pathLst>
                <a:path w="5716" h="2066" extrusionOk="0">
                  <a:moveTo>
                    <a:pt x="4563" y="1"/>
                  </a:moveTo>
                  <a:lnTo>
                    <a:pt x="4083" y="97"/>
                  </a:lnTo>
                  <a:lnTo>
                    <a:pt x="3747" y="241"/>
                  </a:lnTo>
                  <a:lnTo>
                    <a:pt x="3459" y="433"/>
                  </a:lnTo>
                  <a:lnTo>
                    <a:pt x="3027" y="817"/>
                  </a:lnTo>
                  <a:lnTo>
                    <a:pt x="2834" y="913"/>
                  </a:lnTo>
                  <a:lnTo>
                    <a:pt x="2594" y="913"/>
                  </a:lnTo>
                  <a:lnTo>
                    <a:pt x="2354" y="817"/>
                  </a:lnTo>
                  <a:lnTo>
                    <a:pt x="2066" y="673"/>
                  </a:lnTo>
                  <a:lnTo>
                    <a:pt x="1538" y="337"/>
                  </a:lnTo>
                  <a:lnTo>
                    <a:pt x="1202" y="193"/>
                  </a:lnTo>
                  <a:lnTo>
                    <a:pt x="913" y="145"/>
                  </a:lnTo>
                  <a:lnTo>
                    <a:pt x="721" y="145"/>
                  </a:lnTo>
                  <a:lnTo>
                    <a:pt x="577" y="193"/>
                  </a:lnTo>
                  <a:lnTo>
                    <a:pt x="385" y="241"/>
                  </a:lnTo>
                  <a:lnTo>
                    <a:pt x="193" y="337"/>
                  </a:lnTo>
                  <a:lnTo>
                    <a:pt x="1" y="529"/>
                  </a:lnTo>
                  <a:lnTo>
                    <a:pt x="193" y="817"/>
                  </a:lnTo>
                  <a:lnTo>
                    <a:pt x="433" y="1105"/>
                  </a:lnTo>
                  <a:lnTo>
                    <a:pt x="721" y="1345"/>
                  </a:lnTo>
                  <a:lnTo>
                    <a:pt x="1058" y="1585"/>
                  </a:lnTo>
                  <a:lnTo>
                    <a:pt x="1394" y="1777"/>
                  </a:lnTo>
                  <a:lnTo>
                    <a:pt x="1778" y="1874"/>
                  </a:lnTo>
                  <a:lnTo>
                    <a:pt x="2162" y="2018"/>
                  </a:lnTo>
                  <a:lnTo>
                    <a:pt x="2594" y="2066"/>
                  </a:lnTo>
                  <a:lnTo>
                    <a:pt x="3123" y="2066"/>
                  </a:lnTo>
                  <a:lnTo>
                    <a:pt x="3651" y="1970"/>
                  </a:lnTo>
                  <a:lnTo>
                    <a:pt x="4083" y="1825"/>
                  </a:lnTo>
                  <a:lnTo>
                    <a:pt x="4563" y="1633"/>
                  </a:lnTo>
                  <a:lnTo>
                    <a:pt x="4948" y="1345"/>
                  </a:lnTo>
                  <a:lnTo>
                    <a:pt x="5236" y="1057"/>
                  </a:lnTo>
                  <a:lnTo>
                    <a:pt x="5524" y="673"/>
                  </a:lnTo>
                  <a:lnTo>
                    <a:pt x="5716" y="289"/>
                  </a:lnTo>
                  <a:lnTo>
                    <a:pt x="5428" y="97"/>
                  </a:lnTo>
                  <a:lnTo>
                    <a:pt x="5092" y="49"/>
                  </a:lnTo>
                  <a:lnTo>
                    <a:pt x="4804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59"/>
            <p:cNvSpPr/>
            <p:nvPr/>
          </p:nvSpPr>
          <p:spPr>
            <a:xfrm>
              <a:off x="523875" y="3025575"/>
              <a:ext cx="144100" cy="157300"/>
            </a:xfrm>
            <a:custGeom>
              <a:avLst/>
              <a:gdLst/>
              <a:ahLst/>
              <a:cxnLst/>
              <a:rect l="l" t="t" r="r" b="b"/>
              <a:pathLst>
                <a:path w="5764" h="6292" extrusionOk="0">
                  <a:moveTo>
                    <a:pt x="2641" y="0"/>
                  </a:moveTo>
                  <a:lnTo>
                    <a:pt x="2353" y="48"/>
                  </a:lnTo>
                  <a:lnTo>
                    <a:pt x="2065" y="144"/>
                  </a:lnTo>
                  <a:lnTo>
                    <a:pt x="1777" y="240"/>
                  </a:lnTo>
                  <a:lnTo>
                    <a:pt x="1489" y="336"/>
                  </a:lnTo>
                  <a:lnTo>
                    <a:pt x="1249" y="480"/>
                  </a:lnTo>
                  <a:lnTo>
                    <a:pt x="1057" y="672"/>
                  </a:lnTo>
                  <a:lnTo>
                    <a:pt x="816" y="864"/>
                  </a:lnTo>
                  <a:lnTo>
                    <a:pt x="480" y="1297"/>
                  </a:lnTo>
                  <a:lnTo>
                    <a:pt x="240" y="1825"/>
                  </a:lnTo>
                  <a:lnTo>
                    <a:pt x="48" y="2401"/>
                  </a:lnTo>
                  <a:lnTo>
                    <a:pt x="0" y="3026"/>
                  </a:lnTo>
                  <a:lnTo>
                    <a:pt x="0" y="3314"/>
                  </a:lnTo>
                  <a:lnTo>
                    <a:pt x="48" y="3650"/>
                  </a:lnTo>
                  <a:lnTo>
                    <a:pt x="96" y="3938"/>
                  </a:lnTo>
                  <a:lnTo>
                    <a:pt x="192" y="4274"/>
                  </a:lnTo>
                  <a:lnTo>
                    <a:pt x="480" y="4803"/>
                  </a:lnTo>
                  <a:lnTo>
                    <a:pt x="816" y="5283"/>
                  </a:lnTo>
                  <a:lnTo>
                    <a:pt x="1249" y="5667"/>
                  </a:lnTo>
                  <a:lnTo>
                    <a:pt x="1729" y="6003"/>
                  </a:lnTo>
                  <a:lnTo>
                    <a:pt x="2017" y="6099"/>
                  </a:lnTo>
                  <a:lnTo>
                    <a:pt x="2257" y="6195"/>
                  </a:lnTo>
                  <a:lnTo>
                    <a:pt x="2545" y="6243"/>
                  </a:lnTo>
                  <a:lnTo>
                    <a:pt x="2833" y="6291"/>
                  </a:lnTo>
                  <a:lnTo>
                    <a:pt x="3122" y="6291"/>
                  </a:lnTo>
                  <a:lnTo>
                    <a:pt x="3410" y="6243"/>
                  </a:lnTo>
                  <a:lnTo>
                    <a:pt x="3698" y="6147"/>
                  </a:lnTo>
                  <a:lnTo>
                    <a:pt x="3986" y="6051"/>
                  </a:lnTo>
                  <a:lnTo>
                    <a:pt x="4226" y="5955"/>
                  </a:lnTo>
                  <a:lnTo>
                    <a:pt x="4466" y="5811"/>
                  </a:lnTo>
                  <a:lnTo>
                    <a:pt x="4706" y="5619"/>
                  </a:lnTo>
                  <a:lnTo>
                    <a:pt x="4899" y="5427"/>
                  </a:lnTo>
                  <a:lnTo>
                    <a:pt x="5283" y="4995"/>
                  </a:lnTo>
                  <a:lnTo>
                    <a:pt x="5523" y="4466"/>
                  </a:lnTo>
                  <a:lnTo>
                    <a:pt x="5715" y="3890"/>
                  </a:lnTo>
                  <a:lnTo>
                    <a:pt x="5763" y="3266"/>
                  </a:lnTo>
                  <a:lnTo>
                    <a:pt x="5763" y="2978"/>
                  </a:lnTo>
                  <a:lnTo>
                    <a:pt x="5715" y="2641"/>
                  </a:lnTo>
                  <a:lnTo>
                    <a:pt x="5619" y="2353"/>
                  </a:lnTo>
                  <a:lnTo>
                    <a:pt x="5523" y="2017"/>
                  </a:lnTo>
                  <a:lnTo>
                    <a:pt x="5283" y="1489"/>
                  </a:lnTo>
                  <a:lnTo>
                    <a:pt x="4899" y="1009"/>
                  </a:lnTo>
                  <a:lnTo>
                    <a:pt x="4514" y="624"/>
                  </a:lnTo>
                  <a:lnTo>
                    <a:pt x="3986" y="288"/>
                  </a:lnTo>
                  <a:lnTo>
                    <a:pt x="3746" y="192"/>
                  </a:lnTo>
                  <a:lnTo>
                    <a:pt x="3458" y="96"/>
                  </a:lnTo>
                  <a:lnTo>
                    <a:pt x="3218" y="48"/>
                  </a:lnTo>
                  <a:lnTo>
                    <a:pt x="2930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59"/>
            <p:cNvSpPr/>
            <p:nvPr/>
          </p:nvSpPr>
          <p:spPr>
            <a:xfrm>
              <a:off x="523875" y="3025575"/>
              <a:ext cx="144100" cy="157300"/>
            </a:xfrm>
            <a:custGeom>
              <a:avLst/>
              <a:gdLst/>
              <a:ahLst/>
              <a:cxnLst/>
              <a:rect l="l" t="t" r="r" b="b"/>
              <a:pathLst>
                <a:path w="5764" h="6292" fill="none" extrusionOk="0">
                  <a:moveTo>
                    <a:pt x="5715" y="2641"/>
                  </a:moveTo>
                  <a:lnTo>
                    <a:pt x="5715" y="2641"/>
                  </a:lnTo>
                  <a:lnTo>
                    <a:pt x="5763" y="2978"/>
                  </a:lnTo>
                  <a:lnTo>
                    <a:pt x="5763" y="3266"/>
                  </a:lnTo>
                  <a:lnTo>
                    <a:pt x="5715" y="3890"/>
                  </a:lnTo>
                  <a:lnTo>
                    <a:pt x="5523" y="4466"/>
                  </a:lnTo>
                  <a:lnTo>
                    <a:pt x="5283" y="4995"/>
                  </a:lnTo>
                  <a:lnTo>
                    <a:pt x="4899" y="5427"/>
                  </a:lnTo>
                  <a:lnTo>
                    <a:pt x="4706" y="5619"/>
                  </a:lnTo>
                  <a:lnTo>
                    <a:pt x="4466" y="5811"/>
                  </a:lnTo>
                  <a:lnTo>
                    <a:pt x="4226" y="5955"/>
                  </a:lnTo>
                  <a:lnTo>
                    <a:pt x="3986" y="6051"/>
                  </a:lnTo>
                  <a:lnTo>
                    <a:pt x="3698" y="6147"/>
                  </a:lnTo>
                  <a:lnTo>
                    <a:pt x="3410" y="6243"/>
                  </a:lnTo>
                  <a:lnTo>
                    <a:pt x="3410" y="6243"/>
                  </a:lnTo>
                  <a:lnTo>
                    <a:pt x="3122" y="6291"/>
                  </a:lnTo>
                  <a:lnTo>
                    <a:pt x="2833" y="6291"/>
                  </a:lnTo>
                  <a:lnTo>
                    <a:pt x="2545" y="6243"/>
                  </a:lnTo>
                  <a:lnTo>
                    <a:pt x="2257" y="6195"/>
                  </a:lnTo>
                  <a:lnTo>
                    <a:pt x="2017" y="6099"/>
                  </a:lnTo>
                  <a:lnTo>
                    <a:pt x="1729" y="6003"/>
                  </a:lnTo>
                  <a:lnTo>
                    <a:pt x="1249" y="5667"/>
                  </a:lnTo>
                  <a:lnTo>
                    <a:pt x="816" y="5283"/>
                  </a:lnTo>
                  <a:lnTo>
                    <a:pt x="480" y="4803"/>
                  </a:lnTo>
                  <a:lnTo>
                    <a:pt x="192" y="4274"/>
                  </a:lnTo>
                  <a:lnTo>
                    <a:pt x="96" y="3938"/>
                  </a:lnTo>
                  <a:lnTo>
                    <a:pt x="48" y="3650"/>
                  </a:lnTo>
                  <a:lnTo>
                    <a:pt x="48" y="3650"/>
                  </a:lnTo>
                  <a:lnTo>
                    <a:pt x="0" y="3314"/>
                  </a:lnTo>
                  <a:lnTo>
                    <a:pt x="0" y="3026"/>
                  </a:lnTo>
                  <a:lnTo>
                    <a:pt x="48" y="2401"/>
                  </a:lnTo>
                  <a:lnTo>
                    <a:pt x="240" y="1825"/>
                  </a:lnTo>
                  <a:lnTo>
                    <a:pt x="480" y="1297"/>
                  </a:lnTo>
                  <a:lnTo>
                    <a:pt x="816" y="864"/>
                  </a:lnTo>
                  <a:lnTo>
                    <a:pt x="1057" y="672"/>
                  </a:lnTo>
                  <a:lnTo>
                    <a:pt x="1249" y="480"/>
                  </a:lnTo>
                  <a:lnTo>
                    <a:pt x="1489" y="336"/>
                  </a:lnTo>
                  <a:lnTo>
                    <a:pt x="1777" y="240"/>
                  </a:lnTo>
                  <a:lnTo>
                    <a:pt x="2065" y="144"/>
                  </a:lnTo>
                  <a:lnTo>
                    <a:pt x="2353" y="48"/>
                  </a:lnTo>
                  <a:lnTo>
                    <a:pt x="2353" y="48"/>
                  </a:lnTo>
                  <a:lnTo>
                    <a:pt x="2641" y="0"/>
                  </a:lnTo>
                  <a:lnTo>
                    <a:pt x="2930" y="0"/>
                  </a:lnTo>
                  <a:lnTo>
                    <a:pt x="3218" y="48"/>
                  </a:lnTo>
                  <a:lnTo>
                    <a:pt x="3458" y="96"/>
                  </a:lnTo>
                  <a:lnTo>
                    <a:pt x="3746" y="192"/>
                  </a:lnTo>
                  <a:lnTo>
                    <a:pt x="3986" y="288"/>
                  </a:lnTo>
                  <a:lnTo>
                    <a:pt x="4514" y="624"/>
                  </a:lnTo>
                  <a:lnTo>
                    <a:pt x="4899" y="1009"/>
                  </a:lnTo>
                  <a:lnTo>
                    <a:pt x="5283" y="1489"/>
                  </a:lnTo>
                  <a:lnTo>
                    <a:pt x="5523" y="2017"/>
                  </a:lnTo>
                  <a:lnTo>
                    <a:pt x="5619" y="2353"/>
                  </a:lnTo>
                  <a:lnTo>
                    <a:pt x="5715" y="26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59"/>
            <p:cNvSpPr/>
            <p:nvPr/>
          </p:nvSpPr>
          <p:spPr>
            <a:xfrm>
              <a:off x="550275" y="3057975"/>
              <a:ext cx="82875" cy="92475"/>
            </a:xfrm>
            <a:custGeom>
              <a:avLst/>
              <a:gdLst/>
              <a:ahLst/>
              <a:cxnLst/>
              <a:rect l="l" t="t" r="r" b="b"/>
              <a:pathLst>
                <a:path w="3315" h="3699" extrusionOk="0">
                  <a:moveTo>
                    <a:pt x="1633" y="1"/>
                  </a:moveTo>
                  <a:lnTo>
                    <a:pt x="1345" y="49"/>
                  </a:lnTo>
                  <a:lnTo>
                    <a:pt x="1009" y="145"/>
                  </a:lnTo>
                  <a:lnTo>
                    <a:pt x="721" y="289"/>
                  </a:lnTo>
                  <a:lnTo>
                    <a:pt x="481" y="481"/>
                  </a:lnTo>
                  <a:lnTo>
                    <a:pt x="289" y="769"/>
                  </a:lnTo>
                  <a:lnTo>
                    <a:pt x="97" y="1057"/>
                  </a:lnTo>
                  <a:lnTo>
                    <a:pt x="1" y="1393"/>
                  </a:lnTo>
                  <a:lnTo>
                    <a:pt x="1" y="1778"/>
                  </a:lnTo>
                  <a:lnTo>
                    <a:pt x="1" y="2162"/>
                  </a:lnTo>
                  <a:lnTo>
                    <a:pt x="97" y="2450"/>
                  </a:lnTo>
                  <a:lnTo>
                    <a:pt x="241" y="2786"/>
                  </a:lnTo>
                  <a:lnTo>
                    <a:pt x="433" y="3026"/>
                  </a:lnTo>
                  <a:lnTo>
                    <a:pt x="625" y="3266"/>
                  </a:lnTo>
                  <a:lnTo>
                    <a:pt x="865" y="3459"/>
                  </a:lnTo>
                  <a:lnTo>
                    <a:pt x="1153" y="3603"/>
                  </a:lnTo>
                  <a:lnTo>
                    <a:pt x="1441" y="3651"/>
                  </a:lnTo>
                  <a:lnTo>
                    <a:pt x="1729" y="3699"/>
                  </a:lnTo>
                  <a:lnTo>
                    <a:pt x="2018" y="3651"/>
                  </a:lnTo>
                  <a:lnTo>
                    <a:pt x="2258" y="3603"/>
                  </a:lnTo>
                  <a:lnTo>
                    <a:pt x="2450" y="3507"/>
                  </a:lnTo>
                  <a:lnTo>
                    <a:pt x="2642" y="3410"/>
                  </a:lnTo>
                  <a:lnTo>
                    <a:pt x="2834" y="3266"/>
                  </a:lnTo>
                  <a:lnTo>
                    <a:pt x="2978" y="3074"/>
                  </a:lnTo>
                  <a:lnTo>
                    <a:pt x="3122" y="2882"/>
                  </a:lnTo>
                  <a:lnTo>
                    <a:pt x="3218" y="2690"/>
                  </a:lnTo>
                  <a:lnTo>
                    <a:pt x="3314" y="2450"/>
                  </a:lnTo>
                  <a:lnTo>
                    <a:pt x="2114" y="97"/>
                  </a:lnTo>
                  <a:lnTo>
                    <a:pt x="1874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59"/>
            <p:cNvSpPr/>
            <p:nvPr/>
          </p:nvSpPr>
          <p:spPr>
            <a:xfrm>
              <a:off x="550275" y="3057975"/>
              <a:ext cx="82875" cy="92475"/>
            </a:xfrm>
            <a:custGeom>
              <a:avLst/>
              <a:gdLst/>
              <a:ahLst/>
              <a:cxnLst/>
              <a:rect l="l" t="t" r="r" b="b"/>
              <a:pathLst>
                <a:path w="3315" h="3699" fill="none" extrusionOk="0">
                  <a:moveTo>
                    <a:pt x="1633" y="1"/>
                  </a:moveTo>
                  <a:lnTo>
                    <a:pt x="1633" y="1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1009" y="145"/>
                  </a:lnTo>
                  <a:lnTo>
                    <a:pt x="721" y="289"/>
                  </a:lnTo>
                  <a:lnTo>
                    <a:pt x="481" y="481"/>
                  </a:lnTo>
                  <a:lnTo>
                    <a:pt x="289" y="769"/>
                  </a:lnTo>
                  <a:lnTo>
                    <a:pt x="97" y="1057"/>
                  </a:lnTo>
                  <a:lnTo>
                    <a:pt x="1" y="1393"/>
                  </a:lnTo>
                  <a:lnTo>
                    <a:pt x="1" y="1778"/>
                  </a:lnTo>
                  <a:lnTo>
                    <a:pt x="1" y="2162"/>
                  </a:lnTo>
                  <a:lnTo>
                    <a:pt x="1" y="2162"/>
                  </a:lnTo>
                  <a:lnTo>
                    <a:pt x="97" y="2450"/>
                  </a:lnTo>
                  <a:lnTo>
                    <a:pt x="241" y="2786"/>
                  </a:lnTo>
                  <a:lnTo>
                    <a:pt x="433" y="3026"/>
                  </a:lnTo>
                  <a:lnTo>
                    <a:pt x="625" y="3266"/>
                  </a:lnTo>
                  <a:lnTo>
                    <a:pt x="865" y="3459"/>
                  </a:lnTo>
                  <a:lnTo>
                    <a:pt x="1153" y="3603"/>
                  </a:lnTo>
                  <a:lnTo>
                    <a:pt x="1441" y="3651"/>
                  </a:lnTo>
                  <a:lnTo>
                    <a:pt x="1729" y="3699"/>
                  </a:lnTo>
                  <a:lnTo>
                    <a:pt x="1729" y="3699"/>
                  </a:lnTo>
                  <a:lnTo>
                    <a:pt x="2018" y="3651"/>
                  </a:lnTo>
                  <a:lnTo>
                    <a:pt x="2018" y="3651"/>
                  </a:lnTo>
                  <a:lnTo>
                    <a:pt x="2258" y="3603"/>
                  </a:lnTo>
                  <a:lnTo>
                    <a:pt x="2450" y="3507"/>
                  </a:lnTo>
                  <a:lnTo>
                    <a:pt x="2642" y="3410"/>
                  </a:lnTo>
                  <a:lnTo>
                    <a:pt x="2834" y="3266"/>
                  </a:lnTo>
                  <a:lnTo>
                    <a:pt x="2978" y="3074"/>
                  </a:lnTo>
                  <a:lnTo>
                    <a:pt x="3122" y="2882"/>
                  </a:lnTo>
                  <a:lnTo>
                    <a:pt x="3218" y="2690"/>
                  </a:lnTo>
                  <a:lnTo>
                    <a:pt x="3314" y="2450"/>
                  </a:lnTo>
                  <a:lnTo>
                    <a:pt x="2114" y="97"/>
                  </a:lnTo>
                  <a:lnTo>
                    <a:pt x="2114" y="97"/>
                  </a:lnTo>
                  <a:lnTo>
                    <a:pt x="1874" y="1"/>
                  </a:lnTo>
                  <a:lnTo>
                    <a:pt x="16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59"/>
            <p:cNvSpPr/>
            <p:nvPr/>
          </p:nvSpPr>
          <p:spPr>
            <a:xfrm>
              <a:off x="537075" y="307360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0"/>
                  </a:moveTo>
                  <a:lnTo>
                    <a:pt x="0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59"/>
            <p:cNvSpPr/>
            <p:nvPr/>
          </p:nvSpPr>
          <p:spPr>
            <a:xfrm>
              <a:off x="528675" y="3062775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0" y="49"/>
                  </a:moveTo>
                  <a:lnTo>
                    <a:pt x="0" y="1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59"/>
            <p:cNvSpPr/>
            <p:nvPr/>
          </p:nvSpPr>
          <p:spPr>
            <a:xfrm>
              <a:off x="655925" y="3101200"/>
              <a:ext cx="81675" cy="66050"/>
            </a:xfrm>
            <a:custGeom>
              <a:avLst/>
              <a:gdLst/>
              <a:ahLst/>
              <a:cxnLst/>
              <a:rect l="l" t="t" r="r" b="b"/>
              <a:pathLst>
                <a:path w="3267" h="2642" extrusionOk="0">
                  <a:moveTo>
                    <a:pt x="1490" y="1"/>
                  </a:moveTo>
                  <a:lnTo>
                    <a:pt x="1201" y="49"/>
                  </a:lnTo>
                  <a:lnTo>
                    <a:pt x="961" y="97"/>
                  </a:lnTo>
                  <a:lnTo>
                    <a:pt x="721" y="145"/>
                  </a:lnTo>
                  <a:lnTo>
                    <a:pt x="481" y="241"/>
                  </a:lnTo>
                  <a:lnTo>
                    <a:pt x="433" y="721"/>
                  </a:lnTo>
                  <a:lnTo>
                    <a:pt x="337" y="1153"/>
                  </a:lnTo>
                  <a:lnTo>
                    <a:pt x="193" y="1537"/>
                  </a:lnTo>
                  <a:lnTo>
                    <a:pt x="1" y="1922"/>
                  </a:lnTo>
                  <a:lnTo>
                    <a:pt x="241" y="2210"/>
                  </a:lnTo>
                  <a:lnTo>
                    <a:pt x="577" y="2402"/>
                  </a:lnTo>
                  <a:lnTo>
                    <a:pt x="1009" y="2546"/>
                  </a:lnTo>
                  <a:lnTo>
                    <a:pt x="1442" y="2642"/>
                  </a:lnTo>
                  <a:lnTo>
                    <a:pt x="1922" y="2642"/>
                  </a:lnTo>
                  <a:lnTo>
                    <a:pt x="2210" y="2546"/>
                  </a:lnTo>
                  <a:lnTo>
                    <a:pt x="2498" y="2450"/>
                  </a:lnTo>
                  <a:lnTo>
                    <a:pt x="2738" y="2306"/>
                  </a:lnTo>
                  <a:lnTo>
                    <a:pt x="2930" y="2114"/>
                  </a:lnTo>
                  <a:lnTo>
                    <a:pt x="3074" y="1922"/>
                  </a:lnTo>
                  <a:lnTo>
                    <a:pt x="3218" y="1681"/>
                  </a:lnTo>
                  <a:lnTo>
                    <a:pt x="3266" y="1441"/>
                  </a:lnTo>
                  <a:lnTo>
                    <a:pt x="3218" y="1153"/>
                  </a:lnTo>
                  <a:lnTo>
                    <a:pt x="3122" y="913"/>
                  </a:lnTo>
                  <a:lnTo>
                    <a:pt x="2978" y="673"/>
                  </a:lnTo>
                  <a:lnTo>
                    <a:pt x="2786" y="481"/>
                  </a:lnTo>
                  <a:lnTo>
                    <a:pt x="2546" y="289"/>
                  </a:lnTo>
                  <a:lnTo>
                    <a:pt x="2258" y="145"/>
                  </a:lnTo>
                  <a:lnTo>
                    <a:pt x="1970" y="49"/>
                  </a:lnTo>
                  <a:lnTo>
                    <a:pt x="1586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59"/>
            <p:cNvSpPr/>
            <p:nvPr/>
          </p:nvSpPr>
          <p:spPr>
            <a:xfrm>
              <a:off x="655925" y="3101200"/>
              <a:ext cx="81675" cy="66050"/>
            </a:xfrm>
            <a:custGeom>
              <a:avLst/>
              <a:gdLst/>
              <a:ahLst/>
              <a:cxnLst/>
              <a:rect l="l" t="t" r="r" b="b"/>
              <a:pathLst>
                <a:path w="3267" h="2642" fill="none" extrusionOk="0">
                  <a:moveTo>
                    <a:pt x="1490" y="1"/>
                  </a:moveTo>
                  <a:lnTo>
                    <a:pt x="1490" y="1"/>
                  </a:lnTo>
                  <a:lnTo>
                    <a:pt x="1201" y="49"/>
                  </a:lnTo>
                  <a:lnTo>
                    <a:pt x="961" y="97"/>
                  </a:lnTo>
                  <a:lnTo>
                    <a:pt x="721" y="145"/>
                  </a:lnTo>
                  <a:lnTo>
                    <a:pt x="481" y="241"/>
                  </a:lnTo>
                  <a:lnTo>
                    <a:pt x="481" y="241"/>
                  </a:lnTo>
                  <a:lnTo>
                    <a:pt x="433" y="721"/>
                  </a:lnTo>
                  <a:lnTo>
                    <a:pt x="337" y="1153"/>
                  </a:lnTo>
                  <a:lnTo>
                    <a:pt x="193" y="1537"/>
                  </a:lnTo>
                  <a:lnTo>
                    <a:pt x="1" y="1922"/>
                  </a:lnTo>
                  <a:lnTo>
                    <a:pt x="1" y="1922"/>
                  </a:lnTo>
                  <a:lnTo>
                    <a:pt x="241" y="2210"/>
                  </a:lnTo>
                  <a:lnTo>
                    <a:pt x="577" y="2402"/>
                  </a:lnTo>
                  <a:lnTo>
                    <a:pt x="1009" y="2546"/>
                  </a:lnTo>
                  <a:lnTo>
                    <a:pt x="1442" y="2642"/>
                  </a:lnTo>
                  <a:lnTo>
                    <a:pt x="1442" y="2642"/>
                  </a:lnTo>
                  <a:lnTo>
                    <a:pt x="1586" y="2642"/>
                  </a:lnTo>
                  <a:lnTo>
                    <a:pt x="1586" y="2642"/>
                  </a:lnTo>
                  <a:lnTo>
                    <a:pt x="1922" y="2642"/>
                  </a:lnTo>
                  <a:lnTo>
                    <a:pt x="2210" y="2546"/>
                  </a:lnTo>
                  <a:lnTo>
                    <a:pt x="2498" y="2450"/>
                  </a:lnTo>
                  <a:lnTo>
                    <a:pt x="2738" y="2306"/>
                  </a:lnTo>
                  <a:lnTo>
                    <a:pt x="2930" y="2114"/>
                  </a:lnTo>
                  <a:lnTo>
                    <a:pt x="3074" y="1922"/>
                  </a:lnTo>
                  <a:lnTo>
                    <a:pt x="3218" y="1681"/>
                  </a:lnTo>
                  <a:lnTo>
                    <a:pt x="3266" y="1441"/>
                  </a:lnTo>
                  <a:lnTo>
                    <a:pt x="3266" y="1441"/>
                  </a:lnTo>
                  <a:lnTo>
                    <a:pt x="3218" y="1153"/>
                  </a:lnTo>
                  <a:lnTo>
                    <a:pt x="3122" y="913"/>
                  </a:lnTo>
                  <a:lnTo>
                    <a:pt x="2978" y="673"/>
                  </a:lnTo>
                  <a:lnTo>
                    <a:pt x="2786" y="481"/>
                  </a:lnTo>
                  <a:lnTo>
                    <a:pt x="2546" y="289"/>
                  </a:lnTo>
                  <a:lnTo>
                    <a:pt x="2258" y="145"/>
                  </a:lnTo>
                  <a:lnTo>
                    <a:pt x="1970" y="49"/>
                  </a:lnTo>
                  <a:lnTo>
                    <a:pt x="1586" y="1"/>
                  </a:lnTo>
                  <a:lnTo>
                    <a:pt x="1586" y="1"/>
                  </a:lnTo>
                  <a:lnTo>
                    <a:pt x="149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59"/>
            <p:cNvSpPr/>
            <p:nvPr/>
          </p:nvSpPr>
          <p:spPr>
            <a:xfrm>
              <a:off x="651125" y="3107200"/>
              <a:ext cx="16850" cy="42050"/>
            </a:xfrm>
            <a:custGeom>
              <a:avLst/>
              <a:gdLst/>
              <a:ahLst/>
              <a:cxnLst/>
              <a:rect l="l" t="t" r="r" b="b"/>
              <a:pathLst>
                <a:path w="674" h="1682" extrusionOk="0">
                  <a:moveTo>
                    <a:pt x="673" y="1"/>
                  </a:moveTo>
                  <a:lnTo>
                    <a:pt x="385" y="193"/>
                  </a:lnTo>
                  <a:lnTo>
                    <a:pt x="193" y="433"/>
                  </a:lnTo>
                  <a:lnTo>
                    <a:pt x="49" y="721"/>
                  </a:lnTo>
                  <a:lnTo>
                    <a:pt x="1" y="1009"/>
                  </a:lnTo>
                  <a:lnTo>
                    <a:pt x="1" y="1153"/>
                  </a:lnTo>
                  <a:lnTo>
                    <a:pt x="49" y="1345"/>
                  </a:lnTo>
                  <a:lnTo>
                    <a:pt x="97" y="1538"/>
                  </a:lnTo>
                  <a:lnTo>
                    <a:pt x="193" y="1682"/>
                  </a:lnTo>
                  <a:lnTo>
                    <a:pt x="385" y="1297"/>
                  </a:lnTo>
                  <a:lnTo>
                    <a:pt x="529" y="913"/>
                  </a:lnTo>
                  <a:lnTo>
                    <a:pt x="625" y="481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59"/>
            <p:cNvSpPr/>
            <p:nvPr/>
          </p:nvSpPr>
          <p:spPr>
            <a:xfrm>
              <a:off x="651125" y="3107200"/>
              <a:ext cx="16850" cy="42050"/>
            </a:xfrm>
            <a:custGeom>
              <a:avLst/>
              <a:gdLst/>
              <a:ahLst/>
              <a:cxnLst/>
              <a:rect l="l" t="t" r="r" b="b"/>
              <a:pathLst>
                <a:path w="674" h="1682" fill="none" extrusionOk="0">
                  <a:moveTo>
                    <a:pt x="673" y="1"/>
                  </a:moveTo>
                  <a:lnTo>
                    <a:pt x="673" y="1"/>
                  </a:lnTo>
                  <a:lnTo>
                    <a:pt x="385" y="193"/>
                  </a:lnTo>
                  <a:lnTo>
                    <a:pt x="193" y="433"/>
                  </a:lnTo>
                  <a:lnTo>
                    <a:pt x="49" y="721"/>
                  </a:lnTo>
                  <a:lnTo>
                    <a:pt x="1" y="1009"/>
                  </a:lnTo>
                  <a:lnTo>
                    <a:pt x="1" y="1009"/>
                  </a:lnTo>
                  <a:lnTo>
                    <a:pt x="1" y="1153"/>
                  </a:lnTo>
                  <a:lnTo>
                    <a:pt x="49" y="1345"/>
                  </a:lnTo>
                  <a:lnTo>
                    <a:pt x="97" y="1538"/>
                  </a:lnTo>
                  <a:lnTo>
                    <a:pt x="193" y="1682"/>
                  </a:lnTo>
                  <a:lnTo>
                    <a:pt x="193" y="1682"/>
                  </a:lnTo>
                  <a:lnTo>
                    <a:pt x="385" y="1297"/>
                  </a:lnTo>
                  <a:lnTo>
                    <a:pt x="529" y="913"/>
                  </a:lnTo>
                  <a:lnTo>
                    <a:pt x="625" y="481"/>
                  </a:lnTo>
                  <a:lnTo>
                    <a:pt x="6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59"/>
            <p:cNvSpPr/>
            <p:nvPr/>
          </p:nvSpPr>
          <p:spPr>
            <a:xfrm>
              <a:off x="886450" y="2915100"/>
              <a:ext cx="82875" cy="40850"/>
            </a:xfrm>
            <a:custGeom>
              <a:avLst/>
              <a:gdLst/>
              <a:ahLst/>
              <a:cxnLst/>
              <a:rect l="l" t="t" r="r" b="b"/>
              <a:pathLst>
                <a:path w="3315" h="1634" extrusionOk="0">
                  <a:moveTo>
                    <a:pt x="1393" y="1"/>
                  </a:moveTo>
                  <a:lnTo>
                    <a:pt x="1153" y="49"/>
                  </a:lnTo>
                  <a:lnTo>
                    <a:pt x="913" y="97"/>
                  </a:lnTo>
                  <a:lnTo>
                    <a:pt x="625" y="241"/>
                  </a:lnTo>
                  <a:lnTo>
                    <a:pt x="385" y="385"/>
                  </a:lnTo>
                  <a:lnTo>
                    <a:pt x="193" y="625"/>
                  </a:lnTo>
                  <a:lnTo>
                    <a:pt x="49" y="865"/>
                  </a:lnTo>
                  <a:lnTo>
                    <a:pt x="1" y="913"/>
                  </a:lnTo>
                  <a:lnTo>
                    <a:pt x="1" y="961"/>
                  </a:lnTo>
                  <a:lnTo>
                    <a:pt x="97" y="1057"/>
                  </a:lnTo>
                  <a:lnTo>
                    <a:pt x="193" y="1105"/>
                  </a:lnTo>
                  <a:lnTo>
                    <a:pt x="289" y="1057"/>
                  </a:lnTo>
                  <a:lnTo>
                    <a:pt x="337" y="1009"/>
                  </a:lnTo>
                  <a:lnTo>
                    <a:pt x="433" y="817"/>
                  </a:lnTo>
                  <a:lnTo>
                    <a:pt x="625" y="625"/>
                  </a:lnTo>
                  <a:lnTo>
                    <a:pt x="817" y="529"/>
                  </a:lnTo>
                  <a:lnTo>
                    <a:pt x="1009" y="385"/>
                  </a:lnTo>
                  <a:lnTo>
                    <a:pt x="1201" y="337"/>
                  </a:lnTo>
                  <a:lnTo>
                    <a:pt x="1441" y="337"/>
                  </a:lnTo>
                  <a:lnTo>
                    <a:pt x="1826" y="433"/>
                  </a:lnTo>
                  <a:lnTo>
                    <a:pt x="2210" y="577"/>
                  </a:lnTo>
                  <a:lnTo>
                    <a:pt x="2594" y="817"/>
                  </a:lnTo>
                  <a:lnTo>
                    <a:pt x="2882" y="1153"/>
                  </a:lnTo>
                  <a:lnTo>
                    <a:pt x="2978" y="1345"/>
                  </a:lnTo>
                  <a:lnTo>
                    <a:pt x="3026" y="1538"/>
                  </a:lnTo>
                  <a:lnTo>
                    <a:pt x="3122" y="1634"/>
                  </a:lnTo>
                  <a:lnTo>
                    <a:pt x="3218" y="1634"/>
                  </a:lnTo>
                  <a:lnTo>
                    <a:pt x="3314" y="1538"/>
                  </a:lnTo>
                  <a:lnTo>
                    <a:pt x="3314" y="1441"/>
                  </a:lnTo>
                  <a:lnTo>
                    <a:pt x="3218" y="1201"/>
                  </a:lnTo>
                  <a:lnTo>
                    <a:pt x="3122" y="961"/>
                  </a:lnTo>
                  <a:lnTo>
                    <a:pt x="2978" y="721"/>
                  </a:lnTo>
                  <a:lnTo>
                    <a:pt x="2834" y="529"/>
                  </a:lnTo>
                  <a:lnTo>
                    <a:pt x="2594" y="385"/>
                  </a:lnTo>
                  <a:lnTo>
                    <a:pt x="2402" y="193"/>
                  </a:lnTo>
                  <a:lnTo>
                    <a:pt x="2162" y="97"/>
                  </a:lnTo>
                  <a:lnTo>
                    <a:pt x="1922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59"/>
            <p:cNvSpPr/>
            <p:nvPr/>
          </p:nvSpPr>
          <p:spPr>
            <a:xfrm>
              <a:off x="683550" y="2918700"/>
              <a:ext cx="81675" cy="39650"/>
            </a:xfrm>
            <a:custGeom>
              <a:avLst/>
              <a:gdLst/>
              <a:ahLst/>
              <a:cxnLst/>
              <a:rect l="l" t="t" r="r" b="b"/>
              <a:pathLst>
                <a:path w="3267" h="1586" extrusionOk="0">
                  <a:moveTo>
                    <a:pt x="1585" y="1"/>
                  </a:moveTo>
                  <a:lnTo>
                    <a:pt x="1345" y="97"/>
                  </a:lnTo>
                  <a:lnTo>
                    <a:pt x="913" y="289"/>
                  </a:lnTo>
                  <a:lnTo>
                    <a:pt x="673" y="433"/>
                  </a:lnTo>
                  <a:lnTo>
                    <a:pt x="529" y="577"/>
                  </a:lnTo>
                  <a:lnTo>
                    <a:pt x="337" y="769"/>
                  </a:lnTo>
                  <a:lnTo>
                    <a:pt x="192" y="961"/>
                  </a:lnTo>
                  <a:lnTo>
                    <a:pt x="96" y="1201"/>
                  </a:lnTo>
                  <a:lnTo>
                    <a:pt x="0" y="1442"/>
                  </a:lnTo>
                  <a:lnTo>
                    <a:pt x="0" y="1538"/>
                  </a:lnTo>
                  <a:lnTo>
                    <a:pt x="96" y="1586"/>
                  </a:lnTo>
                  <a:lnTo>
                    <a:pt x="192" y="1586"/>
                  </a:lnTo>
                  <a:lnTo>
                    <a:pt x="289" y="1490"/>
                  </a:lnTo>
                  <a:lnTo>
                    <a:pt x="337" y="1297"/>
                  </a:lnTo>
                  <a:lnTo>
                    <a:pt x="481" y="1153"/>
                  </a:lnTo>
                  <a:lnTo>
                    <a:pt x="769" y="865"/>
                  </a:lnTo>
                  <a:lnTo>
                    <a:pt x="1105" y="625"/>
                  </a:lnTo>
                  <a:lnTo>
                    <a:pt x="1441" y="481"/>
                  </a:lnTo>
                  <a:lnTo>
                    <a:pt x="1873" y="337"/>
                  </a:lnTo>
                  <a:lnTo>
                    <a:pt x="2065" y="337"/>
                  </a:lnTo>
                  <a:lnTo>
                    <a:pt x="2258" y="385"/>
                  </a:lnTo>
                  <a:lnTo>
                    <a:pt x="2450" y="433"/>
                  </a:lnTo>
                  <a:lnTo>
                    <a:pt x="2690" y="529"/>
                  </a:lnTo>
                  <a:lnTo>
                    <a:pt x="2834" y="673"/>
                  </a:lnTo>
                  <a:lnTo>
                    <a:pt x="2978" y="817"/>
                  </a:lnTo>
                  <a:lnTo>
                    <a:pt x="3074" y="865"/>
                  </a:lnTo>
                  <a:lnTo>
                    <a:pt x="3122" y="865"/>
                  </a:lnTo>
                  <a:lnTo>
                    <a:pt x="3218" y="817"/>
                  </a:lnTo>
                  <a:lnTo>
                    <a:pt x="3266" y="721"/>
                  </a:lnTo>
                  <a:lnTo>
                    <a:pt x="3266" y="673"/>
                  </a:lnTo>
                  <a:lnTo>
                    <a:pt x="3218" y="577"/>
                  </a:lnTo>
                  <a:lnTo>
                    <a:pt x="3026" y="385"/>
                  </a:lnTo>
                  <a:lnTo>
                    <a:pt x="2834" y="241"/>
                  </a:lnTo>
                  <a:lnTo>
                    <a:pt x="2594" y="145"/>
                  </a:lnTo>
                  <a:lnTo>
                    <a:pt x="2354" y="49"/>
                  </a:lnTo>
                  <a:lnTo>
                    <a:pt x="1825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59"/>
            <p:cNvSpPr/>
            <p:nvPr/>
          </p:nvSpPr>
          <p:spPr>
            <a:xfrm>
              <a:off x="934475" y="3065175"/>
              <a:ext cx="85275" cy="67275"/>
            </a:xfrm>
            <a:custGeom>
              <a:avLst/>
              <a:gdLst/>
              <a:ahLst/>
              <a:cxnLst/>
              <a:rect l="l" t="t" r="r" b="b"/>
              <a:pathLst>
                <a:path w="3411" h="2691" extrusionOk="0">
                  <a:moveTo>
                    <a:pt x="1682" y="1"/>
                  </a:moveTo>
                  <a:lnTo>
                    <a:pt x="1393" y="49"/>
                  </a:lnTo>
                  <a:lnTo>
                    <a:pt x="1057" y="145"/>
                  </a:lnTo>
                  <a:lnTo>
                    <a:pt x="769" y="337"/>
                  </a:lnTo>
                  <a:lnTo>
                    <a:pt x="529" y="481"/>
                  </a:lnTo>
                  <a:lnTo>
                    <a:pt x="337" y="721"/>
                  </a:lnTo>
                  <a:lnTo>
                    <a:pt x="145" y="961"/>
                  </a:lnTo>
                  <a:lnTo>
                    <a:pt x="49" y="1201"/>
                  </a:lnTo>
                  <a:lnTo>
                    <a:pt x="1" y="1490"/>
                  </a:lnTo>
                  <a:lnTo>
                    <a:pt x="49" y="1730"/>
                  </a:lnTo>
                  <a:lnTo>
                    <a:pt x="97" y="1922"/>
                  </a:lnTo>
                  <a:lnTo>
                    <a:pt x="241" y="2114"/>
                  </a:lnTo>
                  <a:lnTo>
                    <a:pt x="385" y="2306"/>
                  </a:lnTo>
                  <a:lnTo>
                    <a:pt x="577" y="2402"/>
                  </a:lnTo>
                  <a:lnTo>
                    <a:pt x="769" y="2546"/>
                  </a:lnTo>
                  <a:lnTo>
                    <a:pt x="1009" y="2594"/>
                  </a:lnTo>
                  <a:lnTo>
                    <a:pt x="1249" y="2642"/>
                  </a:lnTo>
                  <a:lnTo>
                    <a:pt x="1489" y="2690"/>
                  </a:lnTo>
                  <a:lnTo>
                    <a:pt x="1778" y="2642"/>
                  </a:lnTo>
                  <a:lnTo>
                    <a:pt x="2018" y="2594"/>
                  </a:lnTo>
                  <a:lnTo>
                    <a:pt x="2354" y="2498"/>
                  </a:lnTo>
                  <a:lnTo>
                    <a:pt x="2642" y="2354"/>
                  </a:lnTo>
                  <a:lnTo>
                    <a:pt x="2930" y="2162"/>
                  </a:lnTo>
                  <a:lnTo>
                    <a:pt x="3122" y="1970"/>
                  </a:lnTo>
                  <a:lnTo>
                    <a:pt x="3266" y="1730"/>
                  </a:lnTo>
                  <a:lnTo>
                    <a:pt x="3362" y="1442"/>
                  </a:lnTo>
                  <a:lnTo>
                    <a:pt x="3410" y="1201"/>
                  </a:lnTo>
                  <a:lnTo>
                    <a:pt x="3410" y="913"/>
                  </a:lnTo>
                  <a:lnTo>
                    <a:pt x="3314" y="721"/>
                  </a:lnTo>
                  <a:lnTo>
                    <a:pt x="3218" y="529"/>
                  </a:lnTo>
                  <a:lnTo>
                    <a:pt x="3074" y="385"/>
                  </a:lnTo>
                  <a:lnTo>
                    <a:pt x="2882" y="241"/>
                  </a:lnTo>
                  <a:lnTo>
                    <a:pt x="2690" y="145"/>
                  </a:lnTo>
                  <a:lnTo>
                    <a:pt x="2450" y="49"/>
                  </a:lnTo>
                  <a:lnTo>
                    <a:pt x="2210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59"/>
            <p:cNvSpPr/>
            <p:nvPr/>
          </p:nvSpPr>
          <p:spPr>
            <a:xfrm>
              <a:off x="934475" y="3065175"/>
              <a:ext cx="85275" cy="67275"/>
            </a:xfrm>
            <a:custGeom>
              <a:avLst/>
              <a:gdLst/>
              <a:ahLst/>
              <a:cxnLst/>
              <a:rect l="l" t="t" r="r" b="b"/>
              <a:pathLst>
                <a:path w="3411" h="2691" fill="none" extrusionOk="0">
                  <a:moveTo>
                    <a:pt x="1922" y="1"/>
                  </a:moveTo>
                  <a:lnTo>
                    <a:pt x="1922" y="1"/>
                  </a:lnTo>
                  <a:lnTo>
                    <a:pt x="1682" y="1"/>
                  </a:lnTo>
                  <a:lnTo>
                    <a:pt x="1393" y="49"/>
                  </a:lnTo>
                  <a:lnTo>
                    <a:pt x="1393" y="49"/>
                  </a:lnTo>
                  <a:lnTo>
                    <a:pt x="1057" y="145"/>
                  </a:lnTo>
                  <a:lnTo>
                    <a:pt x="769" y="337"/>
                  </a:lnTo>
                  <a:lnTo>
                    <a:pt x="529" y="481"/>
                  </a:lnTo>
                  <a:lnTo>
                    <a:pt x="337" y="721"/>
                  </a:lnTo>
                  <a:lnTo>
                    <a:pt x="145" y="961"/>
                  </a:lnTo>
                  <a:lnTo>
                    <a:pt x="49" y="1201"/>
                  </a:lnTo>
                  <a:lnTo>
                    <a:pt x="1" y="1490"/>
                  </a:lnTo>
                  <a:lnTo>
                    <a:pt x="49" y="1730"/>
                  </a:lnTo>
                  <a:lnTo>
                    <a:pt x="49" y="1730"/>
                  </a:lnTo>
                  <a:lnTo>
                    <a:pt x="97" y="1922"/>
                  </a:lnTo>
                  <a:lnTo>
                    <a:pt x="241" y="2114"/>
                  </a:lnTo>
                  <a:lnTo>
                    <a:pt x="385" y="2306"/>
                  </a:lnTo>
                  <a:lnTo>
                    <a:pt x="577" y="2402"/>
                  </a:lnTo>
                  <a:lnTo>
                    <a:pt x="769" y="2546"/>
                  </a:lnTo>
                  <a:lnTo>
                    <a:pt x="1009" y="2594"/>
                  </a:lnTo>
                  <a:lnTo>
                    <a:pt x="1249" y="2642"/>
                  </a:lnTo>
                  <a:lnTo>
                    <a:pt x="1489" y="2690"/>
                  </a:lnTo>
                  <a:lnTo>
                    <a:pt x="1489" y="2690"/>
                  </a:lnTo>
                  <a:lnTo>
                    <a:pt x="1778" y="2642"/>
                  </a:lnTo>
                  <a:lnTo>
                    <a:pt x="2018" y="2594"/>
                  </a:lnTo>
                  <a:lnTo>
                    <a:pt x="2018" y="2594"/>
                  </a:lnTo>
                  <a:lnTo>
                    <a:pt x="2354" y="2498"/>
                  </a:lnTo>
                  <a:lnTo>
                    <a:pt x="2642" y="2354"/>
                  </a:lnTo>
                  <a:lnTo>
                    <a:pt x="2930" y="2162"/>
                  </a:lnTo>
                  <a:lnTo>
                    <a:pt x="3122" y="1970"/>
                  </a:lnTo>
                  <a:lnTo>
                    <a:pt x="3266" y="1730"/>
                  </a:lnTo>
                  <a:lnTo>
                    <a:pt x="3362" y="1442"/>
                  </a:lnTo>
                  <a:lnTo>
                    <a:pt x="3410" y="1201"/>
                  </a:lnTo>
                  <a:lnTo>
                    <a:pt x="3410" y="913"/>
                  </a:lnTo>
                  <a:lnTo>
                    <a:pt x="3410" y="913"/>
                  </a:lnTo>
                  <a:lnTo>
                    <a:pt x="3314" y="721"/>
                  </a:lnTo>
                  <a:lnTo>
                    <a:pt x="3218" y="529"/>
                  </a:lnTo>
                  <a:lnTo>
                    <a:pt x="3074" y="385"/>
                  </a:lnTo>
                  <a:lnTo>
                    <a:pt x="2882" y="241"/>
                  </a:lnTo>
                  <a:lnTo>
                    <a:pt x="2690" y="145"/>
                  </a:lnTo>
                  <a:lnTo>
                    <a:pt x="2450" y="49"/>
                  </a:lnTo>
                  <a:lnTo>
                    <a:pt x="2210" y="1"/>
                  </a:lnTo>
                  <a:lnTo>
                    <a:pt x="19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59"/>
            <p:cNvSpPr/>
            <p:nvPr/>
          </p:nvSpPr>
          <p:spPr>
            <a:xfrm>
              <a:off x="682350" y="2973925"/>
              <a:ext cx="97275" cy="121300"/>
            </a:xfrm>
            <a:custGeom>
              <a:avLst/>
              <a:gdLst/>
              <a:ahLst/>
              <a:cxnLst/>
              <a:rect l="l" t="t" r="r" b="b"/>
              <a:pathLst>
                <a:path w="3891" h="4852" extrusionOk="0">
                  <a:moveTo>
                    <a:pt x="1873" y="1"/>
                  </a:moveTo>
                  <a:lnTo>
                    <a:pt x="1489" y="49"/>
                  </a:lnTo>
                  <a:lnTo>
                    <a:pt x="1105" y="193"/>
                  </a:lnTo>
                  <a:lnTo>
                    <a:pt x="817" y="385"/>
                  </a:lnTo>
                  <a:lnTo>
                    <a:pt x="529" y="625"/>
                  </a:lnTo>
                  <a:lnTo>
                    <a:pt x="288" y="913"/>
                  </a:lnTo>
                  <a:lnTo>
                    <a:pt x="144" y="1250"/>
                  </a:lnTo>
                  <a:lnTo>
                    <a:pt x="48" y="1586"/>
                  </a:lnTo>
                  <a:lnTo>
                    <a:pt x="0" y="2018"/>
                  </a:lnTo>
                  <a:lnTo>
                    <a:pt x="48" y="3027"/>
                  </a:lnTo>
                  <a:lnTo>
                    <a:pt x="96" y="3411"/>
                  </a:lnTo>
                  <a:lnTo>
                    <a:pt x="240" y="3747"/>
                  </a:lnTo>
                  <a:lnTo>
                    <a:pt x="433" y="4083"/>
                  </a:lnTo>
                  <a:lnTo>
                    <a:pt x="673" y="4371"/>
                  </a:lnTo>
                  <a:lnTo>
                    <a:pt x="961" y="4563"/>
                  </a:lnTo>
                  <a:lnTo>
                    <a:pt x="1297" y="4755"/>
                  </a:lnTo>
                  <a:lnTo>
                    <a:pt x="1681" y="4851"/>
                  </a:lnTo>
                  <a:lnTo>
                    <a:pt x="2065" y="4851"/>
                  </a:lnTo>
                  <a:lnTo>
                    <a:pt x="2450" y="4803"/>
                  </a:lnTo>
                  <a:lnTo>
                    <a:pt x="2786" y="4659"/>
                  </a:lnTo>
                  <a:lnTo>
                    <a:pt x="3122" y="4467"/>
                  </a:lnTo>
                  <a:lnTo>
                    <a:pt x="3410" y="4227"/>
                  </a:lnTo>
                  <a:lnTo>
                    <a:pt x="3650" y="3939"/>
                  </a:lnTo>
                  <a:lnTo>
                    <a:pt x="3794" y="3603"/>
                  </a:lnTo>
                  <a:lnTo>
                    <a:pt x="3890" y="3267"/>
                  </a:lnTo>
                  <a:lnTo>
                    <a:pt x="3890" y="2834"/>
                  </a:lnTo>
                  <a:lnTo>
                    <a:pt x="3842" y="1826"/>
                  </a:lnTo>
                  <a:lnTo>
                    <a:pt x="3794" y="1442"/>
                  </a:lnTo>
                  <a:lnTo>
                    <a:pt x="3698" y="1106"/>
                  </a:lnTo>
                  <a:lnTo>
                    <a:pt x="3506" y="769"/>
                  </a:lnTo>
                  <a:lnTo>
                    <a:pt x="3266" y="481"/>
                  </a:lnTo>
                  <a:lnTo>
                    <a:pt x="2930" y="289"/>
                  </a:lnTo>
                  <a:lnTo>
                    <a:pt x="2594" y="97"/>
                  </a:lnTo>
                  <a:lnTo>
                    <a:pt x="2258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59"/>
            <p:cNvSpPr/>
            <p:nvPr/>
          </p:nvSpPr>
          <p:spPr>
            <a:xfrm>
              <a:off x="708750" y="2982350"/>
              <a:ext cx="70875" cy="105675"/>
            </a:xfrm>
            <a:custGeom>
              <a:avLst/>
              <a:gdLst/>
              <a:ahLst/>
              <a:cxnLst/>
              <a:rect l="l" t="t" r="r" b="b"/>
              <a:pathLst>
                <a:path w="2835" h="4227" extrusionOk="0">
                  <a:moveTo>
                    <a:pt x="1634" y="0"/>
                  </a:moveTo>
                  <a:lnTo>
                    <a:pt x="1250" y="96"/>
                  </a:lnTo>
                  <a:lnTo>
                    <a:pt x="961" y="192"/>
                  </a:lnTo>
                  <a:lnTo>
                    <a:pt x="673" y="432"/>
                  </a:lnTo>
                  <a:lnTo>
                    <a:pt x="433" y="672"/>
                  </a:lnTo>
                  <a:lnTo>
                    <a:pt x="241" y="1009"/>
                  </a:lnTo>
                  <a:lnTo>
                    <a:pt x="97" y="1345"/>
                  </a:lnTo>
                  <a:lnTo>
                    <a:pt x="1" y="1777"/>
                  </a:lnTo>
                  <a:lnTo>
                    <a:pt x="1" y="2161"/>
                  </a:lnTo>
                  <a:lnTo>
                    <a:pt x="49" y="2593"/>
                  </a:lnTo>
                  <a:lnTo>
                    <a:pt x="193" y="2978"/>
                  </a:lnTo>
                  <a:lnTo>
                    <a:pt x="337" y="3362"/>
                  </a:lnTo>
                  <a:lnTo>
                    <a:pt x="577" y="3650"/>
                  </a:lnTo>
                  <a:lnTo>
                    <a:pt x="817" y="3890"/>
                  </a:lnTo>
                  <a:lnTo>
                    <a:pt x="1105" y="4082"/>
                  </a:lnTo>
                  <a:lnTo>
                    <a:pt x="1442" y="4178"/>
                  </a:lnTo>
                  <a:lnTo>
                    <a:pt x="1778" y="4226"/>
                  </a:lnTo>
                  <a:lnTo>
                    <a:pt x="2018" y="4178"/>
                  </a:lnTo>
                  <a:lnTo>
                    <a:pt x="2402" y="3842"/>
                  </a:lnTo>
                  <a:lnTo>
                    <a:pt x="2546" y="3650"/>
                  </a:lnTo>
                  <a:lnTo>
                    <a:pt x="2642" y="3458"/>
                  </a:lnTo>
                  <a:lnTo>
                    <a:pt x="2738" y="3266"/>
                  </a:lnTo>
                  <a:lnTo>
                    <a:pt x="2834" y="3026"/>
                  </a:lnTo>
                  <a:lnTo>
                    <a:pt x="2834" y="2786"/>
                  </a:lnTo>
                  <a:lnTo>
                    <a:pt x="2834" y="2497"/>
                  </a:lnTo>
                  <a:lnTo>
                    <a:pt x="2786" y="1489"/>
                  </a:lnTo>
                  <a:lnTo>
                    <a:pt x="2738" y="1105"/>
                  </a:lnTo>
                  <a:lnTo>
                    <a:pt x="2594" y="721"/>
                  </a:lnTo>
                  <a:lnTo>
                    <a:pt x="2402" y="384"/>
                  </a:lnTo>
                  <a:lnTo>
                    <a:pt x="2114" y="96"/>
                  </a:lnTo>
                  <a:lnTo>
                    <a:pt x="1874" y="48"/>
                  </a:lnTo>
                  <a:lnTo>
                    <a:pt x="1634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59"/>
            <p:cNvSpPr/>
            <p:nvPr/>
          </p:nvSpPr>
          <p:spPr>
            <a:xfrm>
              <a:off x="828825" y="3030375"/>
              <a:ext cx="21625" cy="22825"/>
            </a:xfrm>
            <a:custGeom>
              <a:avLst/>
              <a:gdLst/>
              <a:ahLst/>
              <a:cxnLst/>
              <a:rect l="l" t="t" r="r" b="b"/>
              <a:pathLst>
                <a:path w="865" h="913" extrusionOk="0">
                  <a:moveTo>
                    <a:pt x="721" y="0"/>
                  </a:moveTo>
                  <a:lnTo>
                    <a:pt x="673" y="48"/>
                  </a:lnTo>
                  <a:lnTo>
                    <a:pt x="577" y="192"/>
                  </a:lnTo>
                  <a:lnTo>
                    <a:pt x="481" y="288"/>
                  </a:lnTo>
                  <a:lnTo>
                    <a:pt x="333" y="436"/>
                  </a:lnTo>
                  <a:lnTo>
                    <a:pt x="333" y="436"/>
                  </a:lnTo>
                  <a:lnTo>
                    <a:pt x="144" y="96"/>
                  </a:lnTo>
                  <a:lnTo>
                    <a:pt x="96" y="48"/>
                  </a:lnTo>
                  <a:lnTo>
                    <a:pt x="48" y="48"/>
                  </a:lnTo>
                  <a:lnTo>
                    <a:pt x="0" y="96"/>
                  </a:lnTo>
                  <a:lnTo>
                    <a:pt x="0" y="192"/>
                  </a:lnTo>
                  <a:lnTo>
                    <a:pt x="241" y="624"/>
                  </a:lnTo>
                  <a:lnTo>
                    <a:pt x="241" y="672"/>
                  </a:lnTo>
                  <a:lnTo>
                    <a:pt x="289" y="672"/>
                  </a:lnTo>
                  <a:lnTo>
                    <a:pt x="385" y="624"/>
                  </a:lnTo>
                  <a:lnTo>
                    <a:pt x="577" y="384"/>
                  </a:lnTo>
                  <a:lnTo>
                    <a:pt x="673" y="240"/>
                  </a:lnTo>
                  <a:lnTo>
                    <a:pt x="673" y="288"/>
                  </a:lnTo>
                  <a:lnTo>
                    <a:pt x="673" y="480"/>
                  </a:lnTo>
                  <a:lnTo>
                    <a:pt x="673" y="672"/>
                  </a:lnTo>
                  <a:lnTo>
                    <a:pt x="673" y="769"/>
                  </a:lnTo>
                  <a:lnTo>
                    <a:pt x="673" y="865"/>
                  </a:lnTo>
                  <a:lnTo>
                    <a:pt x="721" y="913"/>
                  </a:lnTo>
                  <a:lnTo>
                    <a:pt x="769" y="913"/>
                  </a:lnTo>
                  <a:lnTo>
                    <a:pt x="817" y="865"/>
                  </a:lnTo>
                  <a:lnTo>
                    <a:pt x="865" y="769"/>
                  </a:lnTo>
                  <a:lnTo>
                    <a:pt x="865" y="672"/>
                  </a:lnTo>
                  <a:lnTo>
                    <a:pt x="865" y="480"/>
                  </a:lnTo>
                  <a:lnTo>
                    <a:pt x="817" y="96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59"/>
            <p:cNvSpPr/>
            <p:nvPr/>
          </p:nvSpPr>
          <p:spPr>
            <a:xfrm>
              <a:off x="239325" y="2558525"/>
              <a:ext cx="283350" cy="421450"/>
            </a:xfrm>
            <a:custGeom>
              <a:avLst/>
              <a:gdLst/>
              <a:ahLst/>
              <a:cxnLst/>
              <a:rect l="l" t="t" r="r" b="b"/>
              <a:pathLst>
                <a:path w="11334" h="16858" extrusionOk="0">
                  <a:moveTo>
                    <a:pt x="4995" y="0"/>
                  </a:moveTo>
                  <a:lnTo>
                    <a:pt x="4322" y="48"/>
                  </a:lnTo>
                  <a:lnTo>
                    <a:pt x="3698" y="144"/>
                  </a:lnTo>
                  <a:lnTo>
                    <a:pt x="4226" y="336"/>
                  </a:lnTo>
                  <a:lnTo>
                    <a:pt x="4755" y="625"/>
                  </a:lnTo>
                  <a:lnTo>
                    <a:pt x="5331" y="961"/>
                  </a:lnTo>
                  <a:lnTo>
                    <a:pt x="5571" y="1153"/>
                  </a:lnTo>
                  <a:lnTo>
                    <a:pt x="5811" y="1393"/>
                  </a:lnTo>
                  <a:lnTo>
                    <a:pt x="6051" y="1633"/>
                  </a:lnTo>
                  <a:lnTo>
                    <a:pt x="6195" y="1921"/>
                  </a:lnTo>
                  <a:lnTo>
                    <a:pt x="6291" y="2209"/>
                  </a:lnTo>
                  <a:lnTo>
                    <a:pt x="6291" y="2498"/>
                  </a:lnTo>
                  <a:lnTo>
                    <a:pt x="6243" y="2834"/>
                  </a:lnTo>
                  <a:lnTo>
                    <a:pt x="6051" y="3170"/>
                  </a:lnTo>
                  <a:lnTo>
                    <a:pt x="5715" y="3602"/>
                  </a:lnTo>
                  <a:lnTo>
                    <a:pt x="5379" y="4082"/>
                  </a:lnTo>
                  <a:lnTo>
                    <a:pt x="5379" y="4082"/>
                  </a:lnTo>
                  <a:lnTo>
                    <a:pt x="5427" y="3746"/>
                  </a:lnTo>
                  <a:lnTo>
                    <a:pt x="5475" y="3410"/>
                  </a:lnTo>
                  <a:lnTo>
                    <a:pt x="5475" y="3122"/>
                  </a:lnTo>
                  <a:lnTo>
                    <a:pt x="5427" y="2930"/>
                  </a:lnTo>
                  <a:lnTo>
                    <a:pt x="5283" y="2594"/>
                  </a:lnTo>
                  <a:lnTo>
                    <a:pt x="5139" y="2305"/>
                  </a:lnTo>
                  <a:lnTo>
                    <a:pt x="4947" y="2017"/>
                  </a:lnTo>
                  <a:lnTo>
                    <a:pt x="4706" y="1825"/>
                  </a:lnTo>
                  <a:lnTo>
                    <a:pt x="4514" y="1681"/>
                  </a:lnTo>
                  <a:lnTo>
                    <a:pt x="4274" y="1537"/>
                  </a:lnTo>
                  <a:lnTo>
                    <a:pt x="3842" y="1345"/>
                  </a:lnTo>
                  <a:lnTo>
                    <a:pt x="3410" y="1249"/>
                  </a:lnTo>
                  <a:lnTo>
                    <a:pt x="3026" y="1201"/>
                  </a:lnTo>
                  <a:lnTo>
                    <a:pt x="2689" y="1249"/>
                  </a:lnTo>
                  <a:lnTo>
                    <a:pt x="3218" y="1249"/>
                  </a:lnTo>
                  <a:lnTo>
                    <a:pt x="3458" y="1345"/>
                  </a:lnTo>
                  <a:lnTo>
                    <a:pt x="3650" y="1441"/>
                  </a:lnTo>
                  <a:lnTo>
                    <a:pt x="4034" y="1729"/>
                  </a:lnTo>
                  <a:lnTo>
                    <a:pt x="4370" y="2017"/>
                  </a:lnTo>
                  <a:lnTo>
                    <a:pt x="4562" y="2353"/>
                  </a:lnTo>
                  <a:lnTo>
                    <a:pt x="4755" y="2642"/>
                  </a:lnTo>
                  <a:lnTo>
                    <a:pt x="4899" y="2930"/>
                  </a:lnTo>
                  <a:lnTo>
                    <a:pt x="4466" y="3170"/>
                  </a:lnTo>
                  <a:lnTo>
                    <a:pt x="4034" y="3458"/>
                  </a:lnTo>
                  <a:lnTo>
                    <a:pt x="3458" y="3890"/>
                  </a:lnTo>
                  <a:lnTo>
                    <a:pt x="2785" y="4419"/>
                  </a:lnTo>
                  <a:lnTo>
                    <a:pt x="2113" y="5091"/>
                  </a:lnTo>
                  <a:lnTo>
                    <a:pt x="1393" y="5907"/>
                  </a:lnTo>
                  <a:lnTo>
                    <a:pt x="1057" y="6340"/>
                  </a:lnTo>
                  <a:lnTo>
                    <a:pt x="768" y="6820"/>
                  </a:lnTo>
                  <a:lnTo>
                    <a:pt x="432" y="7396"/>
                  </a:lnTo>
                  <a:lnTo>
                    <a:pt x="240" y="7972"/>
                  </a:lnTo>
                  <a:lnTo>
                    <a:pt x="48" y="8549"/>
                  </a:lnTo>
                  <a:lnTo>
                    <a:pt x="0" y="9173"/>
                  </a:lnTo>
                  <a:lnTo>
                    <a:pt x="0" y="9797"/>
                  </a:lnTo>
                  <a:lnTo>
                    <a:pt x="48" y="10374"/>
                  </a:lnTo>
                  <a:lnTo>
                    <a:pt x="144" y="10998"/>
                  </a:lnTo>
                  <a:lnTo>
                    <a:pt x="288" y="11622"/>
                  </a:lnTo>
                  <a:lnTo>
                    <a:pt x="528" y="12247"/>
                  </a:lnTo>
                  <a:lnTo>
                    <a:pt x="816" y="12823"/>
                  </a:lnTo>
                  <a:lnTo>
                    <a:pt x="1105" y="13399"/>
                  </a:lnTo>
                  <a:lnTo>
                    <a:pt x="1489" y="13928"/>
                  </a:lnTo>
                  <a:lnTo>
                    <a:pt x="1873" y="14408"/>
                  </a:lnTo>
                  <a:lnTo>
                    <a:pt x="2305" y="14888"/>
                  </a:lnTo>
                  <a:lnTo>
                    <a:pt x="2737" y="15320"/>
                  </a:lnTo>
                  <a:lnTo>
                    <a:pt x="3218" y="15752"/>
                  </a:lnTo>
                  <a:lnTo>
                    <a:pt x="3746" y="16089"/>
                  </a:lnTo>
                  <a:lnTo>
                    <a:pt x="4274" y="16377"/>
                  </a:lnTo>
                  <a:lnTo>
                    <a:pt x="4803" y="16569"/>
                  </a:lnTo>
                  <a:lnTo>
                    <a:pt x="5331" y="16761"/>
                  </a:lnTo>
                  <a:lnTo>
                    <a:pt x="5859" y="16857"/>
                  </a:lnTo>
                  <a:lnTo>
                    <a:pt x="6435" y="16857"/>
                  </a:lnTo>
                  <a:lnTo>
                    <a:pt x="7012" y="16809"/>
                  </a:lnTo>
                  <a:lnTo>
                    <a:pt x="7540" y="16713"/>
                  </a:lnTo>
                  <a:lnTo>
                    <a:pt x="8068" y="16473"/>
                  </a:lnTo>
                  <a:lnTo>
                    <a:pt x="8597" y="16137"/>
                  </a:lnTo>
                  <a:lnTo>
                    <a:pt x="9125" y="15752"/>
                  </a:lnTo>
                  <a:lnTo>
                    <a:pt x="9605" y="15224"/>
                  </a:lnTo>
                  <a:lnTo>
                    <a:pt x="10037" y="14600"/>
                  </a:lnTo>
                  <a:lnTo>
                    <a:pt x="10470" y="13880"/>
                  </a:lnTo>
                  <a:lnTo>
                    <a:pt x="10902" y="13015"/>
                  </a:lnTo>
                  <a:lnTo>
                    <a:pt x="11238" y="12055"/>
                  </a:lnTo>
                  <a:lnTo>
                    <a:pt x="11334" y="11766"/>
                  </a:lnTo>
                  <a:lnTo>
                    <a:pt x="11334" y="11478"/>
                  </a:lnTo>
                  <a:lnTo>
                    <a:pt x="11286" y="11238"/>
                  </a:lnTo>
                  <a:lnTo>
                    <a:pt x="11142" y="10998"/>
                  </a:lnTo>
                  <a:lnTo>
                    <a:pt x="10998" y="10854"/>
                  </a:lnTo>
                  <a:lnTo>
                    <a:pt x="10806" y="10662"/>
                  </a:lnTo>
                  <a:lnTo>
                    <a:pt x="10566" y="10566"/>
                  </a:lnTo>
                  <a:lnTo>
                    <a:pt x="10325" y="10470"/>
                  </a:lnTo>
                  <a:lnTo>
                    <a:pt x="9845" y="10326"/>
                  </a:lnTo>
                  <a:lnTo>
                    <a:pt x="9413" y="10230"/>
                  </a:lnTo>
                  <a:lnTo>
                    <a:pt x="8933" y="10182"/>
                  </a:lnTo>
                  <a:lnTo>
                    <a:pt x="9077" y="10037"/>
                  </a:lnTo>
                  <a:lnTo>
                    <a:pt x="9413" y="9557"/>
                  </a:lnTo>
                  <a:lnTo>
                    <a:pt x="9845" y="8789"/>
                  </a:lnTo>
                  <a:lnTo>
                    <a:pt x="10037" y="8309"/>
                  </a:lnTo>
                  <a:lnTo>
                    <a:pt x="10229" y="7780"/>
                  </a:lnTo>
                  <a:lnTo>
                    <a:pt x="10373" y="7204"/>
                  </a:lnTo>
                  <a:lnTo>
                    <a:pt x="10470" y="6580"/>
                  </a:lnTo>
                  <a:lnTo>
                    <a:pt x="10518" y="5859"/>
                  </a:lnTo>
                  <a:lnTo>
                    <a:pt x="10470" y="5139"/>
                  </a:lnTo>
                  <a:lnTo>
                    <a:pt x="10325" y="4419"/>
                  </a:lnTo>
                  <a:lnTo>
                    <a:pt x="10085" y="3602"/>
                  </a:lnTo>
                  <a:lnTo>
                    <a:pt x="9749" y="2786"/>
                  </a:lnTo>
                  <a:lnTo>
                    <a:pt x="9269" y="1969"/>
                  </a:lnTo>
                  <a:lnTo>
                    <a:pt x="8933" y="1489"/>
                  </a:lnTo>
                  <a:lnTo>
                    <a:pt x="8500" y="1105"/>
                  </a:lnTo>
                  <a:lnTo>
                    <a:pt x="8116" y="769"/>
                  </a:lnTo>
                  <a:lnTo>
                    <a:pt x="7636" y="529"/>
                  </a:lnTo>
                  <a:lnTo>
                    <a:pt x="7204" y="336"/>
                  </a:lnTo>
                  <a:lnTo>
                    <a:pt x="6724" y="192"/>
                  </a:lnTo>
                  <a:lnTo>
                    <a:pt x="6243" y="96"/>
                  </a:lnTo>
                  <a:lnTo>
                    <a:pt x="5811" y="48"/>
                  </a:lnTo>
                  <a:lnTo>
                    <a:pt x="4995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59"/>
            <p:cNvSpPr/>
            <p:nvPr/>
          </p:nvSpPr>
          <p:spPr>
            <a:xfrm>
              <a:off x="442225" y="2804650"/>
              <a:ext cx="97275" cy="169300"/>
            </a:xfrm>
            <a:custGeom>
              <a:avLst/>
              <a:gdLst/>
              <a:ahLst/>
              <a:cxnLst/>
              <a:rect l="l" t="t" r="r" b="b"/>
              <a:pathLst>
                <a:path w="3891" h="6772" extrusionOk="0">
                  <a:moveTo>
                    <a:pt x="2450" y="0"/>
                  </a:moveTo>
                  <a:lnTo>
                    <a:pt x="2161" y="48"/>
                  </a:lnTo>
                  <a:lnTo>
                    <a:pt x="2017" y="144"/>
                  </a:lnTo>
                  <a:lnTo>
                    <a:pt x="1825" y="337"/>
                  </a:lnTo>
                  <a:lnTo>
                    <a:pt x="1633" y="625"/>
                  </a:lnTo>
                  <a:lnTo>
                    <a:pt x="1441" y="961"/>
                  </a:lnTo>
                  <a:lnTo>
                    <a:pt x="1057" y="1825"/>
                  </a:lnTo>
                  <a:lnTo>
                    <a:pt x="673" y="2834"/>
                  </a:lnTo>
                  <a:lnTo>
                    <a:pt x="384" y="3842"/>
                  </a:lnTo>
                  <a:lnTo>
                    <a:pt x="144" y="4851"/>
                  </a:lnTo>
                  <a:lnTo>
                    <a:pt x="0" y="5619"/>
                  </a:lnTo>
                  <a:lnTo>
                    <a:pt x="0" y="5956"/>
                  </a:lnTo>
                  <a:lnTo>
                    <a:pt x="48" y="6196"/>
                  </a:lnTo>
                  <a:lnTo>
                    <a:pt x="192" y="6484"/>
                  </a:lnTo>
                  <a:lnTo>
                    <a:pt x="336" y="6676"/>
                  </a:lnTo>
                  <a:lnTo>
                    <a:pt x="481" y="6772"/>
                  </a:lnTo>
                  <a:lnTo>
                    <a:pt x="625" y="6772"/>
                  </a:lnTo>
                  <a:lnTo>
                    <a:pt x="769" y="6724"/>
                  </a:lnTo>
                  <a:lnTo>
                    <a:pt x="913" y="6676"/>
                  </a:lnTo>
                  <a:lnTo>
                    <a:pt x="1009" y="6628"/>
                  </a:lnTo>
                  <a:lnTo>
                    <a:pt x="3890" y="721"/>
                  </a:lnTo>
                  <a:lnTo>
                    <a:pt x="3746" y="577"/>
                  </a:lnTo>
                  <a:lnTo>
                    <a:pt x="3314" y="289"/>
                  </a:lnTo>
                  <a:lnTo>
                    <a:pt x="3074" y="144"/>
                  </a:lnTo>
                  <a:lnTo>
                    <a:pt x="2786" y="48"/>
                  </a:lnTo>
                  <a:lnTo>
                    <a:pt x="2450" y="0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59"/>
            <p:cNvSpPr/>
            <p:nvPr/>
          </p:nvSpPr>
          <p:spPr>
            <a:xfrm>
              <a:off x="868450" y="2958325"/>
              <a:ext cx="98475" cy="121300"/>
            </a:xfrm>
            <a:custGeom>
              <a:avLst/>
              <a:gdLst/>
              <a:ahLst/>
              <a:cxnLst/>
              <a:rect l="l" t="t" r="r" b="b"/>
              <a:pathLst>
                <a:path w="3939" h="4852" extrusionOk="0">
                  <a:moveTo>
                    <a:pt x="1729" y="1"/>
                  </a:moveTo>
                  <a:lnTo>
                    <a:pt x="1345" y="49"/>
                  </a:lnTo>
                  <a:lnTo>
                    <a:pt x="1009" y="193"/>
                  </a:lnTo>
                  <a:lnTo>
                    <a:pt x="673" y="433"/>
                  </a:lnTo>
                  <a:lnTo>
                    <a:pt x="432" y="673"/>
                  </a:lnTo>
                  <a:lnTo>
                    <a:pt x="240" y="961"/>
                  </a:lnTo>
                  <a:lnTo>
                    <a:pt x="96" y="1345"/>
                  </a:lnTo>
                  <a:lnTo>
                    <a:pt x="0" y="1682"/>
                  </a:lnTo>
                  <a:lnTo>
                    <a:pt x="0" y="2066"/>
                  </a:lnTo>
                  <a:lnTo>
                    <a:pt x="96" y="3122"/>
                  </a:lnTo>
                  <a:lnTo>
                    <a:pt x="192" y="3458"/>
                  </a:lnTo>
                  <a:lnTo>
                    <a:pt x="336" y="3843"/>
                  </a:lnTo>
                  <a:lnTo>
                    <a:pt x="529" y="4131"/>
                  </a:lnTo>
                  <a:lnTo>
                    <a:pt x="769" y="4419"/>
                  </a:lnTo>
                  <a:lnTo>
                    <a:pt x="1105" y="4611"/>
                  </a:lnTo>
                  <a:lnTo>
                    <a:pt x="1441" y="4755"/>
                  </a:lnTo>
                  <a:lnTo>
                    <a:pt x="1825" y="4851"/>
                  </a:lnTo>
                  <a:lnTo>
                    <a:pt x="2209" y="4851"/>
                  </a:lnTo>
                  <a:lnTo>
                    <a:pt x="2594" y="4755"/>
                  </a:lnTo>
                  <a:lnTo>
                    <a:pt x="2930" y="4611"/>
                  </a:lnTo>
                  <a:lnTo>
                    <a:pt x="3218" y="4419"/>
                  </a:lnTo>
                  <a:lnTo>
                    <a:pt x="3506" y="4131"/>
                  </a:lnTo>
                  <a:lnTo>
                    <a:pt x="3698" y="3843"/>
                  </a:lnTo>
                  <a:lnTo>
                    <a:pt x="3842" y="3506"/>
                  </a:lnTo>
                  <a:lnTo>
                    <a:pt x="3938" y="3122"/>
                  </a:lnTo>
                  <a:lnTo>
                    <a:pt x="3938" y="2738"/>
                  </a:lnTo>
                  <a:lnTo>
                    <a:pt x="3842" y="1730"/>
                  </a:lnTo>
                  <a:lnTo>
                    <a:pt x="3746" y="1345"/>
                  </a:lnTo>
                  <a:lnTo>
                    <a:pt x="3602" y="1009"/>
                  </a:lnTo>
                  <a:lnTo>
                    <a:pt x="3410" y="673"/>
                  </a:lnTo>
                  <a:lnTo>
                    <a:pt x="3122" y="433"/>
                  </a:lnTo>
                  <a:lnTo>
                    <a:pt x="2834" y="193"/>
                  </a:lnTo>
                  <a:lnTo>
                    <a:pt x="2498" y="49"/>
                  </a:lnTo>
                  <a:lnTo>
                    <a:pt x="2113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59"/>
            <p:cNvSpPr/>
            <p:nvPr/>
          </p:nvSpPr>
          <p:spPr>
            <a:xfrm>
              <a:off x="868450" y="2958325"/>
              <a:ext cx="98475" cy="121300"/>
            </a:xfrm>
            <a:custGeom>
              <a:avLst/>
              <a:gdLst/>
              <a:ahLst/>
              <a:cxnLst/>
              <a:rect l="l" t="t" r="r" b="b"/>
              <a:pathLst>
                <a:path w="3939" h="4852" fill="none" extrusionOk="0">
                  <a:moveTo>
                    <a:pt x="2209" y="4851"/>
                  </a:moveTo>
                  <a:lnTo>
                    <a:pt x="2209" y="4851"/>
                  </a:lnTo>
                  <a:lnTo>
                    <a:pt x="2209" y="4851"/>
                  </a:lnTo>
                  <a:lnTo>
                    <a:pt x="2594" y="4755"/>
                  </a:lnTo>
                  <a:lnTo>
                    <a:pt x="2930" y="4611"/>
                  </a:lnTo>
                  <a:lnTo>
                    <a:pt x="3218" y="4419"/>
                  </a:lnTo>
                  <a:lnTo>
                    <a:pt x="3506" y="4131"/>
                  </a:lnTo>
                  <a:lnTo>
                    <a:pt x="3698" y="3843"/>
                  </a:lnTo>
                  <a:lnTo>
                    <a:pt x="3842" y="3506"/>
                  </a:lnTo>
                  <a:lnTo>
                    <a:pt x="3938" y="3122"/>
                  </a:lnTo>
                  <a:lnTo>
                    <a:pt x="3938" y="2738"/>
                  </a:lnTo>
                  <a:lnTo>
                    <a:pt x="3842" y="1730"/>
                  </a:lnTo>
                  <a:lnTo>
                    <a:pt x="3842" y="1730"/>
                  </a:lnTo>
                  <a:lnTo>
                    <a:pt x="3746" y="1345"/>
                  </a:lnTo>
                  <a:lnTo>
                    <a:pt x="3602" y="1009"/>
                  </a:lnTo>
                  <a:lnTo>
                    <a:pt x="3410" y="673"/>
                  </a:lnTo>
                  <a:lnTo>
                    <a:pt x="3122" y="433"/>
                  </a:lnTo>
                  <a:lnTo>
                    <a:pt x="2834" y="193"/>
                  </a:lnTo>
                  <a:lnTo>
                    <a:pt x="2498" y="49"/>
                  </a:lnTo>
                  <a:lnTo>
                    <a:pt x="2113" y="1"/>
                  </a:lnTo>
                  <a:lnTo>
                    <a:pt x="1729" y="1"/>
                  </a:lnTo>
                  <a:lnTo>
                    <a:pt x="1729" y="1"/>
                  </a:lnTo>
                  <a:lnTo>
                    <a:pt x="1345" y="49"/>
                  </a:lnTo>
                  <a:lnTo>
                    <a:pt x="1009" y="193"/>
                  </a:lnTo>
                  <a:lnTo>
                    <a:pt x="673" y="433"/>
                  </a:lnTo>
                  <a:lnTo>
                    <a:pt x="432" y="673"/>
                  </a:lnTo>
                  <a:lnTo>
                    <a:pt x="240" y="961"/>
                  </a:lnTo>
                  <a:lnTo>
                    <a:pt x="96" y="1345"/>
                  </a:lnTo>
                  <a:lnTo>
                    <a:pt x="0" y="1682"/>
                  </a:lnTo>
                  <a:lnTo>
                    <a:pt x="0" y="2066"/>
                  </a:lnTo>
                  <a:lnTo>
                    <a:pt x="96" y="3122"/>
                  </a:lnTo>
                  <a:lnTo>
                    <a:pt x="96" y="3122"/>
                  </a:lnTo>
                  <a:lnTo>
                    <a:pt x="192" y="3458"/>
                  </a:lnTo>
                  <a:lnTo>
                    <a:pt x="336" y="3843"/>
                  </a:lnTo>
                  <a:lnTo>
                    <a:pt x="529" y="4131"/>
                  </a:lnTo>
                  <a:lnTo>
                    <a:pt x="769" y="4419"/>
                  </a:lnTo>
                  <a:lnTo>
                    <a:pt x="1105" y="4611"/>
                  </a:lnTo>
                  <a:lnTo>
                    <a:pt x="1441" y="4755"/>
                  </a:lnTo>
                  <a:lnTo>
                    <a:pt x="1825" y="4851"/>
                  </a:lnTo>
                  <a:lnTo>
                    <a:pt x="2209" y="48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59"/>
            <p:cNvSpPr/>
            <p:nvPr/>
          </p:nvSpPr>
          <p:spPr>
            <a:xfrm>
              <a:off x="868450" y="2969125"/>
              <a:ext cx="72050" cy="104500"/>
            </a:xfrm>
            <a:custGeom>
              <a:avLst/>
              <a:gdLst/>
              <a:ahLst/>
              <a:cxnLst/>
              <a:rect l="l" t="t" r="r" b="b"/>
              <a:pathLst>
                <a:path w="2882" h="4180" extrusionOk="0">
                  <a:moveTo>
                    <a:pt x="961" y="1"/>
                  </a:moveTo>
                  <a:lnTo>
                    <a:pt x="721" y="49"/>
                  </a:lnTo>
                  <a:lnTo>
                    <a:pt x="529" y="145"/>
                  </a:lnTo>
                  <a:lnTo>
                    <a:pt x="288" y="481"/>
                  </a:lnTo>
                  <a:lnTo>
                    <a:pt x="96" y="817"/>
                  </a:lnTo>
                  <a:lnTo>
                    <a:pt x="0" y="1250"/>
                  </a:lnTo>
                  <a:lnTo>
                    <a:pt x="0" y="1634"/>
                  </a:lnTo>
                  <a:lnTo>
                    <a:pt x="96" y="2690"/>
                  </a:lnTo>
                  <a:lnTo>
                    <a:pt x="144" y="2930"/>
                  </a:lnTo>
                  <a:lnTo>
                    <a:pt x="192" y="3171"/>
                  </a:lnTo>
                  <a:lnTo>
                    <a:pt x="288" y="3363"/>
                  </a:lnTo>
                  <a:lnTo>
                    <a:pt x="432" y="3555"/>
                  </a:lnTo>
                  <a:lnTo>
                    <a:pt x="577" y="3747"/>
                  </a:lnTo>
                  <a:lnTo>
                    <a:pt x="721" y="3939"/>
                  </a:lnTo>
                  <a:lnTo>
                    <a:pt x="1105" y="4179"/>
                  </a:lnTo>
                  <a:lnTo>
                    <a:pt x="1393" y="4179"/>
                  </a:lnTo>
                  <a:lnTo>
                    <a:pt x="1729" y="4131"/>
                  </a:lnTo>
                  <a:lnTo>
                    <a:pt x="2017" y="3987"/>
                  </a:lnTo>
                  <a:lnTo>
                    <a:pt x="2305" y="3747"/>
                  </a:lnTo>
                  <a:lnTo>
                    <a:pt x="2498" y="3459"/>
                  </a:lnTo>
                  <a:lnTo>
                    <a:pt x="2690" y="3122"/>
                  </a:lnTo>
                  <a:lnTo>
                    <a:pt x="2834" y="2786"/>
                  </a:lnTo>
                  <a:lnTo>
                    <a:pt x="2882" y="2354"/>
                  </a:lnTo>
                  <a:lnTo>
                    <a:pt x="2882" y="1970"/>
                  </a:lnTo>
                  <a:lnTo>
                    <a:pt x="2786" y="1538"/>
                  </a:lnTo>
                  <a:lnTo>
                    <a:pt x="2642" y="1153"/>
                  </a:lnTo>
                  <a:lnTo>
                    <a:pt x="2498" y="817"/>
                  </a:lnTo>
                  <a:lnTo>
                    <a:pt x="2257" y="529"/>
                  </a:lnTo>
                  <a:lnTo>
                    <a:pt x="1969" y="289"/>
                  </a:lnTo>
                  <a:lnTo>
                    <a:pt x="1681" y="145"/>
                  </a:lnTo>
                  <a:lnTo>
                    <a:pt x="1345" y="49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59"/>
            <p:cNvSpPr/>
            <p:nvPr/>
          </p:nvSpPr>
          <p:spPr>
            <a:xfrm>
              <a:off x="457825" y="2674975"/>
              <a:ext cx="710800" cy="584725"/>
            </a:xfrm>
            <a:custGeom>
              <a:avLst/>
              <a:gdLst/>
              <a:ahLst/>
              <a:cxnLst/>
              <a:rect l="l" t="t" r="r" b="b"/>
              <a:pathLst>
                <a:path w="28432" h="23389" extrusionOk="0">
                  <a:moveTo>
                    <a:pt x="13832" y="1"/>
                  </a:moveTo>
                  <a:lnTo>
                    <a:pt x="12631" y="49"/>
                  </a:lnTo>
                  <a:lnTo>
                    <a:pt x="11383" y="193"/>
                  </a:lnTo>
                  <a:lnTo>
                    <a:pt x="10182" y="385"/>
                  </a:lnTo>
                  <a:lnTo>
                    <a:pt x="8981" y="721"/>
                  </a:lnTo>
                  <a:lnTo>
                    <a:pt x="7829" y="1153"/>
                  </a:lnTo>
                  <a:lnTo>
                    <a:pt x="6676" y="1682"/>
                  </a:lnTo>
                  <a:lnTo>
                    <a:pt x="6148" y="2018"/>
                  </a:lnTo>
                  <a:lnTo>
                    <a:pt x="5620" y="2306"/>
                  </a:lnTo>
                  <a:lnTo>
                    <a:pt x="5139" y="2690"/>
                  </a:lnTo>
                  <a:lnTo>
                    <a:pt x="4611" y="3074"/>
                  </a:lnTo>
                  <a:lnTo>
                    <a:pt x="4179" y="3458"/>
                  </a:lnTo>
                  <a:lnTo>
                    <a:pt x="3699" y="3891"/>
                  </a:lnTo>
                  <a:lnTo>
                    <a:pt x="3266" y="4371"/>
                  </a:lnTo>
                  <a:lnTo>
                    <a:pt x="2882" y="4851"/>
                  </a:lnTo>
                  <a:lnTo>
                    <a:pt x="2498" y="5379"/>
                  </a:lnTo>
                  <a:lnTo>
                    <a:pt x="2162" y="5908"/>
                  </a:lnTo>
                  <a:lnTo>
                    <a:pt x="1826" y="6484"/>
                  </a:lnTo>
                  <a:lnTo>
                    <a:pt x="1537" y="7060"/>
                  </a:lnTo>
                  <a:lnTo>
                    <a:pt x="1009" y="8309"/>
                  </a:lnTo>
                  <a:lnTo>
                    <a:pt x="625" y="9510"/>
                  </a:lnTo>
                  <a:lnTo>
                    <a:pt x="337" y="10614"/>
                  </a:lnTo>
                  <a:lnTo>
                    <a:pt x="145" y="11671"/>
                  </a:lnTo>
                  <a:lnTo>
                    <a:pt x="49" y="12679"/>
                  </a:lnTo>
                  <a:lnTo>
                    <a:pt x="1" y="13592"/>
                  </a:lnTo>
                  <a:lnTo>
                    <a:pt x="49" y="14504"/>
                  </a:lnTo>
                  <a:lnTo>
                    <a:pt x="193" y="15321"/>
                  </a:lnTo>
                  <a:lnTo>
                    <a:pt x="385" y="16137"/>
                  </a:lnTo>
                  <a:lnTo>
                    <a:pt x="673" y="16858"/>
                  </a:lnTo>
                  <a:lnTo>
                    <a:pt x="961" y="17530"/>
                  </a:lnTo>
                  <a:lnTo>
                    <a:pt x="1345" y="18202"/>
                  </a:lnTo>
                  <a:lnTo>
                    <a:pt x="1730" y="18779"/>
                  </a:lnTo>
                  <a:lnTo>
                    <a:pt x="2210" y="19355"/>
                  </a:lnTo>
                  <a:lnTo>
                    <a:pt x="2642" y="19835"/>
                  </a:lnTo>
                  <a:lnTo>
                    <a:pt x="3170" y="20315"/>
                  </a:lnTo>
                  <a:lnTo>
                    <a:pt x="3651" y="20748"/>
                  </a:lnTo>
                  <a:lnTo>
                    <a:pt x="4179" y="21132"/>
                  </a:lnTo>
                  <a:lnTo>
                    <a:pt x="4707" y="21516"/>
                  </a:lnTo>
                  <a:lnTo>
                    <a:pt x="5283" y="21804"/>
                  </a:lnTo>
                  <a:lnTo>
                    <a:pt x="6292" y="22332"/>
                  </a:lnTo>
                  <a:lnTo>
                    <a:pt x="7252" y="22765"/>
                  </a:lnTo>
                  <a:lnTo>
                    <a:pt x="8069" y="23053"/>
                  </a:lnTo>
                  <a:lnTo>
                    <a:pt x="8741" y="23245"/>
                  </a:lnTo>
                  <a:lnTo>
                    <a:pt x="9318" y="23389"/>
                  </a:lnTo>
                  <a:lnTo>
                    <a:pt x="9029" y="23245"/>
                  </a:lnTo>
                  <a:lnTo>
                    <a:pt x="8693" y="23101"/>
                  </a:lnTo>
                  <a:lnTo>
                    <a:pt x="8117" y="22621"/>
                  </a:lnTo>
                  <a:lnTo>
                    <a:pt x="7589" y="22140"/>
                  </a:lnTo>
                  <a:lnTo>
                    <a:pt x="7108" y="21564"/>
                  </a:lnTo>
                  <a:lnTo>
                    <a:pt x="6724" y="21084"/>
                  </a:lnTo>
                  <a:lnTo>
                    <a:pt x="6388" y="20652"/>
                  </a:lnTo>
                  <a:lnTo>
                    <a:pt x="6148" y="20267"/>
                  </a:lnTo>
                  <a:lnTo>
                    <a:pt x="5331" y="20267"/>
                  </a:lnTo>
                  <a:lnTo>
                    <a:pt x="4851" y="20123"/>
                  </a:lnTo>
                  <a:lnTo>
                    <a:pt x="4611" y="20075"/>
                  </a:lnTo>
                  <a:lnTo>
                    <a:pt x="4323" y="19931"/>
                  </a:lnTo>
                  <a:lnTo>
                    <a:pt x="4083" y="19787"/>
                  </a:lnTo>
                  <a:lnTo>
                    <a:pt x="3795" y="19595"/>
                  </a:lnTo>
                  <a:lnTo>
                    <a:pt x="3554" y="19355"/>
                  </a:lnTo>
                  <a:lnTo>
                    <a:pt x="3314" y="19067"/>
                  </a:lnTo>
                  <a:lnTo>
                    <a:pt x="3122" y="18730"/>
                  </a:lnTo>
                  <a:lnTo>
                    <a:pt x="2978" y="18346"/>
                  </a:lnTo>
                  <a:lnTo>
                    <a:pt x="2786" y="17818"/>
                  </a:lnTo>
                  <a:lnTo>
                    <a:pt x="2738" y="17338"/>
                  </a:lnTo>
                  <a:lnTo>
                    <a:pt x="2690" y="16906"/>
                  </a:lnTo>
                  <a:lnTo>
                    <a:pt x="2738" y="16473"/>
                  </a:lnTo>
                  <a:lnTo>
                    <a:pt x="2834" y="16137"/>
                  </a:lnTo>
                  <a:lnTo>
                    <a:pt x="2930" y="15801"/>
                  </a:lnTo>
                  <a:lnTo>
                    <a:pt x="3122" y="15513"/>
                  </a:lnTo>
                  <a:lnTo>
                    <a:pt x="3314" y="15225"/>
                  </a:lnTo>
                  <a:lnTo>
                    <a:pt x="3506" y="15033"/>
                  </a:lnTo>
                  <a:lnTo>
                    <a:pt x="3747" y="14840"/>
                  </a:lnTo>
                  <a:lnTo>
                    <a:pt x="4275" y="14504"/>
                  </a:lnTo>
                  <a:lnTo>
                    <a:pt x="4755" y="14312"/>
                  </a:lnTo>
                  <a:lnTo>
                    <a:pt x="5187" y="14168"/>
                  </a:lnTo>
                  <a:lnTo>
                    <a:pt x="7012" y="17770"/>
                  </a:lnTo>
                  <a:lnTo>
                    <a:pt x="7204" y="17290"/>
                  </a:lnTo>
                  <a:lnTo>
                    <a:pt x="7396" y="16713"/>
                  </a:lnTo>
                  <a:lnTo>
                    <a:pt x="7541" y="16041"/>
                  </a:lnTo>
                  <a:lnTo>
                    <a:pt x="7637" y="15369"/>
                  </a:lnTo>
                  <a:lnTo>
                    <a:pt x="7733" y="14648"/>
                  </a:lnTo>
                  <a:lnTo>
                    <a:pt x="7733" y="13976"/>
                  </a:lnTo>
                  <a:lnTo>
                    <a:pt x="7685" y="13400"/>
                  </a:lnTo>
                  <a:lnTo>
                    <a:pt x="7589" y="12871"/>
                  </a:lnTo>
                  <a:lnTo>
                    <a:pt x="8309" y="12679"/>
                  </a:lnTo>
                  <a:lnTo>
                    <a:pt x="8981" y="12439"/>
                  </a:lnTo>
                  <a:lnTo>
                    <a:pt x="9558" y="12151"/>
                  </a:lnTo>
                  <a:lnTo>
                    <a:pt x="10038" y="11815"/>
                  </a:lnTo>
                  <a:lnTo>
                    <a:pt x="10518" y="11431"/>
                  </a:lnTo>
                  <a:lnTo>
                    <a:pt x="10902" y="11046"/>
                  </a:lnTo>
                  <a:lnTo>
                    <a:pt x="11239" y="10662"/>
                  </a:lnTo>
                  <a:lnTo>
                    <a:pt x="11527" y="10230"/>
                  </a:lnTo>
                  <a:lnTo>
                    <a:pt x="12103" y="9366"/>
                  </a:lnTo>
                  <a:lnTo>
                    <a:pt x="12583" y="8597"/>
                  </a:lnTo>
                  <a:lnTo>
                    <a:pt x="12871" y="8213"/>
                  </a:lnTo>
                  <a:lnTo>
                    <a:pt x="13160" y="7877"/>
                  </a:lnTo>
                  <a:lnTo>
                    <a:pt x="13448" y="7589"/>
                  </a:lnTo>
                  <a:lnTo>
                    <a:pt x="13784" y="7301"/>
                  </a:lnTo>
                  <a:lnTo>
                    <a:pt x="12871" y="8597"/>
                  </a:lnTo>
                  <a:lnTo>
                    <a:pt x="12439" y="9222"/>
                  </a:lnTo>
                  <a:lnTo>
                    <a:pt x="12103" y="9846"/>
                  </a:lnTo>
                  <a:lnTo>
                    <a:pt x="11863" y="10422"/>
                  </a:lnTo>
                  <a:lnTo>
                    <a:pt x="11815" y="10662"/>
                  </a:lnTo>
                  <a:lnTo>
                    <a:pt x="11767" y="10854"/>
                  </a:lnTo>
                  <a:lnTo>
                    <a:pt x="11815" y="11046"/>
                  </a:lnTo>
                  <a:lnTo>
                    <a:pt x="11911" y="11143"/>
                  </a:lnTo>
                  <a:lnTo>
                    <a:pt x="12055" y="11239"/>
                  </a:lnTo>
                  <a:lnTo>
                    <a:pt x="12247" y="11287"/>
                  </a:lnTo>
                  <a:lnTo>
                    <a:pt x="12535" y="11287"/>
                  </a:lnTo>
                  <a:lnTo>
                    <a:pt x="12871" y="11191"/>
                  </a:lnTo>
                  <a:lnTo>
                    <a:pt x="13160" y="11094"/>
                  </a:lnTo>
                  <a:lnTo>
                    <a:pt x="13496" y="10950"/>
                  </a:lnTo>
                  <a:lnTo>
                    <a:pt x="14120" y="10566"/>
                  </a:lnTo>
                  <a:lnTo>
                    <a:pt x="14696" y="10086"/>
                  </a:lnTo>
                  <a:lnTo>
                    <a:pt x="15273" y="9558"/>
                  </a:lnTo>
                  <a:lnTo>
                    <a:pt x="15753" y="8981"/>
                  </a:lnTo>
                  <a:lnTo>
                    <a:pt x="16185" y="8453"/>
                  </a:lnTo>
                  <a:lnTo>
                    <a:pt x="16521" y="7973"/>
                  </a:lnTo>
                  <a:lnTo>
                    <a:pt x="16185" y="8693"/>
                  </a:lnTo>
                  <a:lnTo>
                    <a:pt x="16041" y="9125"/>
                  </a:lnTo>
                  <a:lnTo>
                    <a:pt x="15945" y="9510"/>
                  </a:lnTo>
                  <a:lnTo>
                    <a:pt x="15849" y="9894"/>
                  </a:lnTo>
                  <a:lnTo>
                    <a:pt x="15849" y="10230"/>
                  </a:lnTo>
                  <a:lnTo>
                    <a:pt x="15849" y="10374"/>
                  </a:lnTo>
                  <a:lnTo>
                    <a:pt x="15897" y="10470"/>
                  </a:lnTo>
                  <a:lnTo>
                    <a:pt x="15993" y="10566"/>
                  </a:lnTo>
                  <a:lnTo>
                    <a:pt x="16089" y="10614"/>
                  </a:lnTo>
                  <a:lnTo>
                    <a:pt x="16281" y="10662"/>
                  </a:lnTo>
                  <a:lnTo>
                    <a:pt x="16665" y="10662"/>
                  </a:lnTo>
                  <a:lnTo>
                    <a:pt x="16857" y="10566"/>
                  </a:lnTo>
                  <a:lnTo>
                    <a:pt x="17338" y="10326"/>
                  </a:lnTo>
                  <a:lnTo>
                    <a:pt x="17770" y="9990"/>
                  </a:lnTo>
                  <a:lnTo>
                    <a:pt x="18202" y="9606"/>
                  </a:lnTo>
                  <a:lnTo>
                    <a:pt x="18586" y="9173"/>
                  </a:lnTo>
                  <a:lnTo>
                    <a:pt x="18875" y="8741"/>
                  </a:lnTo>
                  <a:lnTo>
                    <a:pt x="19067" y="8309"/>
                  </a:lnTo>
                  <a:lnTo>
                    <a:pt x="19451" y="8741"/>
                  </a:lnTo>
                  <a:lnTo>
                    <a:pt x="19835" y="9222"/>
                  </a:lnTo>
                  <a:lnTo>
                    <a:pt x="20267" y="9750"/>
                  </a:lnTo>
                  <a:lnTo>
                    <a:pt x="20796" y="10230"/>
                  </a:lnTo>
                  <a:lnTo>
                    <a:pt x="21276" y="10614"/>
                  </a:lnTo>
                  <a:lnTo>
                    <a:pt x="21516" y="10710"/>
                  </a:lnTo>
                  <a:lnTo>
                    <a:pt x="21708" y="10806"/>
                  </a:lnTo>
                  <a:lnTo>
                    <a:pt x="21900" y="10758"/>
                  </a:lnTo>
                  <a:lnTo>
                    <a:pt x="22092" y="10662"/>
                  </a:lnTo>
                  <a:lnTo>
                    <a:pt x="22188" y="10566"/>
                  </a:lnTo>
                  <a:lnTo>
                    <a:pt x="22236" y="10374"/>
                  </a:lnTo>
                  <a:lnTo>
                    <a:pt x="22284" y="10134"/>
                  </a:lnTo>
                  <a:lnTo>
                    <a:pt x="22284" y="9846"/>
                  </a:lnTo>
                  <a:lnTo>
                    <a:pt x="22620" y="10374"/>
                  </a:lnTo>
                  <a:lnTo>
                    <a:pt x="22957" y="10854"/>
                  </a:lnTo>
                  <a:lnTo>
                    <a:pt x="23197" y="11383"/>
                  </a:lnTo>
                  <a:lnTo>
                    <a:pt x="23437" y="11911"/>
                  </a:lnTo>
                  <a:lnTo>
                    <a:pt x="23773" y="12919"/>
                  </a:lnTo>
                  <a:lnTo>
                    <a:pt x="24013" y="13832"/>
                  </a:lnTo>
                  <a:lnTo>
                    <a:pt x="24205" y="14600"/>
                  </a:lnTo>
                  <a:lnTo>
                    <a:pt x="24301" y="15225"/>
                  </a:lnTo>
                  <a:lnTo>
                    <a:pt x="24349" y="15801"/>
                  </a:lnTo>
                  <a:lnTo>
                    <a:pt x="24830" y="15033"/>
                  </a:lnTo>
                  <a:lnTo>
                    <a:pt x="25214" y="14264"/>
                  </a:lnTo>
                  <a:lnTo>
                    <a:pt x="25550" y="13448"/>
                  </a:lnTo>
                  <a:lnTo>
                    <a:pt x="25790" y="12679"/>
                  </a:lnTo>
                  <a:lnTo>
                    <a:pt x="25982" y="11911"/>
                  </a:lnTo>
                  <a:lnTo>
                    <a:pt x="26078" y="11143"/>
                  </a:lnTo>
                  <a:lnTo>
                    <a:pt x="26078" y="10374"/>
                  </a:lnTo>
                  <a:lnTo>
                    <a:pt x="26030" y="9606"/>
                  </a:lnTo>
                  <a:lnTo>
                    <a:pt x="26703" y="9894"/>
                  </a:lnTo>
                  <a:lnTo>
                    <a:pt x="26991" y="9990"/>
                  </a:lnTo>
                  <a:lnTo>
                    <a:pt x="27279" y="10086"/>
                  </a:lnTo>
                  <a:lnTo>
                    <a:pt x="27855" y="10086"/>
                  </a:lnTo>
                  <a:lnTo>
                    <a:pt x="28047" y="9990"/>
                  </a:lnTo>
                  <a:lnTo>
                    <a:pt x="28239" y="9846"/>
                  </a:lnTo>
                  <a:lnTo>
                    <a:pt x="28335" y="9750"/>
                  </a:lnTo>
                  <a:lnTo>
                    <a:pt x="28384" y="9606"/>
                  </a:lnTo>
                  <a:lnTo>
                    <a:pt x="28432" y="9318"/>
                  </a:lnTo>
                  <a:lnTo>
                    <a:pt x="28335" y="9029"/>
                  </a:lnTo>
                  <a:lnTo>
                    <a:pt x="28191" y="8693"/>
                  </a:lnTo>
                  <a:lnTo>
                    <a:pt x="27951" y="8309"/>
                  </a:lnTo>
                  <a:lnTo>
                    <a:pt x="27711" y="7925"/>
                  </a:lnTo>
                  <a:lnTo>
                    <a:pt x="27039" y="7156"/>
                  </a:lnTo>
                  <a:lnTo>
                    <a:pt x="26318" y="6436"/>
                  </a:lnTo>
                  <a:lnTo>
                    <a:pt x="25694" y="5812"/>
                  </a:lnTo>
                  <a:lnTo>
                    <a:pt x="25070" y="5235"/>
                  </a:lnTo>
                  <a:lnTo>
                    <a:pt x="26078" y="5235"/>
                  </a:lnTo>
                  <a:lnTo>
                    <a:pt x="26655" y="5139"/>
                  </a:lnTo>
                  <a:lnTo>
                    <a:pt x="27231" y="5043"/>
                  </a:lnTo>
                  <a:lnTo>
                    <a:pt x="27471" y="4947"/>
                  </a:lnTo>
                  <a:lnTo>
                    <a:pt x="27711" y="4851"/>
                  </a:lnTo>
                  <a:lnTo>
                    <a:pt x="27903" y="4707"/>
                  </a:lnTo>
                  <a:lnTo>
                    <a:pt x="28047" y="4515"/>
                  </a:lnTo>
                  <a:lnTo>
                    <a:pt x="28095" y="4323"/>
                  </a:lnTo>
                  <a:lnTo>
                    <a:pt x="28095" y="4083"/>
                  </a:lnTo>
                  <a:lnTo>
                    <a:pt x="28095" y="3987"/>
                  </a:lnTo>
                  <a:lnTo>
                    <a:pt x="27999" y="3891"/>
                  </a:lnTo>
                  <a:lnTo>
                    <a:pt x="27759" y="3651"/>
                  </a:lnTo>
                  <a:lnTo>
                    <a:pt x="27423" y="3458"/>
                  </a:lnTo>
                  <a:lnTo>
                    <a:pt x="27039" y="3266"/>
                  </a:lnTo>
                  <a:lnTo>
                    <a:pt x="26559" y="3122"/>
                  </a:lnTo>
                  <a:lnTo>
                    <a:pt x="25982" y="2930"/>
                  </a:lnTo>
                  <a:lnTo>
                    <a:pt x="24830" y="2690"/>
                  </a:lnTo>
                  <a:lnTo>
                    <a:pt x="23677" y="2498"/>
                  </a:lnTo>
                  <a:lnTo>
                    <a:pt x="22717" y="2354"/>
                  </a:lnTo>
                  <a:lnTo>
                    <a:pt x="21708" y="2258"/>
                  </a:lnTo>
                  <a:lnTo>
                    <a:pt x="20507" y="1634"/>
                  </a:lnTo>
                  <a:lnTo>
                    <a:pt x="19403" y="1105"/>
                  </a:lnTo>
                  <a:lnTo>
                    <a:pt x="18875" y="865"/>
                  </a:lnTo>
                  <a:lnTo>
                    <a:pt x="18394" y="673"/>
                  </a:lnTo>
                  <a:lnTo>
                    <a:pt x="17290" y="385"/>
                  </a:lnTo>
                  <a:lnTo>
                    <a:pt x="16185" y="145"/>
                  </a:lnTo>
                  <a:lnTo>
                    <a:pt x="15033" y="49"/>
                  </a:lnTo>
                  <a:lnTo>
                    <a:pt x="1383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59"/>
            <p:cNvSpPr/>
            <p:nvPr/>
          </p:nvSpPr>
          <p:spPr>
            <a:xfrm>
              <a:off x="457825" y="2674975"/>
              <a:ext cx="710800" cy="584725"/>
            </a:xfrm>
            <a:custGeom>
              <a:avLst/>
              <a:gdLst/>
              <a:ahLst/>
              <a:cxnLst/>
              <a:rect l="l" t="t" r="r" b="b"/>
              <a:pathLst>
                <a:path w="28432" h="23389" fill="none" extrusionOk="0">
                  <a:moveTo>
                    <a:pt x="25070" y="5235"/>
                  </a:moveTo>
                  <a:lnTo>
                    <a:pt x="25070" y="5235"/>
                  </a:lnTo>
                  <a:lnTo>
                    <a:pt x="25550" y="5235"/>
                  </a:lnTo>
                  <a:lnTo>
                    <a:pt x="26078" y="5235"/>
                  </a:lnTo>
                  <a:lnTo>
                    <a:pt x="26655" y="5139"/>
                  </a:lnTo>
                  <a:lnTo>
                    <a:pt x="27231" y="5043"/>
                  </a:lnTo>
                  <a:lnTo>
                    <a:pt x="27471" y="4947"/>
                  </a:lnTo>
                  <a:lnTo>
                    <a:pt x="27711" y="4851"/>
                  </a:lnTo>
                  <a:lnTo>
                    <a:pt x="27903" y="4707"/>
                  </a:lnTo>
                  <a:lnTo>
                    <a:pt x="28047" y="4515"/>
                  </a:lnTo>
                  <a:lnTo>
                    <a:pt x="28095" y="4323"/>
                  </a:lnTo>
                  <a:lnTo>
                    <a:pt x="28095" y="4083"/>
                  </a:lnTo>
                  <a:lnTo>
                    <a:pt x="28095" y="4083"/>
                  </a:lnTo>
                  <a:lnTo>
                    <a:pt x="28095" y="3987"/>
                  </a:lnTo>
                  <a:lnTo>
                    <a:pt x="27999" y="3891"/>
                  </a:lnTo>
                  <a:lnTo>
                    <a:pt x="27759" y="3651"/>
                  </a:lnTo>
                  <a:lnTo>
                    <a:pt x="27423" y="3458"/>
                  </a:lnTo>
                  <a:lnTo>
                    <a:pt x="27039" y="3266"/>
                  </a:lnTo>
                  <a:lnTo>
                    <a:pt x="26559" y="3122"/>
                  </a:lnTo>
                  <a:lnTo>
                    <a:pt x="25982" y="2930"/>
                  </a:lnTo>
                  <a:lnTo>
                    <a:pt x="24830" y="2690"/>
                  </a:lnTo>
                  <a:lnTo>
                    <a:pt x="23677" y="2498"/>
                  </a:lnTo>
                  <a:lnTo>
                    <a:pt x="22717" y="2354"/>
                  </a:lnTo>
                  <a:lnTo>
                    <a:pt x="21708" y="2258"/>
                  </a:lnTo>
                  <a:lnTo>
                    <a:pt x="21708" y="2258"/>
                  </a:lnTo>
                  <a:lnTo>
                    <a:pt x="20507" y="1634"/>
                  </a:lnTo>
                  <a:lnTo>
                    <a:pt x="19403" y="1105"/>
                  </a:lnTo>
                  <a:lnTo>
                    <a:pt x="18875" y="865"/>
                  </a:lnTo>
                  <a:lnTo>
                    <a:pt x="18394" y="673"/>
                  </a:lnTo>
                  <a:lnTo>
                    <a:pt x="18394" y="673"/>
                  </a:lnTo>
                  <a:lnTo>
                    <a:pt x="17290" y="385"/>
                  </a:lnTo>
                  <a:lnTo>
                    <a:pt x="16185" y="145"/>
                  </a:lnTo>
                  <a:lnTo>
                    <a:pt x="15033" y="49"/>
                  </a:lnTo>
                  <a:lnTo>
                    <a:pt x="13832" y="1"/>
                  </a:lnTo>
                  <a:lnTo>
                    <a:pt x="12631" y="49"/>
                  </a:lnTo>
                  <a:lnTo>
                    <a:pt x="11383" y="193"/>
                  </a:lnTo>
                  <a:lnTo>
                    <a:pt x="10182" y="385"/>
                  </a:lnTo>
                  <a:lnTo>
                    <a:pt x="8981" y="721"/>
                  </a:lnTo>
                  <a:lnTo>
                    <a:pt x="7829" y="1153"/>
                  </a:lnTo>
                  <a:lnTo>
                    <a:pt x="6676" y="1682"/>
                  </a:lnTo>
                  <a:lnTo>
                    <a:pt x="6148" y="2018"/>
                  </a:lnTo>
                  <a:lnTo>
                    <a:pt x="5620" y="2306"/>
                  </a:lnTo>
                  <a:lnTo>
                    <a:pt x="5139" y="2690"/>
                  </a:lnTo>
                  <a:lnTo>
                    <a:pt x="4611" y="3074"/>
                  </a:lnTo>
                  <a:lnTo>
                    <a:pt x="4179" y="3458"/>
                  </a:lnTo>
                  <a:lnTo>
                    <a:pt x="3699" y="3891"/>
                  </a:lnTo>
                  <a:lnTo>
                    <a:pt x="3266" y="4371"/>
                  </a:lnTo>
                  <a:lnTo>
                    <a:pt x="2882" y="4851"/>
                  </a:lnTo>
                  <a:lnTo>
                    <a:pt x="2498" y="5379"/>
                  </a:lnTo>
                  <a:lnTo>
                    <a:pt x="2162" y="5908"/>
                  </a:lnTo>
                  <a:lnTo>
                    <a:pt x="1826" y="6484"/>
                  </a:lnTo>
                  <a:lnTo>
                    <a:pt x="1537" y="7060"/>
                  </a:lnTo>
                  <a:lnTo>
                    <a:pt x="1537" y="7060"/>
                  </a:lnTo>
                  <a:lnTo>
                    <a:pt x="1009" y="8309"/>
                  </a:lnTo>
                  <a:lnTo>
                    <a:pt x="625" y="9510"/>
                  </a:lnTo>
                  <a:lnTo>
                    <a:pt x="337" y="10614"/>
                  </a:lnTo>
                  <a:lnTo>
                    <a:pt x="145" y="11671"/>
                  </a:lnTo>
                  <a:lnTo>
                    <a:pt x="49" y="12679"/>
                  </a:lnTo>
                  <a:lnTo>
                    <a:pt x="1" y="13592"/>
                  </a:lnTo>
                  <a:lnTo>
                    <a:pt x="49" y="14504"/>
                  </a:lnTo>
                  <a:lnTo>
                    <a:pt x="193" y="15321"/>
                  </a:lnTo>
                  <a:lnTo>
                    <a:pt x="385" y="16137"/>
                  </a:lnTo>
                  <a:lnTo>
                    <a:pt x="673" y="16858"/>
                  </a:lnTo>
                  <a:lnTo>
                    <a:pt x="961" y="17530"/>
                  </a:lnTo>
                  <a:lnTo>
                    <a:pt x="1345" y="18202"/>
                  </a:lnTo>
                  <a:lnTo>
                    <a:pt x="1730" y="18779"/>
                  </a:lnTo>
                  <a:lnTo>
                    <a:pt x="2210" y="19355"/>
                  </a:lnTo>
                  <a:lnTo>
                    <a:pt x="2642" y="19835"/>
                  </a:lnTo>
                  <a:lnTo>
                    <a:pt x="3170" y="20315"/>
                  </a:lnTo>
                  <a:lnTo>
                    <a:pt x="3651" y="20748"/>
                  </a:lnTo>
                  <a:lnTo>
                    <a:pt x="4179" y="21132"/>
                  </a:lnTo>
                  <a:lnTo>
                    <a:pt x="4707" y="21516"/>
                  </a:lnTo>
                  <a:lnTo>
                    <a:pt x="5283" y="21804"/>
                  </a:lnTo>
                  <a:lnTo>
                    <a:pt x="6292" y="22332"/>
                  </a:lnTo>
                  <a:lnTo>
                    <a:pt x="7252" y="22765"/>
                  </a:lnTo>
                  <a:lnTo>
                    <a:pt x="8069" y="23053"/>
                  </a:lnTo>
                  <a:lnTo>
                    <a:pt x="8741" y="23245"/>
                  </a:lnTo>
                  <a:lnTo>
                    <a:pt x="9318" y="23389"/>
                  </a:lnTo>
                  <a:lnTo>
                    <a:pt x="9318" y="23389"/>
                  </a:lnTo>
                  <a:lnTo>
                    <a:pt x="9029" y="23245"/>
                  </a:lnTo>
                  <a:lnTo>
                    <a:pt x="8693" y="23101"/>
                  </a:lnTo>
                  <a:lnTo>
                    <a:pt x="8117" y="22621"/>
                  </a:lnTo>
                  <a:lnTo>
                    <a:pt x="7589" y="22140"/>
                  </a:lnTo>
                  <a:lnTo>
                    <a:pt x="7108" y="21564"/>
                  </a:lnTo>
                  <a:lnTo>
                    <a:pt x="6724" y="21084"/>
                  </a:lnTo>
                  <a:lnTo>
                    <a:pt x="6388" y="20652"/>
                  </a:lnTo>
                  <a:lnTo>
                    <a:pt x="6148" y="20267"/>
                  </a:lnTo>
                  <a:lnTo>
                    <a:pt x="6148" y="20267"/>
                  </a:lnTo>
                  <a:lnTo>
                    <a:pt x="5764" y="20267"/>
                  </a:lnTo>
                  <a:lnTo>
                    <a:pt x="5331" y="20267"/>
                  </a:lnTo>
                  <a:lnTo>
                    <a:pt x="4851" y="20123"/>
                  </a:lnTo>
                  <a:lnTo>
                    <a:pt x="4611" y="20075"/>
                  </a:lnTo>
                  <a:lnTo>
                    <a:pt x="4323" y="19931"/>
                  </a:lnTo>
                  <a:lnTo>
                    <a:pt x="4083" y="19787"/>
                  </a:lnTo>
                  <a:lnTo>
                    <a:pt x="3795" y="19595"/>
                  </a:lnTo>
                  <a:lnTo>
                    <a:pt x="3554" y="19355"/>
                  </a:lnTo>
                  <a:lnTo>
                    <a:pt x="3314" y="19067"/>
                  </a:lnTo>
                  <a:lnTo>
                    <a:pt x="3122" y="18730"/>
                  </a:lnTo>
                  <a:lnTo>
                    <a:pt x="2978" y="18346"/>
                  </a:lnTo>
                  <a:lnTo>
                    <a:pt x="2978" y="18346"/>
                  </a:lnTo>
                  <a:lnTo>
                    <a:pt x="2786" y="17818"/>
                  </a:lnTo>
                  <a:lnTo>
                    <a:pt x="2738" y="17338"/>
                  </a:lnTo>
                  <a:lnTo>
                    <a:pt x="2690" y="16906"/>
                  </a:lnTo>
                  <a:lnTo>
                    <a:pt x="2738" y="16473"/>
                  </a:lnTo>
                  <a:lnTo>
                    <a:pt x="2834" y="16137"/>
                  </a:lnTo>
                  <a:lnTo>
                    <a:pt x="2930" y="15801"/>
                  </a:lnTo>
                  <a:lnTo>
                    <a:pt x="3122" y="15513"/>
                  </a:lnTo>
                  <a:lnTo>
                    <a:pt x="3314" y="15225"/>
                  </a:lnTo>
                  <a:lnTo>
                    <a:pt x="3506" y="15033"/>
                  </a:lnTo>
                  <a:lnTo>
                    <a:pt x="3747" y="14840"/>
                  </a:lnTo>
                  <a:lnTo>
                    <a:pt x="4275" y="14504"/>
                  </a:lnTo>
                  <a:lnTo>
                    <a:pt x="4755" y="14312"/>
                  </a:lnTo>
                  <a:lnTo>
                    <a:pt x="5187" y="14168"/>
                  </a:lnTo>
                  <a:lnTo>
                    <a:pt x="7012" y="17770"/>
                  </a:lnTo>
                  <a:lnTo>
                    <a:pt x="7012" y="17770"/>
                  </a:lnTo>
                  <a:lnTo>
                    <a:pt x="7204" y="17290"/>
                  </a:lnTo>
                  <a:lnTo>
                    <a:pt x="7396" y="16713"/>
                  </a:lnTo>
                  <a:lnTo>
                    <a:pt x="7541" y="16041"/>
                  </a:lnTo>
                  <a:lnTo>
                    <a:pt x="7637" y="15369"/>
                  </a:lnTo>
                  <a:lnTo>
                    <a:pt x="7733" y="14648"/>
                  </a:lnTo>
                  <a:lnTo>
                    <a:pt x="7733" y="13976"/>
                  </a:lnTo>
                  <a:lnTo>
                    <a:pt x="7685" y="13400"/>
                  </a:lnTo>
                  <a:lnTo>
                    <a:pt x="7589" y="12871"/>
                  </a:lnTo>
                  <a:lnTo>
                    <a:pt x="7589" y="12871"/>
                  </a:lnTo>
                  <a:lnTo>
                    <a:pt x="8309" y="12679"/>
                  </a:lnTo>
                  <a:lnTo>
                    <a:pt x="8981" y="12439"/>
                  </a:lnTo>
                  <a:lnTo>
                    <a:pt x="9558" y="12151"/>
                  </a:lnTo>
                  <a:lnTo>
                    <a:pt x="10038" y="11815"/>
                  </a:lnTo>
                  <a:lnTo>
                    <a:pt x="10518" y="11431"/>
                  </a:lnTo>
                  <a:lnTo>
                    <a:pt x="10902" y="11046"/>
                  </a:lnTo>
                  <a:lnTo>
                    <a:pt x="11239" y="10662"/>
                  </a:lnTo>
                  <a:lnTo>
                    <a:pt x="11527" y="10230"/>
                  </a:lnTo>
                  <a:lnTo>
                    <a:pt x="12103" y="9366"/>
                  </a:lnTo>
                  <a:lnTo>
                    <a:pt x="12583" y="8597"/>
                  </a:lnTo>
                  <a:lnTo>
                    <a:pt x="12871" y="8213"/>
                  </a:lnTo>
                  <a:lnTo>
                    <a:pt x="13160" y="7877"/>
                  </a:lnTo>
                  <a:lnTo>
                    <a:pt x="13448" y="7589"/>
                  </a:lnTo>
                  <a:lnTo>
                    <a:pt x="13784" y="7301"/>
                  </a:lnTo>
                  <a:lnTo>
                    <a:pt x="13784" y="7301"/>
                  </a:lnTo>
                  <a:lnTo>
                    <a:pt x="12871" y="8597"/>
                  </a:lnTo>
                  <a:lnTo>
                    <a:pt x="12439" y="9222"/>
                  </a:lnTo>
                  <a:lnTo>
                    <a:pt x="12103" y="9846"/>
                  </a:lnTo>
                  <a:lnTo>
                    <a:pt x="11863" y="10422"/>
                  </a:lnTo>
                  <a:lnTo>
                    <a:pt x="11815" y="10662"/>
                  </a:lnTo>
                  <a:lnTo>
                    <a:pt x="11767" y="10854"/>
                  </a:lnTo>
                  <a:lnTo>
                    <a:pt x="11815" y="11046"/>
                  </a:lnTo>
                  <a:lnTo>
                    <a:pt x="11911" y="11143"/>
                  </a:lnTo>
                  <a:lnTo>
                    <a:pt x="12055" y="11239"/>
                  </a:lnTo>
                  <a:lnTo>
                    <a:pt x="12247" y="11287"/>
                  </a:lnTo>
                  <a:lnTo>
                    <a:pt x="12247" y="11287"/>
                  </a:lnTo>
                  <a:lnTo>
                    <a:pt x="12535" y="11287"/>
                  </a:lnTo>
                  <a:lnTo>
                    <a:pt x="12871" y="11191"/>
                  </a:lnTo>
                  <a:lnTo>
                    <a:pt x="13160" y="11094"/>
                  </a:lnTo>
                  <a:lnTo>
                    <a:pt x="13496" y="10950"/>
                  </a:lnTo>
                  <a:lnTo>
                    <a:pt x="14120" y="10566"/>
                  </a:lnTo>
                  <a:lnTo>
                    <a:pt x="14696" y="10086"/>
                  </a:lnTo>
                  <a:lnTo>
                    <a:pt x="15273" y="9558"/>
                  </a:lnTo>
                  <a:lnTo>
                    <a:pt x="15753" y="8981"/>
                  </a:lnTo>
                  <a:lnTo>
                    <a:pt x="16185" y="8453"/>
                  </a:lnTo>
                  <a:lnTo>
                    <a:pt x="16521" y="7973"/>
                  </a:lnTo>
                  <a:lnTo>
                    <a:pt x="16521" y="7973"/>
                  </a:lnTo>
                  <a:lnTo>
                    <a:pt x="16185" y="8693"/>
                  </a:lnTo>
                  <a:lnTo>
                    <a:pt x="16041" y="9125"/>
                  </a:lnTo>
                  <a:lnTo>
                    <a:pt x="15945" y="9510"/>
                  </a:lnTo>
                  <a:lnTo>
                    <a:pt x="15849" y="9894"/>
                  </a:lnTo>
                  <a:lnTo>
                    <a:pt x="15849" y="10230"/>
                  </a:lnTo>
                  <a:lnTo>
                    <a:pt x="15849" y="10374"/>
                  </a:lnTo>
                  <a:lnTo>
                    <a:pt x="15897" y="10470"/>
                  </a:lnTo>
                  <a:lnTo>
                    <a:pt x="15993" y="10566"/>
                  </a:lnTo>
                  <a:lnTo>
                    <a:pt x="16089" y="10614"/>
                  </a:lnTo>
                  <a:lnTo>
                    <a:pt x="16089" y="10614"/>
                  </a:lnTo>
                  <a:lnTo>
                    <a:pt x="16281" y="10662"/>
                  </a:lnTo>
                  <a:lnTo>
                    <a:pt x="16425" y="10662"/>
                  </a:lnTo>
                  <a:lnTo>
                    <a:pt x="16665" y="10662"/>
                  </a:lnTo>
                  <a:lnTo>
                    <a:pt x="16857" y="10566"/>
                  </a:lnTo>
                  <a:lnTo>
                    <a:pt x="17338" y="10326"/>
                  </a:lnTo>
                  <a:lnTo>
                    <a:pt x="17770" y="9990"/>
                  </a:lnTo>
                  <a:lnTo>
                    <a:pt x="18202" y="9606"/>
                  </a:lnTo>
                  <a:lnTo>
                    <a:pt x="18586" y="9173"/>
                  </a:lnTo>
                  <a:lnTo>
                    <a:pt x="18875" y="8741"/>
                  </a:lnTo>
                  <a:lnTo>
                    <a:pt x="19067" y="8309"/>
                  </a:lnTo>
                  <a:lnTo>
                    <a:pt x="19067" y="8309"/>
                  </a:lnTo>
                  <a:lnTo>
                    <a:pt x="19451" y="8741"/>
                  </a:lnTo>
                  <a:lnTo>
                    <a:pt x="19835" y="9222"/>
                  </a:lnTo>
                  <a:lnTo>
                    <a:pt x="20267" y="9750"/>
                  </a:lnTo>
                  <a:lnTo>
                    <a:pt x="20796" y="10230"/>
                  </a:lnTo>
                  <a:lnTo>
                    <a:pt x="21276" y="10614"/>
                  </a:lnTo>
                  <a:lnTo>
                    <a:pt x="21516" y="10710"/>
                  </a:lnTo>
                  <a:lnTo>
                    <a:pt x="21708" y="10806"/>
                  </a:lnTo>
                  <a:lnTo>
                    <a:pt x="21900" y="10758"/>
                  </a:lnTo>
                  <a:lnTo>
                    <a:pt x="22092" y="10662"/>
                  </a:lnTo>
                  <a:lnTo>
                    <a:pt x="22092" y="10662"/>
                  </a:lnTo>
                  <a:lnTo>
                    <a:pt x="22188" y="10566"/>
                  </a:lnTo>
                  <a:lnTo>
                    <a:pt x="22236" y="10374"/>
                  </a:lnTo>
                  <a:lnTo>
                    <a:pt x="22284" y="10134"/>
                  </a:lnTo>
                  <a:lnTo>
                    <a:pt x="22284" y="9846"/>
                  </a:lnTo>
                  <a:lnTo>
                    <a:pt x="22284" y="9846"/>
                  </a:lnTo>
                  <a:lnTo>
                    <a:pt x="22620" y="10374"/>
                  </a:lnTo>
                  <a:lnTo>
                    <a:pt x="22957" y="10854"/>
                  </a:lnTo>
                  <a:lnTo>
                    <a:pt x="23197" y="11383"/>
                  </a:lnTo>
                  <a:lnTo>
                    <a:pt x="23437" y="11911"/>
                  </a:lnTo>
                  <a:lnTo>
                    <a:pt x="23773" y="12919"/>
                  </a:lnTo>
                  <a:lnTo>
                    <a:pt x="24013" y="13832"/>
                  </a:lnTo>
                  <a:lnTo>
                    <a:pt x="24205" y="14600"/>
                  </a:lnTo>
                  <a:lnTo>
                    <a:pt x="24301" y="15225"/>
                  </a:lnTo>
                  <a:lnTo>
                    <a:pt x="24349" y="15801"/>
                  </a:lnTo>
                  <a:lnTo>
                    <a:pt x="24349" y="15801"/>
                  </a:lnTo>
                  <a:lnTo>
                    <a:pt x="24830" y="15033"/>
                  </a:lnTo>
                  <a:lnTo>
                    <a:pt x="25214" y="14264"/>
                  </a:lnTo>
                  <a:lnTo>
                    <a:pt x="25550" y="13448"/>
                  </a:lnTo>
                  <a:lnTo>
                    <a:pt x="25790" y="12679"/>
                  </a:lnTo>
                  <a:lnTo>
                    <a:pt x="25982" y="11911"/>
                  </a:lnTo>
                  <a:lnTo>
                    <a:pt x="26078" y="11143"/>
                  </a:lnTo>
                  <a:lnTo>
                    <a:pt x="26078" y="10374"/>
                  </a:lnTo>
                  <a:lnTo>
                    <a:pt x="26030" y="9606"/>
                  </a:lnTo>
                  <a:lnTo>
                    <a:pt x="26030" y="9606"/>
                  </a:lnTo>
                  <a:lnTo>
                    <a:pt x="26703" y="9894"/>
                  </a:lnTo>
                  <a:lnTo>
                    <a:pt x="26991" y="9990"/>
                  </a:lnTo>
                  <a:lnTo>
                    <a:pt x="27279" y="10086"/>
                  </a:lnTo>
                  <a:lnTo>
                    <a:pt x="27567" y="10086"/>
                  </a:lnTo>
                  <a:lnTo>
                    <a:pt x="27855" y="10086"/>
                  </a:lnTo>
                  <a:lnTo>
                    <a:pt x="28047" y="9990"/>
                  </a:lnTo>
                  <a:lnTo>
                    <a:pt x="28239" y="9846"/>
                  </a:lnTo>
                  <a:lnTo>
                    <a:pt x="28239" y="9846"/>
                  </a:lnTo>
                  <a:lnTo>
                    <a:pt x="28335" y="9750"/>
                  </a:lnTo>
                  <a:lnTo>
                    <a:pt x="28384" y="9606"/>
                  </a:lnTo>
                  <a:lnTo>
                    <a:pt x="28432" y="9318"/>
                  </a:lnTo>
                  <a:lnTo>
                    <a:pt x="28335" y="9029"/>
                  </a:lnTo>
                  <a:lnTo>
                    <a:pt x="28191" y="8693"/>
                  </a:lnTo>
                  <a:lnTo>
                    <a:pt x="27951" y="8309"/>
                  </a:lnTo>
                  <a:lnTo>
                    <a:pt x="27711" y="7925"/>
                  </a:lnTo>
                  <a:lnTo>
                    <a:pt x="27039" y="7156"/>
                  </a:lnTo>
                  <a:lnTo>
                    <a:pt x="26318" y="6436"/>
                  </a:lnTo>
                  <a:lnTo>
                    <a:pt x="25694" y="5812"/>
                  </a:lnTo>
                  <a:lnTo>
                    <a:pt x="25070" y="52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59"/>
            <p:cNvSpPr/>
            <p:nvPr/>
          </p:nvSpPr>
          <p:spPr>
            <a:xfrm>
              <a:off x="908075" y="2721800"/>
              <a:ext cx="91250" cy="42050"/>
            </a:xfrm>
            <a:custGeom>
              <a:avLst/>
              <a:gdLst/>
              <a:ahLst/>
              <a:cxnLst/>
              <a:rect l="l" t="t" r="r" b="b"/>
              <a:pathLst>
                <a:path w="3650" h="1682" extrusionOk="0">
                  <a:moveTo>
                    <a:pt x="816" y="1"/>
                  </a:moveTo>
                  <a:lnTo>
                    <a:pt x="576" y="49"/>
                  </a:lnTo>
                  <a:lnTo>
                    <a:pt x="336" y="97"/>
                  </a:lnTo>
                  <a:lnTo>
                    <a:pt x="144" y="145"/>
                  </a:lnTo>
                  <a:lnTo>
                    <a:pt x="48" y="241"/>
                  </a:lnTo>
                  <a:lnTo>
                    <a:pt x="0" y="385"/>
                  </a:lnTo>
                  <a:lnTo>
                    <a:pt x="0" y="481"/>
                  </a:lnTo>
                  <a:lnTo>
                    <a:pt x="96" y="577"/>
                  </a:lnTo>
                  <a:lnTo>
                    <a:pt x="144" y="721"/>
                  </a:lnTo>
                  <a:lnTo>
                    <a:pt x="432" y="961"/>
                  </a:lnTo>
                  <a:lnTo>
                    <a:pt x="768" y="1201"/>
                  </a:lnTo>
                  <a:lnTo>
                    <a:pt x="1201" y="1393"/>
                  </a:lnTo>
                  <a:lnTo>
                    <a:pt x="1681" y="1537"/>
                  </a:lnTo>
                  <a:lnTo>
                    <a:pt x="2161" y="1682"/>
                  </a:lnTo>
                  <a:lnTo>
                    <a:pt x="2930" y="1682"/>
                  </a:lnTo>
                  <a:lnTo>
                    <a:pt x="3170" y="1634"/>
                  </a:lnTo>
                  <a:lnTo>
                    <a:pt x="3362" y="1537"/>
                  </a:lnTo>
                  <a:lnTo>
                    <a:pt x="3554" y="1393"/>
                  </a:lnTo>
                  <a:lnTo>
                    <a:pt x="3602" y="1297"/>
                  </a:lnTo>
                  <a:lnTo>
                    <a:pt x="3650" y="1153"/>
                  </a:lnTo>
                  <a:lnTo>
                    <a:pt x="3602" y="1057"/>
                  </a:lnTo>
                  <a:lnTo>
                    <a:pt x="3554" y="913"/>
                  </a:lnTo>
                  <a:lnTo>
                    <a:pt x="3458" y="769"/>
                  </a:lnTo>
                  <a:lnTo>
                    <a:pt x="3266" y="673"/>
                  </a:lnTo>
                  <a:lnTo>
                    <a:pt x="2882" y="481"/>
                  </a:lnTo>
                  <a:lnTo>
                    <a:pt x="2401" y="289"/>
                  </a:lnTo>
                  <a:lnTo>
                    <a:pt x="1873" y="145"/>
                  </a:lnTo>
                  <a:lnTo>
                    <a:pt x="1297" y="49"/>
                  </a:lnTo>
                  <a:lnTo>
                    <a:pt x="816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59"/>
            <p:cNvSpPr/>
            <p:nvPr/>
          </p:nvSpPr>
          <p:spPr>
            <a:xfrm>
              <a:off x="908075" y="2721800"/>
              <a:ext cx="91250" cy="42050"/>
            </a:xfrm>
            <a:custGeom>
              <a:avLst/>
              <a:gdLst/>
              <a:ahLst/>
              <a:cxnLst/>
              <a:rect l="l" t="t" r="r" b="b"/>
              <a:pathLst>
                <a:path w="3650" h="1682" fill="none" extrusionOk="0">
                  <a:moveTo>
                    <a:pt x="816" y="1"/>
                  </a:moveTo>
                  <a:lnTo>
                    <a:pt x="816" y="1"/>
                  </a:lnTo>
                  <a:lnTo>
                    <a:pt x="576" y="49"/>
                  </a:lnTo>
                  <a:lnTo>
                    <a:pt x="336" y="97"/>
                  </a:lnTo>
                  <a:lnTo>
                    <a:pt x="144" y="145"/>
                  </a:lnTo>
                  <a:lnTo>
                    <a:pt x="48" y="241"/>
                  </a:lnTo>
                  <a:lnTo>
                    <a:pt x="48" y="241"/>
                  </a:lnTo>
                  <a:lnTo>
                    <a:pt x="0" y="385"/>
                  </a:lnTo>
                  <a:lnTo>
                    <a:pt x="0" y="481"/>
                  </a:lnTo>
                  <a:lnTo>
                    <a:pt x="96" y="577"/>
                  </a:lnTo>
                  <a:lnTo>
                    <a:pt x="144" y="721"/>
                  </a:lnTo>
                  <a:lnTo>
                    <a:pt x="432" y="961"/>
                  </a:lnTo>
                  <a:lnTo>
                    <a:pt x="768" y="1201"/>
                  </a:lnTo>
                  <a:lnTo>
                    <a:pt x="1201" y="1393"/>
                  </a:lnTo>
                  <a:lnTo>
                    <a:pt x="1681" y="1537"/>
                  </a:lnTo>
                  <a:lnTo>
                    <a:pt x="2161" y="1682"/>
                  </a:lnTo>
                  <a:lnTo>
                    <a:pt x="2641" y="1682"/>
                  </a:lnTo>
                  <a:lnTo>
                    <a:pt x="2641" y="1682"/>
                  </a:lnTo>
                  <a:lnTo>
                    <a:pt x="2930" y="1682"/>
                  </a:lnTo>
                  <a:lnTo>
                    <a:pt x="3170" y="1634"/>
                  </a:lnTo>
                  <a:lnTo>
                    <a:pt x="3362" y="1537"/>
                  </a:lnTo>
                  <a:lnTo>
                    <a:pt x="3554" y="1393"/>
                  </a:lnTo>
                  <a:lnTo>
                    <a:pt x="3554" y="1393"/>
                  </a:lnTo>
                  <a:lnTo>
                    <a:pt x="3602" y="1297"/>
                  </a:lnTo>
                  <a:lnTo>
                    <a:pt x="3650" y="1153"/>
                  </a:lnTo>
                  <a:lnTo>
                    <a:pt x="3602" y="1057"/>
                  </a:lnTo>
                  <a:lnTo>
                    <a:pt x="3554" y="913"/>
                  </a:lnTo>
                  <a:lnTo>
                    <a:pt x="3458" y="769"/>
                  </a:lnTo>
                  <a:lnTo>
                    <a:pt x="3266" y="673"/>
                  </a:lnTo>
                  <a:lnTo>
                    <a:pt x="2882" y="481"/>
                  </a:lnTo>
                  <a:lnTo>
                    <a:pt x="2401" y="289"/>
                  </a:lnTo>
                  <a:lnTo>
                    <a:pt x="1873" y="145"/>
                  </a:lnTo>
                  <a:lnTo>
                    <a:pt x="1297" y="49"/>
                  </a:lnTo>
                  <a:lnTo>
                    <a:pt x="81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59"/>
            <p:cNvSpPr/>
            <p:nvPr/>
          </p:nvSpPr>
          <p:spPr>
            <a:xfrm>
              <a:off x="894850" y="2755425"/>
              <a:ext cx="49250" cy="37250"/>
            </a:xfrm>
            <a:custGeom>
              <a:avLst/>
              <a:gdLst/>
              <a:ahLst/>
              <a:cxnLst/>
              <a:rect l="l" t="t" r="r" b="b"/>
              <a:pathLst>
                <a:path w="1970" h="1490" extrusionOk="0">
                  <a:moveTo>
                    <a:pt x="433" y="0"/>
                  </a:moveTo>
                  <a:lnTo>
                    <a:pt x="241" y="48"/>
                  </a:lnTo>
                  <a:lnTo>
                    <a:pt x="145" y="96"/>
                  </a:lnTo>
                  <a:lnTo>
                    <a:pt x="49" y="192"/>
                  </a:lnTo>
                  <a:lnTo>
                    <a:pt x="1" y="289"/>
                  </a:lnTo>
                  <a:lnTo>
                    <a:pt x="1" y="529"/>
                  </a:lnTo>
                  <a:lnTo>
                    <a:pt x="97" y="721"/>
                  </a:lnTo>
                  <a:lnTo>
                    <a:pt x="289" y="961"/>
                  </a:lnTo>
                  <a:lnTo>
                    <a:pt x="529" y="1153"/>
                  </a:lnTo>
                  <a:lnTo>
                    <a:pt x="817" y="1297"/>
                  </a:lnTo>
                  <a:lnTo>
                    <a:pt x="1105" y="1441"/>
                  </a:lnTo>
                  <a:lnTo>
                    <a:pt x="1442" y="1489"/>
                  </a:lnTo>
                  <a:lnTo>
                    <a:pt x="1730" y="1393"/>
                  </a:lnTo>
                  <a:lnTo>
                    <a:pt x="1874" y="1345"/>
                  </a:lnTo>
                  <a:lnTo>
                    <a:pt x="1922" y="1297"/>
                  </a:lnTo>
                  <a:lnTo>
                    <a:pt x="1970" y="1201"/>
                  </a:lnTo>
                  <a:lnTo>
                    <a:pt x="1970" y="1105"/>
                  </a:lnTo>
                  <a:lnTo>
                    <a:pt x="1874" y="865"/>
                  </a:lnTo>
                  <a:lnTo>
                    <a:pt x="1634" y="625"/>
                  </a:lnTo>
                  <a:lnTo>
                    <a:pt x="1345" y="385"/>
                  </a:lnTo>
                  <a:lnTo>
                    <a:pt x="1057" y="192"/>
                  </a:lnTo>
                  <a:lnTo>
                    <a:pt x="721" y="4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59"/>
            <p:cNvSpPr/>
            <p:nvPr/>
          </p:nvSpPr>
          <p:spPr>
            <a:xfrm>
              <a:off x="894850" y="2755425"/>
              <a:ext cx="49250" cy="37250"/>
            </a:xfrm>
            <a:custGeom>
              <a:avLst/>
              <a:gdLst/>
              <a:ahLst/>
              <a:cxnLst/>
              <a:rect l="l" t="t" r="r" b="b"/>
              <a:pathLst>
                <a:path w="1970" h="1490" fill="none" extrusionOk="0">
                  <a:moveTo>
                    <a:pt x="433" y="0"/>
                  </a:moveTo>
                  <a:lnTo>
                    <a:pt x="433" y="0"/>
                  </a:lnTo>
                  <a:lnTo>
                    <a:pt x="241" y="48"/>
                  </a:lnTo>
                  <a:lnTo>
                    <a:pt x="145" y="96"/>
                  </a:lnTo>
                  <a:lnTo>
                    <a:pt x="145" y="96"/>
                  </a:lnTo>
                  <a:lnTo>
                    <a:pt x="49" y="192"/>
                  </a:lnTo>
                  <a:lnTo>
                    <a:pt x="1" y="289"/>
                  </a:lnTo>
                  <a:lnTo>
                    <a:pt x="1" y="529"/>
                  </a:lnTo>
                  <a:lnTo>
                    <a:pt x="97" y="721"/>
                  </a:lnTo>
                  <a:lnTo>
                    <a:pt x="289" y="961"/>
                  </a:lnTo>
                  <a:lnTo>
                    <a:pt x="529" y="1153"/>
                  </a:lnTo>
                  <a:lnTo>
                    <a:pt x="817" y="1297"/>
                  </a:lnTo>
                  <a:lnTo>
                    <a:pt x="1105" y="1441"/>
                  </a:lnTo>
                  <a:lnTo>
                    <a:pt x="1442" y="1489"/>
                  </a:lnTo>
                  <a:lnTo>
                    <a:pt x="1442" y="1489"/>
                  </a:lnTo>
                  <a:lnTo>
                    <a:pt x="1730" y="1393"/>
                  </a:lnTo>
                  <a:lnTo>
                    <a:pt x="1730" y="1393"/>
                  </a:lnTo>
                  <a:lnTo>
                    <a:pt x="1874" y="1345"/>
                  </a:lnTo>
                  <a:lnTo>
                    <a:pt x="1922" y="1297"/>
                  </a:lnTo>
                  <a:lnTo>
                    <a:pt x="1970" y="1201"/>
                  </a:lnTo>
                  <a:lnTo>
                    <a:pt x="1970" y="1105"/>
                  </a:lnTo>
                  <a:lnTo>
                    <a:pt x="1874" y="865"/>
                  </a:lnTo>
                  <a:lnTo>
                    <a:pt x="1634" y="625"/>
                  </a:lnTo>
                  <a:lnTo>
                    <a:pt x="1345" y="385"/>
                  </a:lnTo>
                  <a:lnTo>
                    <a:pt x="1057" y="192"/>
                  </a:lnTo>
                  <a:lnTo>
                    <a:pt x="721" y="48"/>
                  </a:lnTo>
                  <a:lnTo>
                    <a:pt x="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59"/>
            <p:cNvSpPr/>
            <p:nvPr/>
          </p:nvSpPr>
          <p:spPr>
            <a:xfrm>
              <a:off x="539475" y="2853875"/>
              <a:ext cx="40850" cy="58850"/>
            </a:xfrm>
            <a:custGeom>
              <a:avLst/>
              <a:gdLst/>
              <a:ahLst/>
              <a:cxnLst/>
              <a:rect l="l" t="t" r="r" b="b"/>
              <a:pathLst>
                <a:path w="1634" h="2354" extrusionOk="0">
                  <a:moveTo>
                    <a:pt x="1201" y="0"/>
                  </a:moveTo>
                  <a:lnTo>
                    <a:pt x="1009" y="48"/>
                  </a:lnTo>
                  <a:lnTo>
                    <a:pt x="865" y="145"/>
                  </a:lnTo>
                  <a:lnTo>
                    <a:pt x="529" y="433"/>
                  </a:lnTo>
                  <a:lnTo>
                    <a:pt x="288" y="769"/>
                  </a:lnTo>
                  <a:lnTo>
                    <a:pt x="96" y="1153"/>
                  </a:lnTo>
                  <a:lnTo>
                    <a:pt x="0" y="1537"/>
                  </a:lnTo>
                  <a:lnTo>
                    <a:pt x="0" y="1729"/>
                  </a:lnTo>
                  <a:lnTo>
                    <a:pt x="48" y="1921"/>
                  </a:lnTo>
                  <a:lnTo>
                    <a:pt x="96" y="2066"/>
                  </a:lnTo>
                  <a:lnTo>
                    <a:pt x="192" y="2162"/>
                  </a:lnTo>
                  <a:lnTo>
                    <a:pt x="337" y="2258"/>
                  </a:lnTo>
                  <a:lnTo>
                    <a:pt x="481" y="2354"/>
                  </a:lnTo>
                  <a:lnTo>
                    <a:pt x="577" y="2354"/>
                  </a:lnTo>
                  <a:lnTo>
                    <a:pt x="769" y="2306"/>
                  </a:lnTo>
                  <a:lnTo>
                    <a:pt x="913" y="2258"/>
                  </a:lnTo>
                  <a:lnTo>
                    <a:pt x="1057" y="2114"/>
                  </a:lnTo>
                  <a:lnTo>
                    <a:pt x="1201" y="1969"/>
                  </a:lnTo>
                  <a:lnTo>
                    <a:pt x="1441" y="1585"/>
                  </a:lnTo>
                  <a:lnTo>
                    <a:pt x="1585" y="1153"/>
                  </a:lnTo>
                  <a:lnTo>
                    <a:pt x="1633" y="721"/>
                  </a:lnTo>
                  <a:lnTo>
                    <a:pt x="1633" y="337"/>
                  </a:lnTo>
                  <a:lnTo>
                    <a:pt x="1585" y="193"/>
                  </a:lnTo>
                  <a:lnTo>
                    <a:pt x="1537" y="96"/>
                  </a:lnTo>
                  <a:lnTo>
                    <a:pt x="1441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59"/>
            <p:cNvSpPr/>
            <p:nvPr/>
          </p:nvSpPr>
          <p:spPr>
            <a:xfrm>
              <a:off x="539475" y="2853875"/>
              <a:ext cx="40850" cy="58850"/>
            </a:xfrm>
            <a:custGeom>
              <a:avLst/>
              <a:gdLst/>
              <a:ahLst/>
              <a:cxnLst/>
              <a:rect l="l" t="t" r="r" b="b"/>
              <a:pathLst>
                <a:path w="1634" h="2354" fill="none" extrusionOk="0">
                  <a:moveTo>
                    <a:pt x="1297" y="0"/>
                  </a:moveTo>
                  <a:lnTo>
                    <a:pt x="1297" y="0"/>
                  </a:lnTo>
                  <a:lnTo>
                    <a:pt x="1201" y="0"/>
                  </a:lnTo>
                  <a:lnTo>
                    <a:pt x="1201" y="0"/>
                  </a:lnTo>
                  <a:lnTo>
                    <a:pt x="1009" y="48"/>
                  </a:lnTo>
                  <a:lnTo>
                    <a:pt x="865" y="145"/>
                  </a:lnTo>
                  <a:lnTo>
                    <a:pt x="529" y="433"/>
                  </a:lnTo>
                  <a:lnTo>
                    <a:pt x="288" y="769"/>
                  </a:lnTo>
                  <a:lnTo>
                    <a:pt x="96" y="1153"/>
                  </a:lnTo>
                  <a:lnTo>
                    <a:pt x="0" y="1537"/>
                  </a:lnTo>
                  <a:lnTo>
                    <a:pt x="0" y="1729"/>
                  </a:lnTo>
                  <a:lnTo>
                    <a:pt x="48" y="1921"/>
                  </a:lnTo>
                  <a:lnTo>
                    <a:pt x="96" y="2066"/>
                  </a:lnTo>
                  <a:lnTo>
                    <a:pt x="192" y="2162"/>
                  </a:lnTo>
                  <a:lnTo>
                    <a:pt x="337" y="2258"/>
                  </a:lnTo>
                  <a:lnTo>
                    <a:pt x="481" y="2354"/>
                  </a:lnTo>
                  <a:lnTo>
                    <a:pt x="481" y="2354"/>
                  </a:lnTo>
                  <a:lnTo>
                    <a:pt x="577" y="2354"/>
                  </a:lnTo>
                  <a:lnTo>
                    <a:pt x="577" y="2354"/>
                  </a:lnTo>
                  <a:lnTo>
                    <a:pt x="769" y="2306"/>
                  </a:lnTo>
                  <a:lnTo>
                    <a:pt x="913" y="2258"/>
                  </a:lnTo>
                  <a:lnTo>
                    <a:pt x="1057" y="2114"/>
                  </a:lnTo>
                  <a:lnTo>
                    <a:pt x="1201" y="1969"/>
                  </a:lnTo>
                  <a:lnTo>
                    <a:pt x="1441" y="1585"/>
                  </a:lnTo>
                  <a:lnTo>
                    <a:pt x="1585" y="1153"/>
                  </a:lnTo>
                  <a:lnTo>
                    <a:pt x="1585" y="1153"/>
                  </a:lnTo>
                  <a:lnTo>
                    <a:pt x="1633" y="721"/>
                  </a:lnTo>
                  <a:lnTo>
                    <a:pt x="1633" y="337"/>
                  </a:lnTo>
                  <a:lnTo>
                    <a:pt x="1585" y="193"/>
                  </a:lnTo>
                  <a:lnTo>
                    <a:pt x="1537" y="96"/>
                  </a:lnTo>
                  <a:lnTo>
                    <a:pt x="1441" y="0"/>
                  </a:lnTo>
                  <a:lnTo>
                    <a:pt x="12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59"/>
            <p:cNvSpPr/>
            <p:nvPr/>
          </p:nvSpPr>
          <p:spPr>
            <a:xfrm>
              <a:off x="587500" y="2875475"/>
              <a:ext cx="28825" cy="40850"/>
            </a:xfrm>
            <a:custGeom>
              <a:avLst/>
              <a:gdLst/>
              <a:ahLst/>
              <a:cxnLst/>
              <a:rect l="l" t="t" r="r" b="b"/>
              <a:pathLst>
                <a:path w="1153" h="1634" extrusionOk="0">
                  <a:moveTo>
                    <a:pt x="817" y="1"/>
                  </a:moveTo>
                  <a:lnTo>
                    <a:pt x="577" y="97"/>
                  </a:lnTo>
                  <a:lnTo>
                    <a:pt x="385" y="289"/>
                  </a:lnTo>
                  <a:lnTo>
                    <a:pt x="192" y="529"/>
                  </a:lnTo>
                  <a:lnTo>
                    <a:pt x="48" y="817"/>
                  </a:lnTo>
                  <a:lnTo>
                    <a:pt x="0" y="1105"/>
                  </a:lnTo>
                  <a:lnTo>
                    <a:pt x="0" y="1346"/>
                  </a:lnTo>
                  <a:lnTo>
                    <a:pt x="48" y="1442"/>
                  </a:lnTo>
                  <a:lnTo>
                    <a:pt x="96" y="1538"/>
                  </a:lnTo>
                  <a:lnTo>
                    <a:pt x="192" y="1586"/>
                  </a:lnTo>
                  <a:lnTo>
                    <a:pt x="337" y="1634"/>
                  </a:lnTo>
                  <a:lnTo>
                    <a:pt x="529" y="1634"/>
                  </a:lnTo>
                  <a:lnTo>
                    <a:pt x="625" y="1586"/>
                  </a:lnTo>
                  <a:lnTo>
                    <a:pt x="817" y="1394"/>
                  </a:lnTo>
                  <a:lnTo>
                    <a:pt x="1009" y="1105"/>
                  </a:lnTo>
                  <a:lnTo>
                    <a:pt x="1105" y="817"/>
                  </a:lnTo>
                  <a:lnTo>
                    <a:pt x="1153" y="529"/>
                  </a:lnTo>
                  <a:lnTo>
                    <a:pt x="1153" y="241"/>
                  </a:lnTo>
                  <a:lnTo>
                    <a:pt x="1057" y="49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59"/>
            <p:cNvSpPr/>
            <p:nvPr/>
          </p:nvSpPr>
          <p:spPr>
            <a:xfrm>
              <a:off x="587500" y="2875475"/>
              <a:ext cx="28825" cy="40850"/>
            </a:xfrm>
            <a:custGeom>
              <a:avLst/>
              <a:gdLst/>
              <a:ahLst/>
              <a:cxnLst/>
              <a:rect l="l" t="t" r="r" b="b"/>
              <a:pathLst>
                <a:path w="1153" h="1634" fill="none" extrusionOk="0">
                  <a:moveTo>
                    <a:pt x="913" y="1"/>
                  </a:moveTo>
                  <a:lnTo>
                    <a:pt x="913" y="1"/>
                  </a:lnTo>
                  <a:lnTo>
                    <a:pt x="817" y="1"/>
                  </a:lnTo>
                  <a:lnTo>
                    <a:pt x="817" y="1"/>
                  </a:lnTo>
                  <a:lnTo>
                    <a:pt x="577" y="97"/>
                  </a:lnTo>
                  <a:lnTo>
                    <a:pt x="385" y="289"/>
                  </a:lnTo>
                  <a:lnTo>
                    <a:pt x="192" y="529"/>
                  </a:lnTo>
                  <a:lnTo>
                    <a:pt x="48" y="817"/>
                  </a:lnTo>
                  <a:lnTo>
                    <a:pt x="0" y="1105"/>
                  </a:lnTo>
                  <a:lnTo>
                    <a:pt x="0" y="1346"/>
                  </a:lnTo>
                  <a:lnTo>
                    <a:pt x="48" y="1442"/>
                  </a:lnTo>
                  <a:lnTo>
                    <a:pt x="96" y="1538"/>
                  </a:lnTo>
                  <a:lnTo>
                    <a:pt x="192" y="1586"/>
                  </a:lnTo>
                  <a:lnTo>
                    <a:pt x="337" y="1634"/>
                  </a:lnTo>
                  <a:lnTo>
                    <a:pt x="337" y="1634"/>
                  </a:lnTo>
                  <a:lnTo>
                    <a:pt x="385" y="1634"/>
                  </a:lnTo>
                  <a:lnTo>
                    <a:pt x="385" y="1634"/>
                  </a:lnTo>
                  <a:lnTo>
                    <a:pt x="529" y="1634"/>
                  </a:lnTo>
                  <a:lnTo>
                    <a:pt x="625" y="1586"/>
                  </a:lnTo>
                  <a:lnTo>
                    <a:pt x="817" y="1394"/>
                  </a:lnTo>
                  <a:lnTo>
                    <a:pt x="1009" y="1105"/>
                  </a:lnTo>
                  <a:lnTo>
                    <a:pt x="1105" y="817"/>
                  </a:lnTo>
                  <a:lnTo>
                    <a:pt x="1105" y="817"/>
                  </a:lnTo>
                  <a:lnTo>
                    <a:pt x="1153" y="529"/>
                  </a:lnTo>
                  <a:lnTo>
                    <a:pt x="1153" y="241"/>
                  </a:lnTo>
                  <a:lnTo>
                    <a:pt x="1057" y="49"/>
                  </a:lnTo>
                  <a:lnTo>
                    <a:pt x="1009" y="1"/>
                  </a:lnTo>
                  <a:lnTo>
                    <a:pt x="9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13D80-3872-1BF7-B075-246A09DEB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2C9A42-BF18-559D-5AA7-343F7934019C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4F06ED0-DE94-A4D5-9FD0-3556E7D2F5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559006-79AE-234D-26C7-FE99A75AB71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62" r="1362"/>
          <a:stretch/>
        </p:blipFill>
        <p:spPr>
          <a:xfrm>
            <a:off x="1767467" y="131457"/>
            <a:ext cx="4539373" cy="311488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BA0A49E-FE5E-FCFC-15B2-F698CDAB1C2D}"/>
              </a:ext>
            </a:extLst>
          </p:cNvPr>
          <p:cNvSpPr txBox="1">
            <a:spLocks/>
          </p:cNvSpPr>
          <p:nvPr/>
        </p:nvSpPr>
        <p:spPr>
          <a:xfrm>
            <a:off x="50780" y="3246342"/>
            <a:ext cx="6321445" cy="12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50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3600" b="1" dirty="0">
                <a:solidFill>
                  <a:srgbClr val="00B050"/>
                </a:solidFill>
                <a:latin typeface="Comic Sans MS" panose="030F0902030302020204" pitchFamily="66" charset="0"/>
              </a:rPr>
              <a:t>   - </a:t>
            </a:r>
            <a:r>
              <a:rPr lang="en-VN" sz="3600" b="1" dirty="0">
                <a:solidFill>
                  <a:srgbClr val="00B050"/>
                </a:solidFill>
                <a:latin typeface="Comic Sans MS" panose="030F0902030302020204" pitchFamily="66" charset="0"/>
              </a:rPr>
              <a:t>When’s your birthday?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5B2F916-3780-33CD-A334-3084481346DC}"/>
              </a:ext>
            </a:extLst>
          </p:cNvPr>
          <p:cNvSpPr txBox="1">
            <a:spLocks/>
          </p:cNvSpPr>
          <p:nvPr/>
        </p:nvSpPr>
        <p:spPr>
          <a:xfrm>
            <a:off x="-714658" y="3944178"/>
            <a:ext cx="6256059" cy="12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50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3600" b="1" dirty="0">
                <a:solidFill>
                  <a:srgbClr val="00B050"/>
                </a:solidFill>
                <a:latin typeface="Comic Sans MS" panose="030F0902030302020204" pitchFamily="66" charset="0"/>
              </a:rPr>
              <a:t>- I</a:t>
            </a:r>
            <a:r>
              <a:rPr lang="en-VN" sz="3600" b="1" dirty="0">
                <a:solidFill>
                  <a:srgbClr val="00B050"/>
                </a:solidFill>
                <a:latin typeface="Comic Sans MS" panose="030F0902030302020204" pitchFamily="66" charset="0"/>
              </a:rPr>
              <a:t>t’s in April.</a:t>
            </a:r>
          </a:p>
        </p:txBody>
      </p:sp>
    </p:spTree>
    <p:extLst>
      <p:ext uri="{BB962C8B-B14F-4D97-AF65-F5344CB8AC3E}">
        <p14:creationId xmlns:p14="http://schemas.microsoft.com/office/powerpoint/2010/main" val="3429050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9" name="Google Shape;2889;p45"/>
          <p:cNvSpPr/>
          <p:nvPr/>
        </p:nvSpPr>
        <p:spPr>
          <a:xfrm>
            <a:off x="630648" y="750024"/>
            <a:ext cx="1235592" cy="1215350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0" name="Google Shape;2890;p45"/>
          <p:cNvSpPr txBox="1">
            <a:spLocks noGrp="1"/>
          </p:cNvSpPr>
          <p:nvPr>
            <p:ph type="title"/>
          </p:nvPr>
        </p:nvSpPr>
        <p:spPr>
          <a:xfrm>
            <a:off x="719999" y="2145750"/>
            <a:ext cx="4919901" cy="16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6000" dirty="0"/>
              <a:t>Activity 3</a:t>
            </a:r>
            <a:endParaRPr sz="6000" dirty="0"/>
          </a:p>
        </p:txBody>
      </p:sp>
      <p:sp>
        <p:nvSpPr>
          <p:cNvPr id="2891" name="Google Shape;2891;p45"/>
          <p:cNvSpPr txBox="1">
            <a:spLocks noGrp="1"/>
          </p:cNvSpPr>
          <p:nvPr>
            <p:ph type="title" idx="2"/>
          </p:nvPr>
        </p:nvSpPr>
        <p:spPr>
          <a:xfrm>
            <a:off x="433137" y="832517"/>
            <a:ext cx="1467863" cy="106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/>
              <a:t>04</a:t>
            </a:r>
            <a:endParaRPr sz="7500" dirty="0"/>
          </a:p>
        </p:txBody>
      </p:sp>
      <p:grpSp>
        <p:nvGrpSpPr>
          <p:cNvPr id="2893" name="Google Shape;2893;p45"/>
          <p:cNvGrpSpPr/>
          <p:nvPr/>
        </p:nvGrpSpPr>
        <p:grpSpPr>
          <a:xfrm>
            <a:off x="4194880" y="328742"/>
            <a:ext cx="1950496" cy="1407113"/>
            <a:chOff x="4194880" y="328742"/>
            <a:chExt cx="1950496" cy="1407113"/>
          </a:xfrm>
        </p:grpSpPr>
        <p:grpSp>
          <p:nvGrpSpPr>
            <p:cNvPr id="2894" name="Google Shape;2894;p45"/>
            <p:cNvGrpSpPr/>
            <p:nvPr/>
          </p:nvGrpSpPr>
          <p:grpSpPr>
            <a:xfrm>
              <a:off x="4535507" y="468428"/>
              <a:ext cx="1249308" cy="1267427"/>
              <a:chOff x="6966450" y="1476750"/>
              <a:chExt cx="415425" cy="421450"/>
            </a:xfrm>
          </p:grpSpPr>
          <p:sp>
            <p:nvSpPr>
              <p:cNvPr id="2895" name="Google Shape;2895;p45"/>
              <p:cNvSpPr/>
              <p:nvPr/>
            </p:nvSpPr>
            <p:spPr>
              <a:xfrm>
                <a:off x="6966450" y="1476750"/>
                <a:ext cx="41542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6617" h="16858" extrusionOk="0">
                    <a:moveTo>
                      <a:pt x="8021" y="1"/>
                    </a:moveTo>
                    <a:lnTo>
                      <a:pt x="7252" y="49"/>
                    </a:lnTo>
                    <a:lnTo>
                      <a:pt x="6532" y="193"/>
                    </a:lnTo>
                    <a:lnTo>
                      <a:pt x="5859" y="337"/>
                    </a:lnTo>
                    <a:lnTo>
                      <a:pt x="5235" y="481"/>
                    </a:lnTo>
                    <a:lnTo>
                      <a:pt x="4659" y="721"/>
                    </a:lnTo>
                    <a:lnTo>
                      <a:pt x="4130" y="961"/>
                    </a:lnTo>
                    <a:lnTo>
                      <a:pt x="3650" y="1249"/>
                    </a:lnTo>
                    <a:lnTo>
                      <a:pt x="3170" y="1537"/>
                    </a:lnTo>
                    <a:lnTo>
                      <a:pt x="2786" y="1874"/>
                    </a:lnTo>
                    <a:lnTo>
                      <a:pt x="2402" y="2210"/>
                    </a:lnTo>
                    <a:lnTo>
                      <a:pt x="2065" y="2594"/>
                    </a:lnTo>
                    <a:lnTo>
                      <a:pt x="1729" y="2930"/>
                    </a:lnTo>
                    <a:lnTo>
                      <a:pt x="1489" y="3314"/>
                    </a:lnTo>
                    <a:lnTo>
                      <a:pt x="1201" y="3747"/>
                    </a:lnTo>
                    <a:lnTo>
                      <a:pt x="817" y="4515"/>
                    </a:lnTo>
                    <a:lnTo>
                      <a:pt x="529" y="5331"/>
                    </a:lnTo>
                    <a:lnTo>
                      <a:pt x="288" y="6052"/>
                    </a:lnTo>
                    <a:lnTo>
                      <a:pt x="144" y="6772"/>
                    </a:lnTo>
                    <a:lnTo>
                      <a:pt x="48" y="7396"/>
                    </a:lnTo>
                    <a:lnTo>
                      <a:pt x="0" y="8357"/>
                    </a:lnTo>
                    <a:lnTo>
                      <a:pt x="0" y="8741"/>
                    </a:lnTo>
                    <a:lnTo>
                      <a:pt x="48" y="9654"/>
                    </a:lnTo>
                    <a:lnTo>
                      <a:pt x="192" y="10614"/>
                    </a:lnTo>
                    <a:lnTo>
                      <a:pt x="433" y="11479"/>
                    </a:lnTo>
                    <a:lnTo>
                      <a:pt x="769" y="12343"/>
                    </a:lnTo>
                    <a:lnTo>
                      <a:pt x="1201" y="13159"/>
                    </a:lnTo>
                    <a:lnTo>
                      <a:pt x="1681" y="13928"/>
                    </a:lnTo>
                    <a:lnTo>
                      <a:pt x="2306" y="14600"/>
                    </a:lnTo>
                    <a:lnTo>
                      <a:pt x="2978" y="15225"/>
                    </a:lnTo>
                    <a:lnTo>
                      <a:pt x="3314" y="15513"/>
                    </a:lnTo>
                    <a:lnTo>
                      <a:pt x="3698" y="15753"/>
                    </a:lnTo>
                    <a:lnTo>
                      <a:pt x="4130" y="15993"/>
                    </a:lnTo>
                    <a:lnTo>
                      <a:pt x="4563" y="16185"/>
                    </a:lnTo>
                    <a:lnTo>
                      <a:pt x="4995" y="16377"/>
                    </a:lnTo>
                    <a:lnTo>
                      <a:pt x="5475" y="16521"/>
                    </a:lnTo>
                    <a:lnTo>
                      <a:pt x="5955" y="16665"/>
                    </a:lnTo>
                    <a:lnTo>
                      <a:pt x="6436" y="16761"/>
                    </a:lnTo>
                    <a:lnTo>
                      <a:pt x="6964" y="16809"/>
                    </a:lnTo>
                    <a:lnTo>
                      <a:pt x="7540" y="16857"/>
                    </a:lnTo>
                    <a:lnTo>
                      <a:pt x="8069" y="16857"/>
                    </a:lnTo>
                    <a:lnTo>
                      <a:pt x="8645" y="16809"/>
                    </a:lnTo>
                    <a:lnTo>
                      <a:pt x="9269" y="16761"/>
                    </a:lnTo>
                    <a:lnTo>
                      <a:pt x="9893" y="16665"/>
                    </a:lnTo>
                    <a:lnTo>
                      <a:pt x="10518" y="16521"/>
                    </a:lnTo>
                    <a:lnTo>
                      <a:pt x="11142" y="16329"/>
                    </a:lnTo>
                    <a:lnTo>
                      <a:pt x="11959" y="16089"/>
                    </a:lnTo>
                    <a:lnTo>
                      <a:pt x="12679" y="15753"/>
                    </a:lnTo>
                    <a:lnTo>
                      <a:pt x="13303" y="15369"/>
                    </a:lnTo>
                    <a:lnTo>
                      <a:pt x="13928" y="14888"/>
                    </a:lnTo>
                    <a:lnTo>
                      <a:pt x="14456" y="14408"/>
                    </a:lnTo>
                    <a:lnTo>
                      <a:pt x="14936" y="13880"/>
                    </a:lnTo>
                    <a:lnTo>
                      <a:pt x="15320" y="13255"/>
                    </a:lnTo>
                    <a:lnTo>
                      <a:pt x="15705" y="12679"/>
                    </a:lnTo>
                    <a:lnTo>
                      <a:pt x="15993" y="12007"/>
                    </a:lnTo>
                    <a:lnTo>
                      <a:pt x="16233" y="11334"/>
                    </a:lnTo>
                    <a:lnTo>
                      <a:pt x="16425" y="10662"/>
                    </a:lnTo>
                    <a:lnTo>
                      <a:pt x="16521" y="9942"/>
                    </a:lnTo>
                    <a:lnTo>
                      <a:pt x="16569" y="9221"/>
                    </a:lnTo>
                    <a:lnTo>
                      <a:pt x="16617" y="8501"/>
                    </a:lnTo>
                    <a:lnTo>
                      <a:pt x="16569" y="7781"/>
                    </a:lnTo>
                    <a:lnTo>
                      <a:pt x="16473" y="7060"/>
                    </a:lnTo>
                    <a:lnTo>
                      <a:pt x="16281" y="6340"/>
                    </a:lnTo>
                    <a:lnTo>
                      <a:pt x="16089" y="5619"/>
                    </a:lnTo>
                    <a:lnTo>
                      <a:pt x="15849" y="4947"/>
                    </a:lnTo>
                    <a:lnTo>
                      <a:pt x="15512" y="4275"/>
                    </a:lnTo>
                    <a:lnTo>
                      <a:pt x="15176" y="3650"/>
                    </a:lnTo>
                    <a:lnTo>
                      <a:pt x="14744" y="3074"/>
                    </a:lnTo>
                    <a:lnTo>
                      <a:pt x="14312" y="2498"/>
                    </a:lnTo>
                    <a:lnTo>
                      <a:pt x="13784" y="2018"/>
                    </a:lnTo>
                    <a:lnTo>
                      <a:pt x="13207" y="1537"/>
                    </a:lnTo>
                    <a:lnTo>
                      <a:pt x="12631" y="1105"/>
                    </a:lnTo>
                    <a:lnTo>
                      <a:pt x="11959" y="769"/>
                    </a:lnTo>
                    <a:lnTo>
                      <a:pt x="11286" y="481"/>
                    </a:lnTo>
                    <a:lnTo>
                      <a:pt x="10518" y="241"/>
                    </a:lnTo>
                    <a:lnTo>
                      <a:pt x="9749" y="97"/>
                    </a:lnTo>
                    <a:lnTo>
                      <a:pt x="893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6" name="Google Shape;2896;p45"/>
              <p:cNvSpPr/>
              <p:nvPr/>
            </p:nvSpPr>
            <p:spPr>
              <a:xfrm>
                <a:off x="6966450" y="1476750"/>
                <a:ext cx="41542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6617" h="16858" fill="none" extrusionOk="0">
                    <a:moveTo>
                      <a:pt x="0" y="8741"/>
                    </a:moveTo>
                    <a:lnTo>
                      <a:pt x="0" y="8741"/>
                    </a:lnTo>
                    <a:lnTo>
                      <a:pt x="0" y="8357"/>
                    </a:lnTo>
                    <a:lnTo>
                      <a:pt x="48" y="7396"/>
                    </a:lnTo>
                    <a:lnTo>
                      <a:pt x="144" y="6772"/>
                    </a:lnTo>
                    <a:lnTo>
                      <a:pt x="288" y="6052"/>
                    </a:lnTo>
                    <a:lnTo>
                      <a:pt x="529" y="5331"/>
                    </a:lnTo>
                    <a:lnTo>
                      <a:pt x="817" y="4515"/>
                    </a:lnTo>
                    <a:lnTo>
                      <a:pt x="1201" y="3747"/>
                    </a:lnTo>
                    <a:lnTo>
                      <a:pt x="1489" y="3314"/>
                    </a:lnTo>
                    <a:lnTo>
                      <a:pt x="1729" y="2930"/>
                    </a:lnTo>
                    <a:lnTo>
                      <a:pt x="2065" y="2594"/>
                    </a:lnTo>
                    <a:lnTo>
                      <a:pt x="2402" y="2210"/>
                    </a:lnTo>
                    <a:lnTo>
                      <a:pt x="2786" y="1874"/>
                    </a:lnTo>
                    <a:lnTo>
                      <a:pt x="3170" y="1537"/>
                    </a:lnTo>
                    <a:lnTo>
                      <a:pt x="3650" y="1249"/>
                    </a:lnTo>
                    <a:lnTo>
                      <a:pt x="4130" y="961"/>
                    </a:lnTo>
                    <a:lnTo>
                      <a:pt x="4659" y="721"/>
                    </a:lnTo>
                    <a:lnTo>
                      <a:pt x="5235" y="481"/>
                    </a:lnTo>
                    <a:lnTo>
                      <a:pt x="5859" y="337"/>
                    </a:lnTo>
                    <a:lnTo>
                      <a:pt x="6532" y="193"/>
                    </a:lnTo>
                    <a:lnTo>
                      <a:pt x="7252" y="49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8933" y="1"/>
                    </a:lnTo>
                    <a:lnTo>
                      <a:pt x="9749" y="97"/>
                    </a:lnTo>
                    <a:lnTo>
                      <a:pt x="10518" y="241"/>
                    </a:lnTo>
                    <a:lnTo>
                      <a:pt x="11286" y="481"/>
                    </a:lnTo>
                    <a:lnTo>
                      <a:pt x="11959" y="769"/>
                    </a:lnTo>
                    <a:lnTo>
                      <a:pt x="12631" y="1105"/>
                    </a:lnTo>
                    <a:lnTo>
                      <a:pt x="13207" y="1537"/>
                    </a:lnTo>
                    <a:lnTo>
                      <a:pt x="13784" y="2018"/>
                    </a:lnTo>
                    <a:lnTo>
                      <a:pt x="14312" y="2498"/>
                    </a:lnTo>
                    <a:lnTo>
                      <a:pt x="14744" y="3074"/>
                    </a:lnTo>
                    <a:lnTo>
                      <a:pt x="15176" y="3650"/>
                    </a:lnTo>
                    <a:lnTo>
                      <a:pt x="15512" y="4275"/>
                    </a:lnTo>
                    <a:lnTo>
                      <a:pt x="15849" y="4947"/>
                    </a:lnTo>
                    <a:lnTo>
                      <a:pt x="16089" y="5619"/>
                    </a:lnTo>
                    <a:lnTo>
                      <a:pt x="16281" y="6340"/>
                    </a:lnTo>
                    <a:lnTo>
                      <a:pt x="16473" y="7060"/>
                    </a:lnTo>
                    <a:lnTo>
                      <a:pt x="16569" y="7781"/>
                    </a:lnTo>
                    <a:lnTo>
                      <a:pt x="16617" y="8501"/>
                    </a:lnTo>
                    <a:lnTo>
                      <a:pt x="16569" y="9221"/>
                    </a:lnTo>
                    <a:lnTo>
                      <a:pt x="16521" y="9942"/>
                    </a:lnTo>
                    <a:lnTo>
                      <a:pt x="16425" y="10662"/>
                    </a:lnTo>
                    <a:lnTo>
                      <a:pt x="16233" y="11334"/>
                    </a:lnTo>
                    <a:lnTo>
                      <a:pt x="15993" y="12007"/>
                    </a:lnTo>
                    <a:lnTo>
                      <a:pt x="15705" y="12679"/>
                    </a:lnTo>
                    <a:lnTo>
                      <a:pt x="15320" y="13255"/>
                    </a:lnTo>
                    <a:lnTo>
                      <a:pt x="14936" y="13880"/>
                    </a:lnTo>
                    <a:lnTo>
                      <a:pt x="14456" y="14408"/>
                    </a:lnTo>
                    <a:lnTo>
                      <a:pt x="13928" y="14888"/>
                    </a:lnTo>
                    <a:lnTo>
                      <a:pt x="13303" y="15369"/>
                    </a:lnTo>
                    <a:lnTo>
                      <a:pt x="12679" y="15753"/>
                    </a:lnTo>
                    <a:lnTo>
                      <a:pt x="11959" y="1608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0518" y="16521"/>
                    </a:lnTo>
                    <a:lnTo>
                      <a:pt x="9893" y="16665"/>
                    </a:lnTo>
                    <a:lnTo>
                      <a:pt x="9269" y="16761"/>
                    </a:lnTo>
                    <a:lnTo>
                      <a:pt x="8645" y="16809"/>
                    </a:lnTo>
                    <a:lnTo>
                      <a:pt x="8069" y="16857"/>
                    </a:lnTo>
                    <a:lnTo>
                      <a:pt x="7540" y="16857"/>
                    </a:lnTo>
                    <a:lnTo>
                      <a:pt x="6964" y="16809"/>
                    </a:lnTo>
                    <a:lnTo>
                      <a:pt x="6436" y="16761"/>
                    </a:lnTo>
                    <a:lnTo>
                      <a:pt x="5955" y="16665"/>
                    </a:lnTo>
                    <a:lnTo>
                      <a:pt x="5475" y="16521"/>
                    </a:lnTo>
                    <a:lnTo>
                      <a:pt x="4995" y="16377"/>
                    </a:lnTo>
                    <a:lnTo>
                      <a:pt x="4563" y="16185"/>
                    </a:lnTo>
                    <a:lnTo>
                      <a:pt x="4130" y="15993"/>
                    </a:lnTo>
                    <a:lnTo>
                      <a:pt x="3698" y="15753"/>
                    </a:lnTo>
                    <a:lnTo>
                      <a:pt x="3314" y="15513"/>
                    </a:lnTo>
                    <a:lnTo>
                      <a:pt x="2978" y="15225"/>
                    </a:lnTo>
                    <a:lnTo>
                      <a:pt x="2306" y="14600"/>
                    </a:lnTo>
                    <a:lnTo>
                      <a:pt x="1681" y="13928"/>
                    </a:lnTo>
                    <a:lnTo>
                      <a:pt x="1201" y="13159"/>
                    </a:lnTo>
                    <a:lnTo>
                      <a:pt x="769" y="12343"/>
                    </a:lnTo>
                    <a:lnTo>
                      <a:pt x="433" y="11479"/>
                    </a:lnTo>
                    <a:lnTo>
                      <a:pt x="192" y="10614"/>
                    </a:lnTo>
                    <a:lnTo>
                      <a:pt x="48" y="9654"/>
                    </a:lnTo>
                    <a:lnTo>
                      <a:pt x="0" y="87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7" name="Google Shape;2897;p45"/>
              <p:cNvSpPr/>
              <p:nvPr/>
            </p:nvSpPr>
            <p:spPr>
              <a:xfrm>
                <a:off x="6966450" y="1476750"/>
                <a:ext cx="28337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1335" h="16858" extrusionOk="0">
                    <a:moveTo>
                      <a:pt x="7876" y="16857"/>
                    </a:move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close/>
                    <a:moveTo>
                      <a:pt x="11142" y="16329"/>
                    </a:moveTo>
                    <a:lnTo>
                      <a:pt x="11142" y="16329"/>
                    </a:lnTo>
                    <a:lnTo>
                      <a:pt x="10278" y="16569"/>
                    </a:lnTo>
                    <a:lnTo>
                      <a:pt x="9461" y="16713"/>
                    </a:lnTo>
                    <a:lnTo>
                      <a:pt x="8645" y="16809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8645" y="16809"/>
                    </a:lnTo>
                    <a:lnTo>
                      <a:pt x="9461" y="16713"/>
                    </a:lnTo>
                    <a:lnTo>
                      <a:pt x="10278" y="16569"/>
                    </a:lnTo>
                    <a:lnTo>
                      <a:pt x="11142" y="16329"/>
                    </a:lnTo>
                    <a:close/>
                    <a:moveTo>
                      <a:pt x="11286" y="16329"/>
                    </a:moveTo>
                    <a:lnTo>
                      <a:pt x="11286" y="1632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1286" y="16329"/>
                    </a:lnTo>
                    <a:close/>
                    <a:moveTo>
                      <a:pt x="11334" y="16281"/>
                    </a:move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1334" y="16281"/>
                    </a:lnTo>
                    <a:close/>
                    <a:moveTo>
                      <a:pt x="8501" y="1"/>
                    </a:moveTo>
                    <a:lnTo>
                      <a:pt x="8501" y="1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7348" y="49"/>
                    </a:lnTo>
                    <a:lnTo>
                      <a:pt x="6676" y="145"/>
                    </a:lnTo>
                    <a:lnTo>
                      <a:pt x="6051" y="289"/>
                    </a:lnTo>
                    <a:lnTo>
                      <a:pt x="5475" y="433"/>
                    </a:lnTo>
                    <a:lnTo>
                      <a:pt x="4947" y="625"/>
                    </a:lnTo>
                    <a:lnTo>
                      <a:pt x="4467" y="817"/>
                    </a:lnTo>
                    <a:lnTo>
                      <a:pt x="3986" y="1057"/>
                    </a:lnTo>
                    <a:lnTo>
                      <a:pt x="3554" y="1297"/>
                    </a:lnTo>
                    <a:lnTo>
                      <a:pt x="3122" y="1585"/>
                    </a:lnTo>
                    <a:lnTo>
                      <a:pt x="2786" y="1874"/>
                    </a:lnTo>
                    <a:lnTo>
                      <a:pt x="2450" y="2162"/>
                    </a:lnTo>
                    <a:lnTo>
                      <a:pt x="2113" y="2498"/>
                    </a:lnTo>
                    <a:lnTo>
                      <a:pt x="1585" y="3170"/>
                    </a:lnTo>
                    <a:lnTo>
                      <a:pt x="1153" y="3891"/>
                    </a:lnTo>
                    <a:lnTo>
                      <a:pt x="769" y="4611"/>
                    </a:lnTo>
                    <a:lnTo>
                      <a:pt x="529" y="5331"/>
                    </a:lnTo>
                    <a:lnTo>
                      <a:pt x="288" y="6004"/>
                    </a:lnTo>
                    <a:lnTo>
                      <a:pt x="144" y="6628"/>
                    </a:lnTo>
                    <a:lnTo>
                      <a:pt x="48" y="7252"/>
                    </a:lnTo>
                    <a:lnTo>
                      <a:pt x="0" y="7733"/>
                    </a:lnTo>
                    <a:lnTo>
                      <a:pt x="0" y="8501"/>
                    </a:lnTo>
                    <a:lnTo>
                      <a:pt x="0" y="8501"/>
                    </a:lnTo>
                    <a:lnTo>
                      <a:pt x="0" y="7733"/>
                    </a:lnTo>
                    <a:lnTo>
                      <a:pt x="48" y="7252"/>
                    </a:lnTo>
                    <a:lnTo>
                      <a:pt x="144" y="6628"/>
                    </a:lnTo>
                    <a:lnTo>
                      <a:pt x="288" y="6004"/>
                    </a:lnTo>
                    <a:lnTo>
                      <a:pt x="529" y="5331"/>
                    </a:lnTo>
                    <a:lnTo>
                      <a:pt x="769" y="4611"/>
                    </a:lnTo>
                    <a:lnTo>
                      <a:pt x="1153" y="3891"/>
                    </a:lnTo>
                    <a:lnTo>
                      <a:pt x="1585" y="3170"/>
                    </a:lnTo>
                    <a:lnTo>
                      <a:pt x="2113" y="2498"/>
                    </a:lnTo>
                    <a:lnTo>
                      <a:pt x="2450" y="2162"/>
                    </a:lnTo>
                    <a:lnTo>
                      <a:pt x="2786" y="1874"/>
                    </a:lnTo>
                    <a:lnTo>
                      <a:pt x="3122" y="1585"/>
                    </a:lnTo>
                    <a:lnTo>
                      <a:pt x="3554" y="1297"/>
                    </a:lnTo>
                    <a:lnTo>
                      <a:pt x="3986" y="1057"/>
                    </a:lnTo>
                    <a:lnTo>
                      <a:pt x="4467" y="817"/>
                    </a:lnTo>
                    <a:lnTo>
                      <a:pt x="4947" y="625"/>
                    </a:lnTo>
                    <a:lnTo>
                      <a:pt x="5475" y="433"/>
                    </a:lnTo>
                    <a:lnTo>
                      <a:pt x="6051" y="289"/>
                    </a:lnTo>
                    <a:lnTo>
                      <a:pt x="6676" y="145"/>
                    </a:lnTo>
                    <a:lnTo>
                      <a:pt x="7348" y="49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8501" y="1"/>
                    </a:lnTo>
                    <a:close/>
                    <a:moveTo>
                      <a:pt x="8501" y="1"/>
                    </a:moveTo>
                    <a:lnTo>
                      <a:pt x="8501" y="1"/>
                    </a:lnTo>
                    <a:lnTo>
                      <a:pt x="8501" y="1"/>
                    </a:lnTo>
                    <a:lnTo>
                      <a:pt x="8501" y="1"/>
                    </a:lnTo>
                    <a:lnTo>
                      <a:pt x="8501" y="1"/>
                    </a:lnTo>
                    <a:lnTo>
                      <a:pt x="8501" y="1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8" name="Google Shape;2898;p45"/>
              <p:cNvSpPr/>
              <p:nvPr/>
            </p:nvSpPr>
            <p:spPr>
              <a:xfrm>
                <a:off x="7163350" y="18981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9" name="Google Shape;2899;p45"/>
              <p:cNvSpPr/>
              <p:nvPr/>
            </p:nvSpPr>
            <p:spPr>
              <a:xfrm>
                <a:off x="7163350" y="1884975"/>
                <a:ext cx="81675" cy="13225"/>
              </a:xfrm>
              <a:custGeom>
                <a:avLst/>
                <a:gdLst/>
                <a:ahLst/>
                <a:cxnLst/>
                <a:rect l="l" t="t" r="r" b="b"/>
                <a:pathLst>
                  <a:path w="3267" h="529" fill="none" extrusionOk="0">
                    <a:moveTo>
                      <a:pt x="3266" y="0"/>
                    </a:moveTo>
                    <a:lnTo>
                      <a:pt x="3266" y="0"/>
                    </a:lnTo>
                    <a:lnTo>
                      <a:pt x="2402" y="240"/>
                    </a:lnTo>
                    <a:lnTo>
                      <a:pt x="1585" y="384"/>
                    </a:lnTo>
                    <a:lnTo>
                      <a:pt x="769" y="480"/>
                    </a:lnTo>
                    <a:lnTo>
                      <a:pt x="0" y="528"/>
                    </a:lnTo>
                    <a:lnTo>
                      <a:pt x="0" y="528"/>
                    </a:lnTo>
                    <a:lnTo>
                      <a:pt x="769" y="480"/>
                    </a:lnTo>
                    <a:lnTo>
                      <a:pt x="1585" y="384"/>
                    </a:lnTo>
                    <a:lnTo>
                      <a:pt x="2402" y="240"/>
                    </a:lnTo>
                    <a:lnTo>
                      <a:pt x="326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0" name="Google Shape;2900;p45"/>
              <p:cNvSpPr/>
              <p:nvPr/>
            </p:nvSpPr>
            <p:spPr>
              <a:xfrm>
                <a:off x="7245000" y="1884975"/>
                <a:ext cx="36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45" h="1" fill="none" extrusionOk="0">
                    <a:moveTo>
                      <a:pt x="144" y="0"/>
                    </a:moveTo>
                    <a:lnTo>
                      <a:pt x="14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1" name="Google Shape;2901;p45"/>
              <p:cNvSpPr/>
              <p:nvPr/>
            </p:nvSpPr>
            <p:spPr>
              <a:xfrm>
                <a:off x="7249800" y="18837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2" name="Google Shape;2902;p45"/>
              <p:cNvSpPr/>
              <p:nvPr/>
            </p:nvSpPr>
            <p:spPr>
              <a:xfrm>
                <a:off x="6966450" y="1476750"/>
                <a:ext cx="212525" cy="212525"/>
              </a:xfrm>
              <a:custGeom>
                <a:avLst/>
                <a:gdLst/>
                <a:ahLst/>
                <a:cxnLst/>
                <a:rect l="l" t="t" r="r" b="b"/>
                <a:pathLst>
                  <a:path w="8501" h="8501" fill="none" extrusionOk="0">
                    <a:moveTo>
                      <a:pt x="8501" y="1"/>
                    </a:moveTo>
                    <a:lnTo>
                      <a:pt x="8501" y="1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7348" y="49"/>
                    </a:lnTo>
                    <a:lnTo>
                      <a:pt x="6676" y="145"/>
                    </a:lnTo>
                    <a:lnTo>
                      <a:pt x="6051" y="289"/>
                    </a:lnTo>
                    <a:lnTo>
                      <a:pt x="5475" y="433"/>
                    </a:lnTo>
                    <a:lnTo>
                      <a:pt x="4947" y="625"/>
                    </a:lnTo>
                    <a:lnTo>
                      <a:pt x="4467" y="817"/>
                    </a:lnTo>
                    <a:lnTo>
                      <a:pt x="3986" y="1057"/>
                    </a:lnTo>
                    <a:lnTo>
                      <a:pt x="3554" y="1297"/>
                    </a:lnTo>
                    <a:lnTo>
                      <a:pt x="3122" y="1585"/>
                    </a:lnTo>
                    <a:lnTo>
                      <a:pt x="2786" y="1874"/>
                    </a:lnTo>
                    <a:lnTo>
                      <a:pt x="2450" y="2162"/>
                    </a:lnTo>
                    <a:lnTo>
                      <a:pt x="2113" y="2498"/>
                    </a:lnTo>
                    <a:lnTo>
                      <a:pt x="1585" y="3170"/>
                    </a:lnTo>
                    <a:lnTo>
                      <a:pt x="1153" y="3891"/>
                    </a:lnTo>
                    <a:lnTo>
                      <a:pt x="769" y="4611"/>
                    </a:lnTo>
                    <a:lnTo>
                      <a:pt x="529" y="5331"/>
                    </a:lnTo>
                    <a:lnTo>
                      <a:pt x="288" y="6004"/>
                    </a:lnTo>
                    <a:lnTo>
                      <a:pt x="144" y="6628"/>
                    </a:lnTo>
                    <a:lnTo>
                      <a:pt x="48" y="7252"/>
                    </a:lnTo>
                    <a:lnTo>
                      <a:pt x="0" y="7733"/>
                    </a:lnTo>
                    <a:lnTo>
                      <a:pt x="0" y="8501"/>
                    </a:lnTo>
                    <a:lnTo>
                      <a:pt x="0" y="8501"/>
                    </a:lnTo>
                    <a:lnTo>
                      <a:pt x="0" y="7733"/>
                    </a:lnTo>
                    <a:lnTo>
                      <a:pt x="48" y="7252"/>
                    </a:lnTo>
                    <a:lnTo>
                      <a:pt x="144" y="6628"/>
                    </a:lnTo>
                    <a:lnTo>
                      <a:pt x="288" y="6004"/>
                    </a:lnTo>
                    <a:lnTo>
                      <a:pt x="529" y="5331"/>
                    </a:lnTo>
                    <a:lnTo>
                      <a:pt x="769" y="4611"/>
                    </a:lnTo>
                    <a:lnTo>
                      <a:pt x="1153" y="3891"/>
                    </a:lnTo>
                    <a:lnTo>
                      <a:pt x="1585" y="3170"/>
                    </a:lnTo>
                    <a:lnTo>
                      <a:pt x="2113" y="2498"/>
                    </a:lnTo>
                    <a:lnTo>
                      <a:pt x="2450" y="2162"/>
                    </a:lnTo>
                    <a:lnTo>
                      <a:pt x="2786" y="1874"/>
                    </a:lnTo>
                    <a:lnTo>
                      <a:pt x="3122" y="1585"/>
                    </a:lnTo>
                    <a:lnTo>
                      <a:pt x="3554" y="1297"/>
                    </a:lnTo>
                    <a:lnTo>
                      <a:pt x="3986" y="1057"/>
                    </a:lnTo>
                    <a:lnTo>
                      <a:pt x="4467" y="817"/>
                    </a:lnTo>
                    <a:lnTo>
                      <a:pt x="4947" y="625"/>
                    </a:lnTo>
                    <a:lnTo>
                      <a:pt x="5475" y="433"/>
                    </a:lnTo>
                    <a:lnTo>
                      <a:pt x="6051" y="289"/>
                    </a:lnTo>
                    <a:lnTo>
                      <a:pt x="6676" y="145"/>
                    </a:lnTo>
                    <a:lnTo>
                      <a:pt x="7348" y="49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850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3" name="Google Shape;2903;p45"/>
              <p:cNvSpPr/>
              <p:nvPr/>
            </p:nvSpPr>
            <p:spPr>
              <a:xfrm>
                <a:off x="7178950" y="1476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4" name="Google Shape;2904;p45"/>
              <p:cNvSpPr/>
              <p:nvPr/>
            </p:nvSpPr>
            <p:spPr>
              <a:xfrm>
                <a:off x="6966450" y="1476750"/>
                <a:ext cx="41542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6617" h="16858" extrusionOk="0">
                    <a:moveTo>
                      <a:pt x="9797" y="865"/>
                    </a:moveTo>
                    <a:lnTo>
                      <a:pt x="10278" y="961"/>
                    </a:lnTo>
                    <a:lnTo>
                      <a:pt x="10758" y="1057"/>
                    </a:lnTo>
                    <a:lnTo>
                      <a:pt x="11238" y="1249"/>
                    </a:lnTo>
                    <a:lnTo>
                      <a:pt x="11670" y="1441"/>
                    </a:lnTo>
                    <a:lnTo>
                      <a:pt x="12055" y="1681"/>
                    </a:lnTo>
                    <a:lnTo>
                      <a:pt x="12439" y="1970"/>
                    </a:lnTo>
                    <a:lnTo>
                      <a:pt x="12775" y="2258"/>
                    </a:lnTo>
                    <a:lnTo>
                      <a:pt x="13111" y="2594"/>
                    </a:lnTo>
                    <a:lnTo>
                      <a:pt x="13351" y="2978"/>
                    </a:lnTo>
                    <a:lnTo>
                      <a:pt x="13639" y="3362"/>
                    </a:lnTo>
                    <a:lnTo>
                      <a:pt x="13832" y="3747"/>
                    </a:lnTo>
                    <a:lnTo>
                      <a:pt x="14024" y="4179"/>
                    </a:lnTo>
                    <a:lnTo>
                      <a:pt x="14168" y="4611"/>
                    </a:lnTo>
                    <a:lnTo>
                      <a:pt x="14312" y="5091"/>
                    </a:lnTo>
                    <a:lnTo>
                      <a:pt x="14408" y="5523"/>
                    </a:lnTo>
                    <a:lnTo>
                      <a:pt x="14456" y="6004"/>
                    </a:lnTo>
                    <a:lnTo>
                      <a:pt x="14456" y="6436"/>
                    </a:lnTo>
                    <a:lnTo>
                      <a:pt x="14456" y="6916"/>
                    </a:lnTo>
                    <a:lnTo>
                      <a:pt x="14408" y="7348"/>
                    </a:lnTo>
                    <a:lnTo>
                      <a:pt x="14312" y="7829"/>
                    </a:lnTo>
                    <a:lnTo>
                      <a:pt x="14216" y="8261"/>
                    </a:lnTo>
                    <a:lnTo>
                      <a:pt x="14024" y="8693"/>
                    </a:lnTo>
                    <a:lnTo>
                      <a:pt x="13880" y="9077"/>
                    </a:lnTo>
                    <a:lnTo>
                      <a:pt x="13639" y="9462"/>
                    </a:lnTo>
                    <a:lnTo>
                      <a:pt x="13351" y="9846"/>
                    </a:lnTo>
                    <a:lnTo>
                      <a:pt x="13063" y="10182"/>
                    </a:lnTo>
                    <a:lnTo>
                      <a:pt x="12727" y="10518"/>
                    </a:lnTo>
                    <a:lnTo>
                      <a:pt x="12343" y="10758"/>
                    </a:lnTo>
                    <a:lnTo>
                      <a:pt x="11911" y="11046"/>
                    </a:lnTo>
                    <a:lnTo>
                      <a:pt x="11478" y="11238"/>
                    </a:lnTo>
                    <a:lnTo>
                      <a:pt x="10950" y="11431"/>
                    </a:lnTo>
                    <a:lnTo>
                      <a:pt x="10374" y="11575"/>
                    </a:lnTo>
                    <a:lnTo>
                      <a:pt x="9845" y="11671"/>
                    </a:lnTo>
                    <a:lnTo>
                      <a:pt x="9317" y="11719"/>
                    </a:lnTo>
                    <a:lnTo>
                      <a:pt x="8261" y="11719"/>
                    </a:lnTo>
                    <a:lnTo>
                      <a:pt x="7684" y="11623"/>
                    </a:lnTo>
                    <a:lnTo>
                      <a:pt x="7156" y="11479"/>
                    </a:lnTo>
                    <a:lnTo>
                      <a:pt x="6676" y="11286"/>
                    </a:lnTo>
                    <a:lnTo>
                      <a:pt x="6244" y="11094"/>
                    </a:lnTo>
                    <a:lnTo>
                      <a:pt x="5811" y="10806"/>
                    </a:lnTo>
                    <a:lnTo>
                      <a:pt x="5427" y="10470"/>
                    </a:lnTo>
                    <a:lnTo>
                      <a:pt x="5091" y="10134"/>
                    </a:lnTo>
                    <a:lnTo>
                      <a:pt x="4803" y="9750"/>
                    </a:lnTo>
                    <a:lnTo>
                      <a:pt x="4515" y="9365"/>
                    </a:lnTo>
                    <a:lnTo>
                      <a:pt x="4275" y="8933"/>
                    </a:lnTo>
                    <a:lnTo>
                      <a:pt x="4082" y="8453"/>
                    </a:lnTo>
                    <a:lnTo>
                      <a:pt x="3938" y="7973"/>
                    </a:lnTo>
                    <a:lnTo>
                      <a:pt x="3842" y="7492"/>
                    </a:lnTo>
                    <a:lnTo>
                      <a:pt x="3746" y="7012"/>
                    </a:lnTo>
                    <a:lnTo>
                      <a:pt x="3746" y="6484"/>
                    </a:lnTo>
                    <a:lnTo>
                      <a:pt x="3746" y="6244"/>
                    </a:lnTo>
                    <a:lnTo>
                      <a:pt x="3794" y="5619"/>
                    </a:lnTo>
                    <a:lnTo>
                      <a:pt x="3842" y="5235"/>
                    </a:lnTo>
                    <a:lnTo>
                      <a:pt x="3938" y="4755"/>
                    </a:lnTo>
                    <a:lnTo>
                      <a:pt x="4082" y="4275"/>
                    </a:lnTo>
                    <a:lnTo>
                      <a:pt x="4275" y="3795"/>
                    </a:lnTo>
                    <a:lnTo>
                      <a:pt x="4515" y="3266"/>
                    </a:lnTo>
                    <a:lnTo>
                      <a:pt x="4851" y="2738"/>
                    </a:lnTo>
                    <a:lnTo>
                      <a:pt x="5283" y="2306"/>
                    </a:lnTo>
                    <a:lnTo>
                      <a:pt x="5811" y="1874"/>
                    </a:lnTo>
                    <a:lnTo>
                      <a:pt x="6436" y="1489"/>
                    </a:lnTo>
                    <a:lnTo>
                      <a:pt x="6772" y="1297"/>
                    </a:lnTo>
                    <a:lnTo>
                      <a:pt x="7156" y="1153"/>
                    </a:lnTo>
                    <a:lnTo>
                      <a:pt x="7540" y="1057"/>
                    </a:lnTo>
                    <a:lnTo>
                      <a:pt x="7972" y="961"/>
                    </a:lnTo>
                    <a:lnTo>
                      <a:pt x="8453" y="913"/>
                    </a:lnTo>
                    <a:lnTo>
                      <a:pt x="8933" y="865"/>
                    </a:lnTo>
                    <a:close/>
                    <a:moveTo>
                      <a:pt x="8021" y="1"/>
                    </a:moveTo>
                    <a:lnTo>
                      <a:pt x="7348" y="49"/>
                    </a:lnTo>
                    <a:lnTo>
                      <a:pt x="6676" y="145"/>
                    </a:lnTo>
                    <a:lnTo>
                      <a:pt x="6051" y="289"/>
                    </a:lnTo>
                    <a:lnTo>
                      <a:pt x="5475" y="433"/>
                    </a:lnTo>
                    <a:lnTo>
                      <a:pt x="4947" y="625"/>
                    </a:lnTo>
                    <a:lnTo>
                      <a:pt x="4467" y="817"/>
                    </a:lnTo>
                    <a:lnTo>
                      <a:pt x="3986" y="1057"/>
                    </a:lnTo>
                    <a:lnTo>
                      <a:pt x="3554" y="1297"/>
                    </a:lnTo>
                    <a:lnTo>
                      <a:pt x="3122" y="1585"/>
                    </a:lnTo>
                    <a:lnTo>
                      <a:pt x="2786" y="1874"/>
                    </a:lnTo>
                    <a:lnTo>
                      <a:pt x="2450" y="2162"/>
                    </a:lnTo>
                    <a:lnTo>
                      <a:pt x="2113" y="2498"/>
                    </a:lnTo>
                    <a:lnTo>
                      <a:pt x="1585" y="3170"/>
                    </a:lnTo>
                    <a:lnTo>
                      <a:pt x="1153" y="3891"/>
                    </a:lnTo>
                    <a:lnTo>
                      <a:pt x="769" y="4611"/>
                    </a:lnTo>
                    <a:lnTo>
                      <a:pt x="529" y="5331"/>
                    </a:lnTo>
                    <a:lnTo>
                      <a:pt x="288" y="6004"/>
                    </a:lnTo>
                    <a:lnTo>
                      <a:pt x="144" y="6628"/>
                    </a:lnTo>
                    <a:lnTo>
                      <a:pt x="48" y="7252"/>
                    </a:lnTo>
                    <a:lnTo>
                      <a:pt x="0" y="7733"/>
                    </a:lnTo>
                    <a:lnTo>
                      <a:pt x="0" y="8501"/>
                    </a:lnTo>
                    <a:lnTo>
                      <a:pt x="0" y="8741"/>
                    </a:lnTo>
                    <a:lnTo>
                      <a:pt x="48" y="9510"/>
                    </a:lnTo>
                    <a:lnTo>
                      <a:pt x="144" y="10278"/>
                    </a:lnTo>
                    <a:lnTo>
                      <a:pt x="288" y="11046"/>
                    </a:lnTo>
                    <a:lnTo>
                      <a:pt x="529" y="11767"/>
                    </a:lnTo>
                    <a:lnTo>
                      <a:pt x="817" y="12487"/>
                    </a:lnTo>
                    <a:lnTo>
                      <a:pt x="1201" y="13159"/>
                    </a:lnTo>
                    <a:lnTo>
                      <a:pt x="1585" y="13784"/>
                    </a:lnTo>
                    <a:lnTo>
                      <a:pt x="2065" y="14360"/>
                    </a:lnTo>
                    <a:lnTo>
                      <a:pt x="2594" y="14936"/>
                    </a:lnTo>
                    <a:lnTo>
                      <a:pt x="3218" y="15417"/>
                    </a:lnTo>
                    <a:lnTo>
                      <a:pt x="3842" y="15801"/>
                    </a:lnTo>
                    <a:lnTo>
                      <a:pt x="4563" y="16185"/>
                    </a:lnTo>
                    <a:lnTo>
                      <a:pt x="5283" y="16473"/>
                    </a:lnTo>
                    <a:lnTo>
                      <a:pt x="6099" y="16665"/>
                    </a:lnTo>
                    <a:lnTo>
                      <a:pt x="6964" y="16809"/>
                    </a:lnTo>
                    <a:lnTo>
                      <a:pt x="7876" y="16857"/>
                    </a:lnTo>
                    <a:lnTo>
                      <a:pt x="8645" y="16809"/>
                    </a:lnTo>
                    <a:lnTo>
                      <a:pt x="9461" y="16713"/>
                    </a:lnTo>
                    <a:lnTo>
                      <a:pt x="10278" y="16569"/>
                    </a:lnTo>
                    <a:lnTo>
                      <a:pt x="11142" y="16329"/>
                    </a:lnTo>
                    <a:lnTo>
                      <a:pt x="11286" y="16329"/>
                    </a:lnTo>
                    <a:lnTo>
                      <a:pt x="11334" y="16281"/>
                    </a:lnTo>
                    <a:lnTo>
                      <a:pt x="12103" y="16041"/>
                    </a:lnTo>
                    <a:lnTo>
                      <a:pt x="12775" y="15657"/>
                    </a:lnTo>
                    <a:lnTo>
                      <a:pt x="13399" y="15273"/>
                    </a:lnTo>
                    <a:lnTo>
                      <a:pt x="13976" y="14840"/>
                    </a:lnTo>
                    <a:lnTo>
                      <a:pt x="14504" y="14360"/>
                    </a:lnTo>
                    <a:lnTo>
                      <a:pt x="14984" y="13832"/>
                    </a:lnTo>
                    <a:lnTo>
                      <a:pt x="15368" y="13255"/>
                    </a:lnTo>
                    <a:lnTo>
                      <a:pt x="15705" y="12631"/>
                    </a:lnTo>
                    <a:lnTo>
                      <a:pt x="15993" y="12007"/>
                    </a:lnTo>
                    <a:lnTo>
                      <a:pt x="16233" y="11334"/>
                    </a:lnTo>
                    <a:lnTo>
                      <a:pt x="16377" y="10662"/>
                    </a:lnTo>
                    <a:lnTo>
                      <a:pt x="16521" y="9990"/>
                    </a:lnTo>
                    <a:lnTo>
                      <a:pt x="16569" y="9269"/>
                    </a:lnTo>
                    <a:lnTo>
                      <a:pt x="16617" y="8597"/>
                    </a:lnTo>
                    <a:lnTo>
                      <a:pt x="16569" y="7877"/>
                    </a:lnTo>
                    <a:lnTo>
                      <a:pt x="16473" y="7156"/>
                    </a:lnTo>
                    <a:lnTo>
                      <a:pt x="16329" y="6484"/>
                    </a:lnTo>
                    <a:lnTo>
                      <a:pt x="16137" y="5764"/>
                    </a:lnTo>
                    <a:lnTo>
                      <a:pt x="15897" y="5091"/>
                    </a:lnTo>
                    <a:lnTo>
                      <a:pt x="15608" y="4467"/>
                    </a:lnTo>
                    <a:lnTo>
                      <a:pt x="15272" y="3843"/>
                    </a:lnTo>
                    <a:lnTo>
                      <a:pt x="14888" y="3266"/>
                    </a:lnTo>
                    <a:lnTo>
                      <a:pt x="14456" y="2690"/>
                    </a:lnTo>
                    <a:lnTo>
                      <a:pt x="13976" y="2162"/>
                    </a:lnTo>
                    <a:lnTo>
                      <a:pt x="13447" y="1681"/>
                    </a:lnTo>
                    <a:lnTo>
                      <a:pt x="12871" y="1249"/>
                    </a:lnTo>
                    <a:lnTo>
                      <a:pt x="12247" y="913"/>
                    </a:lnTo>
                    <a:lnTo>
                      <a:pt x="11574" y="577"/>
                    </a:lnTo>
                    <a:lnTo>
                      <a:pt x="10902" y="337"/>
                    </a:lnTo>
                    <a:lnTo>
                      <a:pt x="10134" y="145"/>
                    </a:lnTo>
                    <a:lnTo>
                      <a:pt x="9317" y="49"/>
                    </a:lnTo>
                    <a:lnTo>
                      <a:pt x="8501" y="1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5" name="Google Shape;2905;p45"/>
              <p:cNvSpPr/>
              <p:nvPr/>
            </p:nvSpPr>
            <p:spPr>
              <a:xfrm>
                <a:off x="7060100" y="1498350"/>
                <a:ext cx="267750" cy="271375"/>
              </a:xfrm>
              <a:custGeom>
                <a:avLst/>
                <a:gdLst/>
                <a:ahLst/>
                <a:cxnLst/>
                <a:rect l="l" t="t" r="r" b="b"/>
                <a:pathLst>
                  <a:path w="10710" h="10855" fill="none" extrusionOk="0">
                    <a:moveTo>
                      <a:pt x="5091" y="10855"/>
                    </a:moveTo>
                    <a:lnTo>
                      <a:pt x="5091" y="10855"/>
                    </a:lnTo>
                    <a:lnTo>
                      <a:pt x="4515" y="10855"/>
                    </a:lnTo>
                    <a:lnTo>
                      <a:pt x="3938" y="10759"/>
                    </a:lnTo>
                    <a:lnTo>
                      <a:pt x="3410" y="10615"/>
                    </a:lnTo>
                    <a:lnTo>
                      <a:pt x="2930" y="10422"/>
                    </a:lnTo>
                    <a:lnTo>
                      <a:pt x="2498" y="10230"/>
                    </a:lnTo>
                    <a:lnTo>
                      <a:pt x="2065" y="9942"/>
                    </a:lnTo>
                    <a:lnTo>
                      <a:pt x="1681" y="9606"/>
                    </a:lnTo>
                    <a:lnTo>
                      <a:pt x="1345" y="9270"/>
                    </a:lnTo>
                    <a:lnTo>
                      <a:pt x="1057" y="8886"/>
                    </a:lnTo>
                    <a:lnTo>
                      <a:pt x="769" y="8501"/>
                    </a:lnTo>
                    <a:lnTo>
                      <a:pt x="529" y="8069"/>
                    </a:lnTo>
                    <a:lnTo>
                      <a:pt x="336" y="7589"/>
                    </a:lnTo>
                    <a:lnTo>
                      <a:pt x="192" y="7109"/>
                    </a:lnTo>
                    <a:lnTo>
                      <a:pt x="96" y="6628"/>
                    </a:lnTo>
                    <a:lnTo>
                      <a:pt x="0" y="6148"/>
                    </a:lnTo>
                    <a:lnTo>
                      <a:pt x="0" y="5620"/>
                    </a:lnTo>
                    <a:lnTo>
                      <a:pt x="0" y="5620"/>
                    </a:lnTo>
                    <a:lnTo>
                      <a:pt x="0" y="5380"/>
                    </a:lnTo>
                    <a:lnTo>
                      <a:pt x="48" y="4755"/>
                    </a:lnTo>
                    <a:lnTo>
                      <a:pt x="96" y="4371"/>
                    </a:lnTo>
                    <a:lnTo>
                      <a:pt x="192" y="3891"/>
                    </a:lnTo>
                    <a:lnTo>
                      <a:pt x="336" y="3411"/>
                    </a:lnTo>
                    <a:lnTo>
                      <a:pt x="529" y="2931"/>
                    </a:lnTo>
                    <a:lnTo>
                      <a:pt x="769" y="2402"/>
                    </a:lnTo>
                    <a:lnTo>
                      <a:pt x="1105" y="1874"/>
                    </a:lnTo>
                    <a:lnTo>
                      <a:pt x="1537" y="1442"/>
                    </a:lnTo>
                    <a:lnTo>
                      <a:pt x="2065" y="1010"/>
                    </a:lnTo>
                    <a:lnTo>
                      <a:pt x="2690" y="625"/>
                    </a:lnTo>
                    <a:lnTo>
                      <a:pt x="3026" y="433"/>
                    </a:lnTo>
                    <a:lnTo>
                      <a:pt x="3410" y="289"/>
                    </a:lnTo>
                    <a:lnTo>
                      <a:pt x="3794" y="193"/>
                    </a:lnTo>
                    <a:lnTo>
                      <a:pt x="4226" y="97"/>
                    </a:lnTo>
                    <a:lnTo>
                      <a:pt x="4707" y="49"/>
                    </a:lnTo>
                    <a:lnTo>
                      <a:pt x="5187" y="1"/>
                    </a:lnTo>
                    <a:lnTo>
                      <a:pt x="5187" y="1"/>
                    </a:lnTo>
                    <a:lnTo>
                      <a:pt x="5475" y="1"/>
                    </a:lnTo>
                    <a:lnTo>
                      <a:pt x="5475" y="1"/>
                    </a:lnTo>
                    <a:lnTo>
                      <a:pt x="6051" y="1"/>
                    </a:lnTo>
                    <a:lnTo>
                      <a:pt x="6532" y="97"/>
                    </a:lnTo>
                    <a:lnTo>
                      <a:pt x="7012" y="193"/>
                    </a:lnTo>
                    <a:lnTo>
                      <a:pt x="7492" y="385"/>
                    </a:lnTo>
                    <a:lnTo>
                      <a:pt x="7924" y="577"/>
                    </a:lnTo>
                    <a:lnTo>
                      <a:pt x="8309" y="817"/>
                    </a:lnTo>
                    <a:lnTo>
                      <a:pt x="8693" y="1106"/>
                    </a:lnTo>
                    <a:lnTo>
                      <a:pt x="9029" y="1394"/>
                    </a:lnTo>
                    <a:lnTo>
                      <a:pt x="9365" y="1730"/>
                    </a:lnTo>
                    <a:lnTo>
                      <a:pt x="9605" y="2114"/>
                    </a:lnTo>
                    <a:lnTo>
                      <a:pt x="9893" y="2498"/>
                    </a:lnTo>
                    <a:lnTo>
                      <a:pt x="10086" y="2883"/>
                    </a:lnTo>
                    <a:lnTo>
                      <a:pt x="10278" y="3315"/>
                    </a:lnTo>
                    <a:lnTo>
                      <a:pt x="10422" y="3747"/>
                    </a:lnTo>
                    <a:lnTo>
                      <a:pt x="10566" y="4227"/>
                    </a:lnTo>
                    <a:lnTo>
                      <a:pt x="10662" y="4659"/>
                    </a:lnTo>
                    <a:lnTo>
                      <a:pt x="10710" y="5140"/>
                    </a:lnTo>
                    <a:lnTo>
                      <a:pt x="10710" y="5572"/>
                    </a:lnTo>
                    <a:lnTo>
                      <a:pt x="10710" y="6052"/>
                    </a:lnTo>
                    <a:lnTo>
                      <a:pt x="10662" y="6484"/>
                    </a:lnTo>
                    <a:lnTo>
                      <a:pt x="10566" y="6965"/>
                    </a:lnTo>
                    <a:lnTo>
                      <a:pt x="10470" y="7397"/>
                    </a:lnTo>
                    <a:lnTo>
                      <a:pt x="10278" y="7829"/>
                    </a:lnTo>
                    <a:lnTo>
                      <a:pt x="10134" y="8213"/>
                    </a:lnTo>
                    <a:lnTo>
                      <a:pt x="9893" y="8598"/>
                    </a:lnTo>
                    <a:lnTo>
                      <a:pt x="9605" y="8982"/>
                    </a:lnTo>
                    <a:lnTo>
                      <a:pt x="9317" y="9318"/>
                    </a:lnTo>
                    <a:lnTo>
                      <a:pt x="8981" y="9654"/>
                    </a:lnTo>
                    <a:lnTo>
                      <a:pt x="8597" y="9894"/>
                    </a:lnTo>
                    <a:lnTo>
                      <a:pt x="8165" y="10182"/>
                    </a:lnTo>
                    <a:lnTo>
                      <a:pt x="7732" y="10374"/>
                    </a:lnTo>
                    <a:lnTo>
                      <a:pt x="7204" y="10567"/>
                    </a:lnTo>
                    <a:lnTo>
                      <a:pt x="7204" y="10567"/>
                    </a:lnTo>
                    <a:lnTo>
                      <a:pt x="6628" y="10711"/>
                    </a:lnTo>
                    <a:lnTo>
                      <a:pt x="6099" y="10807"/>
                    </a:lnTo>
                    <a:lnTo>
                      <a:pt x="5571" y="10855"/>
                    </a:lnTo>
                    <a:lnTo>
                      <a:pt x="5091" y="1085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6" name="Google Shape;2906;p45"/>
              <p:cNvSpPr/>
              <p:nvPr/>
            </p:nvSpPr>
            <p:spPr>
              <a:xfrm>
                <a:off x="6966450" y="1476750"/>
                <a:ext cx="415425" cy="421450"/>
              </a:xfrm>
              <a:custGeom>
                <a:avLst/>
                <a:gdLst/>
                <a:ahLst/>
                <a:cxnLst/>
                <a:rect l="l" t="t" r="r" b="b"/>
                <a:pathLst>
                  <a:path w="16617" h="16858" fill="none" extrusionOk="0">
                    <a:moveTo>
                      <a:pt x="8501" y="1"/>
                    </a:moveTo>
                    <a:lnTo>
                      <a:pt x="8501" y="1"/>
                    </a:lnTo>
                    <a:lnTo>
                      <a:pt x="8501" y="1"/>
                    </a:lnTo>
                    <a:lnTo>
                      <a:pt x="8021" y="1"/>
                    </a:lnTo>
                    <a:lnTo>
                      <a:pt x="8021" y="1"/>
                    </a:lnTo>
                    <a:lnTo>
                      <a:pt x="7348" y="49"/>
                    </a:lnTo>
                    <a:lnTo>
                      <a:pt x="6676" y="145"/>
                    </a:lnTo>
                    <a:lnTo>
                      <a:pt x="6051" y="289"/>
                    </a:lnTo>
                    <a:lnTo>
                      <a:pt x="5475" y="433"/>
                    </a:lnTo>
                    <a:lnTo>
                      <a:pt x="4947" y="625"/>
                    </a:lnTo>
                    <a:lnTo>
                      <a:pt x="4467" y="817"/>
                    </a:lnTo>
                    <a:lnTo>
                      <a:pt x="3986" y="1057"/>
                    </a:lnTo>
                    <a:lnTo>
                      <a:pt x="3554" y="1297"/>
                    </a:lnTo>
                    <a:lnTo>
                      <a:pt x="3122" y="1585"/>
                    </a:lnTo>
                    <a:lnTo>
                      <a:pt x="2786" y="1874"/>
                    </a:lnTo>
                    <a:lnTo>
                      <a:pt x="2450" y="2162"/>
                    </a:lnTo>
                    <a:lnTo>
                      <a:pt x="2113" y="2498"/>
                    </a:lnTo>
                    <a:lnTo>
                      <a:pt x="1585" y="3170"/>
                    </a:lnTo>
                    <a:lnTo>
                      <a:pt x="1153" y="3891"/>
                    </a:lnTo>
                    <a:lnTo>
                      <a:pt x="769" y="4611"/>
                    </a:lnTo>
                    <a:lnTo>
                      <a:pt x="529" y="5331"/>
                    </a:lnTo>
                    <a:lnTo>
                      <a:pt x="288" y="6004"/>
                    </a:lnTo>
                    <a:lnTo>
                      <a:pt x="144" y="6628"/>
                    </a:lnTo>
                    <a:lnTo>
                      <a:pt x="48" y="7252"/>
                    </a:lnTo>
                    <a:lnTo>
                      <a:pt x="0" y="7733"/>
                    </a:lnTo>
                    <a:lnTo>
                      <a:pt x="0" y="8501"/>
                    </a:lnTo>
                    <a:lnTo>
                      <a:pt x="0" y="8501"/>
                    </a:lnTo>
                    <a:lnTo>
                      <a:pt x="0" y="8741"/>
                    </a:lnTo>
                    <a:lnTo>
                      <a:pt x="0" y="8741"/>
                    </a:lnTo>
                    <a:lnTo>
                      <a:pt x="48" y="9510"/>
                    </a:lnTo>
                    <a:lnTo>
                      <a:pt x="144" y="10278"/>
                    </a:lnTo>
                    <a:lnTo>
                      <a:pt x="288" y="11046"/>
                    </a:lnTo>
                    <a:lnTo>
                      <a:pt x="529" y="11767"/>
                    </a:lnTo>
                    <a:lnTo>
                      <a:pt x="817" y="12487"/>
                    </a:lnTo>
                    <a:lnTo>
                      <a:pt x="1201" y="13159"/>
                    </a:lnTo>
                    <a:lnTo>
                      <a:pt x="1585" y="13784"/>
                    </a:lnTo>
                    <a:lnTo>
                      <a:pt x="2065" y="14360"/>
                    </a:lnTo>
                    <a:lnTo>
                      <a:pt x="2594" y="14936"/>
                    </a:lnTo>
                    <a:lnTo>
                      <a:pt x="3218" y="15417"/>
                    </a:lnTo>
                    <a:lnTo>
                      <a:pt x="3842" y="15801"/>
                    </a:lnTo>
                    <a:lnTo>
                      <a:pt x="4563" y="16185"/>
                    </a:lnTo>
                    <a:lnTo>
                      <a:pt x="5283" y="16473"/>
                    </a:lnTo>
                    <a:lnTo>
                      <a:pt x="6099" y="16665"/>
                    </a:lnTo>
                    <a:lnTo>
                      <a:pt x="6964" y="16809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7876" y="16857"/>
                    </a:lnTo>
                    <a:lnTo>
                      <a:pt x="8645" y="16809"/>
                    </a:lnTo>
                    <a:lnTo>
                      <a:pt x="9461" y="16713"/>
                    </a:lnTo>
                    <a:lnTo>
                      <a:pt x="10278" y="1656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1142" y="16329"/>
                    </a:lnTo>
                    <a:lnTo>
                      <a:pt x="11286" y="16329"/>
                    </a:lnTo>
                    <a:lnTo>
                      <a:pt x="11286" y="16329"/>
                    </a:ln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1334" y="16281"/>
                    </a:lnTo>
                    <a:lnTo>
                      <a:pt x="12103" y="16041"/>
                    </a:lnTo>
                    <a:lnTo>
                      <a:pt x="12775" y="15657"/>
                    </a:lnTo>
                    <a:lnTo>
                      <a:pt x="13399" y="15273"/>
                    </a:lnTo>
                    <a:lnTo>
                      <a:pt x="13976" y="14840"/>
                    </a:lnTo>
                    <a:lnTo>
                      <a:pt x="14504" y="14360"/>
                    </a:lnTo>
                    <a:lnTo>
                      <a:pt x="14984" y="13832"/>
                    </a:lnTo>
                    <a:lnTo>
                      <a:pt x="15368" y="13255"/>
                    </a:lnTo>
                    <a:lnTo>
                      <a:pt x="15705" y="12631"/>
                    </a:lnTo>
                    <a:lnTo>
                      <a:pt x="15993" y="12007"/>
                    </a:lnTo>
                    <a:lnTo>
                      <a:pt x="16233" y="11334"/>
                    </a:lnTo>
                    <a:lnTo>
                      <a:pt x="16377" y="10662"/>
                    </a:lnTo>
                    <a:lnTo>
                      <a:pt x="16521" y="9990"/>
                    </a:lnTo>
                    <a:lnTo>
                      <a:pt x="16569" y="9269"/>
                    </a:lnTo>
                    <a:lnTo>
                      <a:pt x="16617" y="8597"/>
                    </a:lnTo>
                    <a:lnTo>
                      <a:pt x="16569" y="7877"/>
                    </a:lnTo>
                    <a:lnTo>
                      <a:pt x="16473" y="7156"/>
                    </a:lnTo>
                    <a:lnTo>
                      <a:pt x="16329" y="6484"/>
                    </a:lnTo>
                    <a:lnTo>
                      <a:pt x="16137" y="5764"/>
                    </a:lnTo>
                    <a:lnTo>
                      <a:pt x="15897" y="5091"/>
                    </a:lnTo>
                    <a:lnTo>
                      <a:pt x="15608" y="4467"/>
                    </a:lnTo>
                    <a:lnTo>
                      <a:pt x="15272" y="3843"/>
                    </a:lnTo>
                    <a:lnTo>
                      <a:pt x="14888" y="3266"/>
                    </a:lnTo>
                    <a:lnTo>
                      <a:pt x="14456" y="2690"/>
                    </a:lnTo>
                    <a:lnTo>
                      <a:pt x="13976" y="2162"/>
                    </a:lnTo>
                    <a:lnTo>
                      <a:pt x="13447" y="1681"/>
                    </a:lnTo>
                    <a:lnTo>
                      <a:pt x="12871" y="1249"/>
                    </a:lnTo>
                    <a:lnTo>
                      <a:pt x="12247" y="913"/>
                    </a:lnTo>
                    <a:lnTo>
                      <a:pt x="11574" y="577"/>
                    </a:lnTo>
                    <a:lnTo>
                      <a:pt x="10902" y="337"/>
                    </a:lnTo>
                    <a:lnTo>
                      <a:pt x="10134" y="145"/>
                    </a:lnTo>
                    <a:lnTo>
                      <a:pt x="9317" y="49"/>
                    </a:lnTo>
                    <a:lnTo>
                      <a:pt x="8501" y="1"/>
                    </a:lnTo>
                    <a:lnTo>
                      <a:pt x="8501" y="1"/>
                    </a:lnTo>
                    <a:lnTo>
                      <a:pt x="850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7" name="Google Shape;2907;p45"/>
              <p:cNvSpPr/>
              <p:nvPr/>
            </p:nvSpPr>
            <p:spPr>
              <a:xfrm>
                <a:off x="7263000" y="1541575"/>
                <a:ext cx="78075" cy="20450"/>
              </a:xfrm>
              <a:custGeom>
                <a:avLst/>
                <a:gdLst/>
                <a:ahLst/>
                <a:cxnLst/>
                <a:rect l="l" t="t" r="r" b="b"/>
                <a:pathLst>
                  <a:path w="3123" h="818" extrusionOk="0">
                    <a:moveTo>
                      <a:pt x="721" y="1"/>
                    </a:moveTo>
                    <a:lnTo>
                      <a:pt x="1" y="289"/>
                    </a:lnTo>
                    <a:lnTo>
                      <a:pt x="961" y="337"/>
                    </a:lnTo>
                    <a:lnTo>
                      <a:pt x="1777" y="481"/>
                    </a:lnTo>
                    <a:lnTo>
                      <a:pt x="2546" y="625"/>
                    </a:lnTo>
                    <a:lnTo>
                      <a:pt x="3122" y="817"/>
                    </a:lnTo>
                    <a:lnTo>
                      <a:pt x="2882" y="481"/>
                    </a:lnTo>
                    <a:lnTo>
                      <a:pt x="2114" y="241"/>
                    </a:lnTo>
                    <a:lnTo>
                      <a:pt x="1393" y="145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8" name="Google Shape;2908;p45"/>
              <p:cNvSpPr/>
              <p:nvPr/>
            </p:nvSpPr>
            <p:spPr>
              <a:xfrm>
                <a:off x="7195775" y="1643650"/>
                <a:ext cx="150100" cy="151300"/>
              </a:xfrm>
              <a:custGeom>
                <a:avLst/>
                <a:gdLst/>
                <a:ahLst/>
                <a:cxnLst/>
                <a:rect l="l" t="t" r="r" b="b"/>
                <a:pathLst>
                  <a:path w="6004" h="6052" extrusionOk="0">
                    <a:moveTo>
                      <a:pt x="2738" y="0"/>
                    </a:moveTo>
                    <a:lnTo>
                      <a:pt x="2545" y="96"/>
                    </a:lnTo>
                    <a:lnTo>
                      <a:pt x="2209" y="336"/>
                    </a:lnTo>
                    <a:lnTo>
                      <a:pt x="1297" y="1153"/>
                    </a:lnTo>
                    <a:lnTo>
                      <a:pt x="432" y="1969"/>
                    </a:lnTo>
                    <a:lnTo>
                      <a:pt x="96" y="2305"/>
                    </a:lnTo>
                    <a:lnTo>
                      <a:pt x="0" y="2497"/>
                    </a:lnTo>
                    <a:lnTo>
                      <a:pt x="0" y="2689"/>
                    </a:lnTo>
                    <a:lnTo>
                      <a:pt x="144" y="3170"/>
                    </a:lnTo>
                    <a:lnTo>
                      <a:pt x="528" y="4370"/>
                    </a:lnTo>
                    <a:lnTo>
                      <a:pt x="1153" y="6051"/>
                    </a:lnTo>
                    <a:lnTo>
                      <a:pt x="4034" y="6051"/>
                    </a:lnTo>
                    <a:lnTo>
                      <a:pt x="4466" y="6003"/>
                    </a:lnTo>
                    <a:lnTo>
                      <a:pt x="4755" y="6003"/>
                    </a:lnTo>
                    <a:lnTo>
                      <a:pt x="4851" y="5907"/>
                    </a:lnTo>
                    <a:lnTo>
                      <a:pt x="4947" y="5811"/>
                    </a:lnTo>
                    <a:lnTo>
                      <a:pt x="5139" y="5379"/>
                    </a:lnTo>
                    <a:lnTo>
                      <a:pt x="5379" y="4803"/>
                    </a:lnTo>
                    <a:lnTo>
                      <a:pt x="5571" y="4178"/>
                    </a:lnTo>
                    <a:lnTo>
                      <a:pt x="5763" y="3506"/>
                    </a:lnTo>
                    <a:lnTo>
                      <a:pt x="5907" y="2834"/>
                    </a:lnTo>
                    <a:lnTo>
                      <a:pt x="6003" y="2353"/>
                    </a:lnTo>
                    <a:lnTo>
                      <a:pt x="6003" y="2161"/>
                    </a:lnTo>
                    <a:lnTo>
                      <a:pt x="5955" y="2017"/>
                    </a:lnTo>
                    <a:lnTo>
                      <a:pt x="5907" y="1873"/>
                    </a:lnTo>
                    <a:lnTo>
                      <a:pt x="5763" y="1777"/>
                    </a:lnTo>
                    <a:lnTo>
                      <a:pt x="5427" y="1441"/>
                    </a:lnTo>
                    <a:lnTo>
                      <a:pt x="4899" y="1105"/>
                    </a:lnTo>
                    <a:lnTo>
                      <a:pt x="4370" y="816"/>
                    </a:lnTo>
                    <a:lnTo>
                      <a:pt x="3314" y="240"/>
                    </a:lnTo>
                    <a:lnTo>
                      <a:pt x="2930" y="48"/>
                    </a:lnTo>
                    <a:lnTo>
                      <a:pt x="273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9" name="Google Shape;2909;p45"/>
              <p:cNvSpPr/>
              <p:nvPr/>
            </p:nvSpPr>
            <p:spPr>
              <a:xfrm>
                <a:off x="6995250" y="1594425"/>
                <a:ext cx="129700" cy="148900"/>
              </a:xfrm>
              <a:custGeom>
                <a:avLst/>
                <a:gdLst/>
                <a:ahLst/>
                <a:cxnLst/>
                <a:rect l="l" t="t" r="r" b="b"/>
                <a:pathLst>
                  <a:path w="5188" h="5956" extrusionOk="0">
                    <a:moveTo>
                      <a:pt x="4419" y="0"/>
                    </a:moveTo>
                    <a:lnTo>
                      <a:pt x="3843" y="48"/>
                    </a:lnTo>
                    <a:lnTo>
                      <a:pt x="2690" y="192"/>
                    </a:lnTo>
                    <a:lnTo>
                      <a:pt x="1538" y="384"/>
                    </a:lnTo>
                    <a:lnTo>
                      <a:pt x="1154" y="480"/>
                    </a:lnTo>
                    <a:lnTo>
                      <a:pt x="961" y="528"/>
                    </a:lnTo>
                    <a:lnTo>
                      <a:pt x="865" y="768"/>
                    </a:lnTo>
                    <a:lnTo>
                      <a:pt x="721" y="1249"/>
                    </a:lnTo>
                    <a:lnTo>
                      <a:pt x="385" y="2641"/>
                    </a:lnTo>
                    <a:lnTo>
                      <a:pt x="1" y="4610"/>
                    </a:lnTo>
                    <a:lnTo>
                      <a:pt x="1154" y="5331"/>
                    </a:lnTo>
                    <a:lnTo>
                      <a:pt x="1970" y="5763"/>
                    </a:lnTo>
                    <a:lnTo>
                      <a:pt x="2306" y="5907"/>
                    </a:lnTo>
                    <a:lnTo>
                      <a:pt x="2498" y="5955"/>
                    </a:lnTo>
                    <a:lnTo>
                      <a:pt x="2690" y="5859"/>
                    </a:lnTo>
                    <a:lnTo>
                      <a:pt x="3026" y="5619"/>
                    </a:lnTo>
                    <a:lnTo>
                      <a:pt x="3939" y="4947"/>
                    </a:lnTo>
                    <a:lnTo>
                      <a:pt x="4803" y="4274"/>
                    </a:lnTo>
                    <a:lnTo>
                      <a:pt x="5092" y="4034"/>
                    </a:lnTo>
                    <a:lnTo>
                      <a:pt x="5188" y="3842"/>
                    </a:lnTo>
                    <a:lnTo>
                      <a:pt x="5092" y="3170"/>
                    </a:lnTo>
                    <a:lnTo>
                      <a:pt x="4899" y="1873"/>
                    </a:lnTo>
                    <a:lnTo>
                      <a:pt x="4659" y="624"/>
                    </a:lnTo>
                    <a:lnTo>
                      <a:pt x="4515" y="192"/>
                    </a:lnTo>
                    <a:lnTo>
                      <a:pt x="4467" y="48"/>
                    </a:lnTo>
                    <a:lnTo>
                      <a:pt x="44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0" name="Google Shape;2910;p45"/>
              <p:cNvSpPr/>
              <p:nvPr/>
            </p:nvSpPr>
            <p:spPr>
              <a:xfrm>
                <a:off x="7142925" y="1480350"/>
                <a:ext cx="159725" cy="99675"/>
              </a:xfrm>
              <a:custGeom>
                <a:avLst/>
                <a:gdLst/>
                <a:ahLst/>
                <a:cxnLst/>
                <a:rect l="l" t="t" r="r" b="b"/>
                <a:pathLst>
                  <a:path w="6389" h="3987" extrusionOk="0">
                    <a:moveTo>
                      <a:pt x="2402" y="1"/>
                    </a:moveTo>
                    <a:lnTo>
                      <a:pt x="1970" y="193"/>
                    </a:lnTo>
                    <a:lnTo>
                      <a:pt x="1154" y="625"/>
                    </a:lnTo>
                    <a:lnTo>
                      <a:pt x="337" y="1057"/>
                    </a:lnTo>
                    <a:lnTo>
                      <a:pt x="97" y="1249"/>
                    </a:lnTo>
                    <a:lnTo>
                      <a:pt x="1" y="1345"/>
                    </a:lnTo>
                    <a:lnTo>
                      <a:pt x="241" y="2306"/>
                    </a:lnTo>
                    <a:lnTo>
                      <a:pt x="433" y="3122"/>
                    </a:lnTo>
                    <a:lnTo>
                      <a:pt x="2450" y="3554"/>
                    </a:lnTo>
                    <a:lnTo>
                      <a:pt x="4563" y="3987"/>
                    </a:lnTo>
                    <a:lnTo>
                      <a:pt x="4900" y="3843"/>
                    </a:lnTo>
                    <a:lnTo>
                      <a:pt x="5524" y="3458"/>
                    </a:lnTo>
                    <a:lnTo>
                      <a:pt x="6100" y="3026"/>
                    </a:lnTo>
                    <a:lnTo>
                      <a:pt x="6292" y="2882"/>
                    </a:lnTo>
                    <a:lnTo>
                      <a:pt x="6388" y="2786"/>
                    </a:lnTo>
                    <a:lnTo>
                      <a:pt x="6340" y="2642"/>
                    </a:lnTo>
                    <a:lnTo>
                      <a:pt x="6196" y="2402"/>
                    </a:lnTo>
                    <a:lnTo>
                      <a:pt x="5764" y="1730"/>
                    </a:lnTo>
                    <a:lnTo>
                      <a:pt x="5140" y="817"/>
                    </a:lnTo>
                    <a:lnTo>
                      <a:pt x="3603" y="289"/>
                    </a:lnTo>
                    <a:lnTo>
                      <a:pt x="2834" y="97"/>
                    </a:lnTo>
                    <a:lnTo>
                      <a:pt x="240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1" name="Google Shape;2911;p45"/>
              <p:cNvSpPr/>
              <p:nvPr/>
            </p:nvSpPr>
            <p:spPr>
              <a:xfrm>
                <a:off x="7051700" y="1790125"/>
                <a:ext cx="124875" cy="100875"/>
              </a:xfrm>
              <a:custGeom>
                <a:avLst/>
                <a:gdLst/>
                <a:ahLst/>
                <a:cxnLst/>
                <a:rect l="l" t="t" r="r" b="b"/>
                <a:pathLst>
                  <a:path w="4995" h="4035" extrusionOk="0">
                    <a:moveTo>
                      <a:pt x="672" y="0"/>
                    </a:moveTo>
                    <a:lnTo>
                      <a:pt x="336" y="624"/>
                    </a:lnTo>
                    <a:lnTo>
                      <a:pt x="96" y="1153"/>
                    </a:lnTo>
                    <a:lnTo>
                      <a:pt x="0" y="1489"/>
                    </a:lnTo>
                    <a:lnTo>
                      <a:pt x="0" y="1633"/>
                    </a:lnTo>
                    <a:lnTo>
                      <a:pt x="48" y="1825"/>
                    </a:lnTo>
                    <a:lnTo>
                      <a:pt x="288" y="2401"/>
                    </a:lnTo>
                    <a:lnTo>
                      <a:pt x="576" y="3122"/>
                    </a:lnTo>
                    <a:lnTo>
                      <a:pt x="768" y="3218"/>
                    </a:lnTo>
                    <a:lnTo>
                      <a:pt x="1105" y="3362"/>
                    </a:lnTo>
                    <a:lnTo>
                      <a:pt x="1921" y="3650"/>
                    </a:lnTo>
                    <a:lnTo>
                      <a:pt x="3122" y="4034"/>
                    </a:lnTo>
                    <a:lnTo>
                      <a:pt x="3410" y="4034"/>
                    </a:lnTo>
                    <a:lnTo>
                      <a:pt x="4082" y="3890"/>
                    </a:lnTo>
                    <a:lnTo>
                      <a:pt x="4707" y="3698"/>
                    </a:lnTo>
                    <a:lnTo>
                      <a:pt x="4899" y="3602"/>
                    </a:lnTo>
                    <a:lnTo>
                      <a:pt x="4947" y="3554"/>
                    </a:lnTo>
                    <a:lnTo>
                      <a:pt x="4995" y="3506"/>
                    </a:lnTo>
                    <a:lnTo>
                      <a:pt x="4947" y="2497"/>
                    </a:lnTo>
                    <a:lnTo>
                      <a:pt x="4947" y="1873"/>
                    </a:lnTo>
                    <a:lnTo>
                      <a:pt x="4899" y="1537"/>
                    </a:lnTo>
                    <a:lnTo>
                      <a:pt x="4707" y="1393"/>
                    </a:lnTo>
                    <a:lnTo>
                      <a:pt x="4226" y="1201"/>
                    </a:lnTo>
                    <a:lnTo>
                      <a:pt x="2786" y="672"/>
                    </a:lnTo>
                    <a:lnTo>
                      <a:pt x="67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2" name="Google Shape;2912;p45"/>
              <p:cNvSpPr/>
              <p:nvPr/>
            </p:nvSpPr>
            <p:spPr>
              <a:xfrm>
                <a:off x="7012075" y="1497150"/>
                <a:ext cx="153700" cy="145325"/>
              </a:xfrm>
              <a:custGeom>
                <a:avLst/>
                <a:gdLst/>
                <a:ahLst/>
                <a:cxnLst/>
                <a:rect l="l" t="t" r="r" b="b"/>
                <a:pathLst>
                  <a:path w="6148" h="5813" extrusionOk="0">
                    <a:moveTo>
                      <a:pt x="2594" y="1"/>
                    </a:moveTo>
                    <a:lnTo>
                      <a:pt x="2065" y="289"/>
                    </a:lnTo>
                    <a:lnTo>
                      <a:pt x="2882" y="289"/>
                    </a:lnTo>
                    <a:lnTo>
                      <a:pt x="3890" y="385"/>
                    </a:lnTo>
                    <a:lnTo>
                      <a:pt x="4947" y="529"/>
                    </a:lnTo>
                    <a:lnTo>
                      <a:pt x="5907" y="673"/>
                    </a:lnTo>
                    <a:lnTo>
                      <a:pt x="5763" y="2210"/>
                    </a:lnTo>
                    <a:lnTo>
                      <a:pt x="1777" y="5476"/>
                    </a:lnTo>
                    <a:lnTo>
                      <a:pt x="432" y="4371"/>
                    </a:lnTo>
                    <a:lnTo>
                      <a:pt x="240" y="1730"/>
                    </a:lnTo>
                    <a:lnTo>
                      <a:pt x="0" y="2018"/>
                    </a:lnTo>
                    <a:lnTo>
                      <a:pt x="192" y="4900"/>
                    </a:lnTo>
                    <a:lnTo>
                      <a:pt x="1777" y="5812"/>
                    </a:lnTo>
                    <a:lnTo>
                      <a:pt x="6003" y="2354"/>
                    </a:lnTo>
                    <a:lnTo>
                      <a:pt x="6147" y="481"/>
                    </a:lnTo>
                    <a:lnTo>
                      <a:pt x="6051" y="481"/>
                    </a:lnTo>
                    <a:lnTo>
                      <a:pt x="4611" y="193"/>
                    </a:lnTo>
                    <a:lnTo>
                      <a:pt x="3554" y="49"/>
                    </a:lnTo>
                    <a:lnTo>
                      <a:pt x="30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3" name="Google Shape;2913;p45"/>
              <p:cNvSpPr/>
              <p:nvPr/>
            </p:nvSpPr>
            <p:spPr>
              <a:xfrm>
                <a:off x="7052900" y="1566800"/>
                <a:ext cx="325375" cy="286975"/>
              </a:xfrm>
              <a:custGeom>
                <a:avLst/>
                <a:gdLst/>
                <a:ahLst/>
                <a:cxnLst/>
                <a:rect l="l" t="t" r="r" b="b"/>
                <a:pathLst>
                  <a:path w="13015" h="11479" extrusionOk="0">
                    <a:moveTo>
                      <a:pt x="7924" y="0"/>
                    </a:moveTo>
                    <a:lnTo>
                      <a:pt x="8405" y="3650"/>
                    </a:lnTo>
                    <a:lnTo>
                      <a:pt x="7012" y="5763"/>
                    </a:lnTo>
                    <a:lnTo>
                      <a:pt x="2690" y="4755"/>
                    </a:lnTo>
                    <a:lnTo>
                      <a:pt x="0" y="6244"/>
                    </a:lnTo>
                    <a:lnTo>
                      <a:pt x="0" y="6292"/>
                    </a:lnTo>
                    <a:lnTo>
                      <a:pt x="0" y="6724"/>
                    </a:lnTo>
                    <a:lnTo>
                      <a:pt x="48" y="7156"/>
                    </a:lnTo>
                    <a:lnTo>
                      <a:pt x="96" y="7732"/>
                    </a:lnTo>
                    <a:lnTo>
                      <a:pt x="240" y="8357"/>
                    </a:lnTo>
                    <a:lnTo>
                      <a:pt x="528" y="9029"/>
                    </a:lnTo>
                    <a:lnTo>
                      <a:pt x="672" y="9365"/>
                    </a:lnTo>
                    <a:lnTo>
                      <a:pt x="913" y="9750"/>
                    </a:lnTo>
                    <a:lnTo>
                      <a:pt x="1153" y="10086"/>
                    </a:lnTo>
                    <a:lnTo>
                      <a:pt x="1393" y="10422"/>
                    </a:lnTo>
                    <a:lnTo>
                      <a:pt x="3122" y="11478"/>
                    </a:lnTo>
                    <a:lnTo>
                      <a:pt x="3170" y="11478"/>
                    </a:lnTo>
                    <a:lnTo>
                      <a:pt x="5235" y="10278"/>
                    </a:lnTo>
                    <a:lnTo>
                      <a:pt x="6387" y="9605"/>
                    </a:lnTo>
                    <a:lnTo>
                      <a:pt x="6964" y="9221"/>
                    </a:lnTo>
                    <a:lnTo>
                      <a:pt x="8693" y="7732"/>
                    </a:lnTo>
                    <a:lnTo>
                      <a:pt x="11766" y="5187"/>
                    </a:lnTo>
                    <a:lnTo>
                      <a:pt x="11766" y="5139"/>
                    </a:lnTo>
                    <a:lnTo>
                      <a:pt x="12199" y="4611"/>
                    </a:lnTo>
                    <a:lnTo>
                      <a:pt x="13015" y="3506"/>
                    </a:lnTo>
                    <a:lnTo>
                      <a:pt x="12919" y="3122"/>
                    </a:lnTo>
                    <a:lnTo>
                      <a:pt x="12199" y="4179"/>
                    </a:lnTo>
                    <a:lnTo>
                      <a:pt x="11574" y="4995"/>
                    </a:lnTo>
                    <a:lnTo>
                      <a:pt x="9029" y="7108"/>
                    </a:lnTo>
                    <a:lnTo>
                      <a:pt x="6772" y="9029"/>
                    </a:lnTo>
                    <a:lnTo>
                      <a:pt x="6339" y="9317"/>
                    </a:lnTo>
                    <a:lnTo>
                      <a:pt x="5379" y="9894"/>
                    </a:lnTo>
                    <a:lnTo>
                      <a:pt x="3122" y="11190"/>
                    </a:lnTo>
                    <a:lnTo>
                      <a:pt x="1585" y="10230"/>
                    </a:lnTo>
                    <a:lnTo>
                      <a:pt x="1153" y="9653"/>
                    </a:lnTo>
                    <a:lnTo>
                      <a:pt x="817" y="9029"/>
                    </a:lnTo>
                    <a:lnTo>
                      <a:pt x="576" y="8453"/>
                    </a:lnTo>
                    <a:lnTo>
                      <a:pt x="432" y="7877"/>
                    </a:lnTo>
                    <a:lnTo>
                      <a:pt x="336" y="7348"/>
                    </a:lnTo>
                    <a:lnTo>
                      <a:pt x="288" y="6964"/>
                    </a:lnTo>
                    <a:lnTo>
                      <a:pt x="240" y="6388"/>
                    </a:lnTo>
                    <a:lnTo>
                      <a:pt x="2738" y="5043"/>
                    </a:lnTo>
                    <a:lnTo>
                      <a:pt x="7108" y="6052"/>
                    </a:lnTo>
                    <a:lnTo>
                      <a:pt x="8693" y="3698"/>
                    </a:lnTo>
                    <a:lnTo>
                      <a:pt x="82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4" name="Google Shape;2914;p45"/>
              <p:cNvSpPr/>
              <p:nvPr/>
            </p:nvSpPr>
            <p:spPr>
              <a:xfrm>
                <a:off x="7305025" y="1774500"/>
                <a:ext cx="21625" cy="69675"/>
              </a:xfrm>
              <a:custGeom>
                <a:avLst/>
                <a:gdLst/>
                <a:ahLst/>
                <a:cxnLst/>
                <a:rect l="l" t="t" r="r" b="b"/>
                <a:pathLst>
                  <a:path w="865" h="2787" extrusionOk="0">
                    <a:moveTo>
                      <a:pt x="241" y="1"/>
                    </a:moveTo>
                    <a:lnTo>
                      <a:pt x="0" y="97"/>
                    </a:lnTo>
                    <a:lnTo>
                      <a:pt x="144" y="577"/>
                    </a:lnTo>
                    <a:lnTo>
                      <a:pt x="337" y="1297"/>
                    </a:lnTo>
                    <a:lnTo>
                      <a:pt x="625" y="2786"/>
                    </a:lnTo>
                    <a:lnTo>
                      <a:pt x="865" y="2546"/>
                    </a:lnTo>
                    <a:lnTo>
                      <a:pt x="529" y="1105"/>
                    </a:lnTo>
                    <a:lnTo>
                      <a:pt x="385" y="481"/>
                    </a:lnTo>
                    <a:lnTo>
                      <a:pt x="24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5" name="Google Shape;2915;p45"/>
              <p:cNvSpPr/>
              <p:nvPr/>
            </p:nvSpPr>
            <p:spPr>
              <a:xfrm>
                <a:off x="6968850" y="1702475"/>
                <a:ext cx="3725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1490" extrusionOk="0">
                    <a:moveTo>
                      <a:pt x="1393" y="0"/>
                    </a:moveTo>
                    <a:lnTo>
                      <a:pt x="1201" y="96"/>
                    </a:lnTo>
                    <a:lnTo>
                      <a:pt x="817" y="336"/>
                    </a:lnTo>
                    <a:lnTo>
                      <a:pt x="385" y="673"/>
                    </a:lnTo>
                    <a:lnTo>
                      <a:pt x="192" y="865"/>
                    </a:lnTo>
                    <a:lnTo>
                      <a:pt x="0" y="1105"/>
                    </a:lnTo>
                    <a:lnTo>
                      <a:pt x="96" y="1489"/>
                    </a:lnTo>
                    <a:lnTo>
                      <a:pt x="192" y="1249"/>
                    </a:lnTo>
                    <a:lnTo>
                      <a:pt x="385" y="1009"/>
                    </a:lnTo>
                    <a:lnTo>
                      <a:pt x="625" y="817"/>
                    </a:lnTo>
                    <a:lnTo>
                      <a:pt x="865" y="625"/>
                    </a:lnTo>
                    <a:lnTo>
                      <a:pt x="1297" y="336"/>
                    </a:lnTo>
                    <a:lnTo>
                      <a:pt x="1489" y="240"/>
                    </a:lnTo>
                    <a:lnTo>
                      <a:pt x="139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6" name="Google Shape;2916;p45"/>
              <p:cNvSpPr/>
              <p:nvPr/>
            </p:nvSpPr>
            <p:spPr>
              <a:xfrm>
                <a:off x="7014475" y="1824925"/>
                <a:ext cx="51650" cy="132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530" extrusionOk="0">
                    <a:moveTo>
                      <a:pt x="2017" y="1"/>
                    </a:moveTo>
                    <a:lnTo>
                      <a:pt x="1009" y="145"/>
                    </a:lnTo>
                    <a:lnTo>
                      <a:pt x="0" y="289"/>
                    </a:lnTo>
                    <a:lnTo>
                      <a:pt x="192" y="529"/>
                    </a:lnTo>
                    <a:lnTo>
                      <a:pt x="1393" y="337"/>
                    </a:lnTo>
                    <a:lnTo>
                      <a:pt x="2065" y="241"/>
                    </a:lnTo>
                    <a:lnTo>
                      <a:pt x="20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7" name="Google Shape;2917;p45"/>
              <p:cNvSpPr/>
              <p:nvPr/>
            </p:nvSpPr>
            <p:spPr>
              <a:xfrm>
                <a:off x="7164550" y="1865750"/>
                <a:ext cx="30050" cy="31250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250" extrusionOk="0">
                    <a:moveTo>
                      <a:pt x="241" y="1"/>
                    </a:moveTo>
                    <a:lnTo>
                      <a:pt x="0" y="97"/>
                    </a:lnTo>
                    <a:lnTo>
                      <a:pt x="241" y="481"/>
                    </a:lnTo>
                    <a:lnTo>
                      <a:pt x="529" y="817"/>
                    </a:lnTo>
                    <a:lnTo>
                      <a:pt x="913" y="1249"/>
                    </a:lnTo>
                    <a:lnTo>
                      <a:pt x="1201" y="1201"/>
                    </a:lnTo>
                    <a:lnTo>
                      <a:pt x="817" y="769"/>
                    </a:lnTo>
                    <a:lnTo>
                      <a:pt x="481" y="385"/>
                    </a:lnTo>
                    <a:lnTo>
                      <a:pt x="24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18" name="Google Shape;2918;p45"/>
            <p:cNvGrpSpPr/>
            <p:nvPr/>
          </p:nvGrpSpPr>
          <p:grpSpPr>
            <a:xfrm>
              <a:off x="4194880" y="328742"/>
              <a:ext cx="413138" cy="962024"/>
              <a:chOff x="4194880" y="328742"/>
              <a:chExt cx="413138" cy="962024"/>
            </a:xfrm>
          </p:grpSpPr>
          <p:sp>
            <p:nvSpPr>
              <p:cNvPr id="2919" name="Google Shape;2919;p45"/>
              <p:cNvSpPr/>
              <p:nvPr/>
            </p:nvSpPr>
            <p:spPr>
              <a:xfrm flipH="1">
                <a:off x="4194880" y="328742"/>
                <a:ext cx="413138" cy="475806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0" name="Google Shape;2920;p45"/>
              <p:cNvSpPr/>
              <p:nvPr/>
            </p:nvSpPr>
            <p:spPr>
              <a:xfrm rot="-2306925" flipH="1">
                <a:off x="4256692" y="959568"/>
                <a:ext cx="247590" cy="285134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21" name="Google Shape;2921;p45"/>
            <p:cNvGrpSpPr/>
            <p:nvPr/>
          </p:nvGrpSpPr>
          <p:grpSpPr>
            <a:xfrm rot="10800000">
              <a:off x="5732238" y="773817"/>
              <a:ext cx="413138" cy="962024"/>
              <a:chOff x="4194880" y="328742"/>
              <a:chExt cx="413138" cy="962024"/>
            </a:xfrm>
          </p:grpSpPr>
          <p:sp>
            <p:nvSpPr>
              <p:cNvPr id="2922" name="Google Shape;2922;p45"/>
              <p:cNvSpPr/>
              <p:nvPr/>
            </p:nvSpPr>
            <p:spPr>
              <a:xfrm flipH="1">
                <a:off x="4194880" y="328742"/>
                <a:ext cx="413138" cy="475806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3" name="Google Shape;2923;p45"/>
              <p:cNvSpPr/>
              <p:nvPr/>
            </p:nvSpPr>
            <p:spPr>
              <a:xfrm rot="-2306925" flipH="1">
                <a:off x="4256692" y="959568"/>
                <a:ext cx="247590" cy="285134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24" name="Google Shape;2924;p45"/>
          <p:cNvGrpSpPr/>
          <p:nvPr/>
        </p:nvGrpSpPr>
        <p:grpSpPr>
          <a:xfrm rot="386444" flipH="1">
            <a:off x="5482873" y="1212338"/>
            <a:ext cx="2962115" cy="3778528"/>
            <a:chOff x="5111475" y="3562250"/>
            <a:chExt cx="901700" cy="1150225"/>
          </a:xfrm>
        </p:grpSpPr>
        <p:sp>
          <p:nvSpPr>
            <p:cNvPr id="2925" name="Google Shape;2925;p45"/>
            <p:cNvSpPr/>
            <p:nvPr/>
          </p:nvSpPr>
          <p:spPr>
            <a:xfrm>
              <a:off x="5113875" y="4345050"/>
              <a:ext cx="432250" cy="171725"/>
            </a:xfrm>
            <a:custGeom>
              <a:avLst/>
              <a:gdLst/>
              <a:ahLst/>
              <a:cxnLst/>
              <a:rect l="l" t="t" r="r" b="b"/>
              <a:pathLst>
                <a:path w="17290" h="6869" extrusionOk="0">
                  <a:moveTo>
                    <a:pt x="11574" y="1"/>
                  </a:moveTo>
                  <a:lnTo>
                    <a:pt x="10998" y="625"/>
                  </a:lnTo>
                  <a:lnTo>
                    <a:pt x="10422" y="1153"/>
                  </a:lnTo>
                  <a:lnTo>
                    <a:pt x="9846" y="1634"/>
                  </a:lnTo>
                  <a:lnTo>
                    <a:pt x="9317" y="2066"/>
                  </a:lnTo>
                  <a:lnTo>
                    <a:pt x="8789" y="2402"/>
                  </a:lnTo>
                  <a:lnTo>
                    <a:pt x="8309" y="2738"/>
                  </a:lnTo>
                  <a:lnTo>
                    <a:pt x="7828" y="2978"/>
                  </a:lnTo>
                  <a:lnTo>
                    <a:pt x="7348" y="3170"/>
                  </a:lnTo>
                  <a:lnTo>
                    <a:pt x="6916" y="3314"/>
                  </a:lnTo>
                  <a:lnTo>
                    <a:pt x="6484" y="3459"/>
                  </a:lnTo>
                  <a:lnTo>
                    <a:pt x="6052" y="3507"/>
                  </a:lnTo>
                  <a:lnTo>
                    <a:pt x="5667" y="3555"/>
                  </a:lnTo>
                  <a:lnTo>
                    <a:pt x="4947" y="3555"/>
                  </a:lnTo>
                  <a:lnTo>
                    <a:pt x="4275" y="3411"/>
                  </a:lnTo>
                  <a:lnTo>
                    <a:pt x="3698" y="3170"/>
                  </a:lnTo>
                  <a:lnTo>
                    <a:pt x="3218" y="2930"/>
                  </a:lnTo>
                  <a:lnTo>
                    <a:pt x="2786" y="2642"/>
                  </a:lnTo>
                  <a:lnTo>
                    <a:pt x="2450" y="2306"/>
                  </a:lnTo>
                  <a:lnTo>
                    <a:pt x="2162" y="2066"/>
                  </a:lnTo>
                  <a:lnTo>
                    <a:pt x="1969" y="1826"/>
                  </a:lnTo>
                  <a:lnTo>
                    <a:pt x="1825" y="1586"/>
                  </a:lnTo>
                  <a:lnTo>
                    <a:pt x="0" y="6868"/>
                  </a:lnTo>
                  <a:lnTo>
                    <a:pt x="1633" y="4563"/>
                  </a:lnTo>
                  <a:lnTo>
                    <a:pt x="1681" y="4659"/>
                  </a:lnTo>
                  <a:lnTo>
                    <a:pt x="1921" y="4899"/>
                  </a:lnTo>
                  <a:lnTo>
                    <a:pt x="2306" y="5235"/>
                  </a:lnTo>
                  <a:lnTo>
                    <a:pt x="2882" y="5620"/>
                  </a:lnTo>
                  <a:lnTo>
                    <a:pt x="3266" y="5812"/>
                  </a:lnTo>
                  <a:lnTo>
                    <a:pt x="3698" y="6004"/>
                  </a:lnTo>
                  <a:lnTo>
                    <a:pt x="4179" y="6148"/>
                  </a:lnTo>
                  <a:lnTo>
                    <a:pt x="4755" y="6292"/>
                  </a:lnTo>
                  <a:lnTo>
                    <a:pt x="5379" y="6436"/>
                  </a:lnTo>
                  <a:lnTo>
                    <a:pt x="6100" y="6532"/>
                  </a:lnTo>
                  <a:lnTo>
                    <a:pt x="6868" y="6580"/>
                  </a:lnTo>
                  <a:lnTo>
                    <a:pt x="7732" y="6580"/>
                  </a:lnTo>
                  <a:lnTo>
                    <a:pt x="8165" y="6532"/>
                  </a:lnTo>
                  <a:lnTo>
                    <a:pt x="8597" y="6484"/>
                  </a:lnTo>
                  <a:lnTo>
                    <a:pt x="9077" y="6388"/>
                  </a:lnTo>
                  <a:lnTo>
                    <a:pt x="9509" y="6244"/>
                  </a:lnTo>
                  <a:lnTo>
                    <a:pt x="10374" y="5908"/>
                  </a:lnTo>
                  <a:lnTo>
                    <a:pt x="11238" y="5476"/>
                  </a:lnTo>
                  <a:lnTo>
                    <a:pt x="12055" y="4995"/>
                  </a:lnTo>
                  <a:lnTo>
                    <a:pt x="12871" y="4467"/>
                  </a:lnTo>
                  <a:lnTo>
                    <a:pt x="13592" y="3891"/>
                  </a:lnTo>
                  <a:lnTo>
                    <a:pt x="14312" y="3314"/>
                  </a:lnTo>
                  <a:lnTo>
                    <a:pt x="14936" y="2690"/>
                  </a:lnTo>
                  <a:lnTo>
                    <a:pt x="15561" y="2162"/>
                  </a:lnTo>
                  <a:lnTo>
                    <a:pt x="16473" y="1153"/>
                  </a:lnTo>
                  <a:lnTo>
                    <a:pt x="17097" y="433"/>
                  </a:lnTo>
                  <a:lnTo>
                    <a:pt x="17289" y="145"/>
                  </a:lnTo>
                  <a:lnTo>
                    <a:pt x="11574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45"/>
            <p:cNvSpPr/>
            <p:nvPr/>
          </p:nvSpPr>
          <p:spPr>
            <a:xfrm>
              <a:off x="5113875" y="4345050"/>
              <a:ext cx="432250" cy="171725"/>
            </a:xfrm>
            <a:custGeom>
              <a:avLst/>
              <a:gdLst/>
              <a:ahLst/>
              <a:cxnLst/>
              <a:rect l="l" t="t" r="r" b="b"/>
              <a:pathLst>
                <a:path w="17290" h="6869" fill="none" extrusionOk="0">
                  <a:moveTo>
                    <a:pt x="17289" y="145"/>
                  </a:moveTo>
                  <a:lnTo>
                    <a:pt x="17289" y="145"/>
                  </a:lnTo>
                  <a:lnTo>
                    <a:pt x="17097" y="433"/>
                  </a:lnTo>
                  <a:lnTo>
                    <a:pt x="16473" y="1153"/>
                  </a:lnTo>
                  <a:lnTo>
                    <a:pt x="15561" y="2162"/>
                  </a:lnTo>
                  <a:lnTo>
                    <a:pt x="14936" y="2690"/>
                  </a:lnTo>
                  <a:lnTo>
                    <a:pt x="14312" y="3314"/>
                  </a:lnTo>
                  <a:lnTo>
                    <a:pt x="13592" y="3891"/>
                  </a:lnTo>
                  <a:lnTo>
                    <a:pt x="12871" y="4467"/>
                  </a:lnTo>
                  <a:lnTo>
                    <a:pt x="12055" y="4995"/>
                  </a:lnTo>
                  <a:lnTo>
                    <a:pt x="11238" y="5476"/>
                  </a:lnTo>
                  <a:lnTo>
                    <a:pt x="10374" y="5908"/>
                  </a:lnTo>
                  <a:lnTo>
                    <a:pt x="9509" y="6244"/>
                  </a:lnTo>
                  <a:lnTo>
                    <a:pt x="9077" y="6388"/>
                  </a:lnTo>
                  <a:lnTo>
                    <a:pt x="8597" y="6484"/>
                  </a:lnTo>
                  <a:lnTo>
                    <a:pt x="8165" y="6532"/>
                  </a:lnTo>
                  <a:lnTo>
                    <a:pt x="7732" y="6580"/>
                  </a:lnTo>
                  <a:lnTo>
                    <a:pt x="7732" y="6580"/>
                  </a:lnTo>
                  <a:lnTo>
                    <a:pt x="6868" y="6580"/>
                  </a:lnTo>
                  <a:lnTo>
                    <a:pt x="6100" y="6532"/>
                  </a:lnTo>
                  <a:lnTo>
                    <a:pt x="5379" y="6436"/>
                  </a:lnTo>
                  <a:lnTo>
                    <a:pt x="4755" y="6292"/>
                  </a:lnTo>
                  <a:lnTo>
                    <a:pt x="4179" y="6148"/>
                  </a:lnTo>
                  <a:lnTo>
                    <a:pt x="3698" y="6004"/>
                  </a:lnTo>
                  <a:lnTo>
                    <a:pt x="3266" y="5812"/>
                  </a:lnTo>
                  <a:lnTo>
                    <a:pt x="2882" y="5620"/>
                  </a:lnTo>
                  <a:lnTo>
                    <a:pt x="2306" y="5235"/>
                  </a:lnTo>
                  <a:lnTo>
                    <a:pt x="1921" y="4899"/>
                  </a:lnTo>
                  <a:lnTo>
                    <a:pt x="1681" y="4659"/>
                  </a:lnTo>
                  <a:lnTo>
                    <a:pt x="1633" y="4563"/>
                  </a:lnTo>
                  <a:lnTo>
                    <a:pt x="0" y="6868"/>
                  </a:lnTo>
                  <a:lnTo>
                    <a:pt x="1825" y="1586"/>
                  </a:lnTo>
                  <a:lnTo>
                    <a:pt x="1825" y="1586"/>
                  </a:lnTo>
                  <a:lnTo>
                    <a:pt x="1969" y="1826"/>
                  </a:lnTo>
                  <a:lnTo>
                    <a:pt x="2162" y="2066"/>
                  </a:lnTo>
                  <a:lnTo>
                    <a:pt x="2450" y="2306"/>
                  </a:lnTo>
                  <a:lnTo>
                    <a:pt x="2786" y="2642"/>
                  </a:lnTo>
                  <a:lnTo>
                    <a:pt x="3218" y="2930"/>
                  </a:lnTo>
                  <a:lnTo>
                    <a:pt x="3698" y="3170"/>
                  </a:lnTo>
                  <a:lnTo>
                    <a:pt x="4275" y="3411"/>
                  </a:lnTo>
                  <a:lnTo>
                    <a:pt x="4947" y="3555"/>
                  </a:lnTo>
                  <a:lnTo>
                    <a:pt x="5283" y="3555"/>
                  </a:lnTo>
                  <a:lnTo>
                    <a:pt x="5667" y="3555"/>
                  </a:lnTo>
                  <a:lnTo>
                    <a:pt x="6052" y="3507"/>
                  </a:lnTo>
                  <a:lnTo>
                    <a:pt x="6484" y="3459"/>
                  </a:lnTo>
                  <a:lnTo>
                    <a:pt x="6916" y="3314"/>
                  </a:lnTo>
                  <a:lnTo>
                    <a:pt x="7348" y="3170"/>
                  </a:lnTo>
                  <a:lnTo>
                    <a:pt x="7828" y="2978"/>
                  </a:lnTo>
                  <a:lnTo>
                    <a:pt x="8309" y="2738"/>
                  </a:lnTo>
                  <a:lnTo>
                    <a:pt x="8789" y="2402"/>
                  </a:lnTo>
                  <a:lnTo>
                    <a:pt x="9317" y="2066"/>
                  </a:lnTo>
                  <a:lnTo>
                    <a:pt x="9846" y="1634"/>
                  </a:lnTo>
                  <a:lnTo>
                    <a:pt x="10422" y="1153"/>
                  </a:lnTo>
                  <a:lnTo>
                    <a:pt x="10998" y="625"/>
                  </a:lnTo>
                  <a:lnTo>
                    <a:pt x="11574" y="1"/>
                  </a:lnTo>
                  <a:lnTo>
                    <a:pt x="17289" y="1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45"/>
            <p:cNvSpPr/>
            <p:nvPr/>
          </p:nvSpPr>
          <p:spPr>
            <a:xfrm>
              <a:off x="5271150" y="4427900"/>
              <a:ext cx="61250" cy="80475"/>
            </a:xfrm>
            <a:custGeom>
              <a:avLst/>
              <a:gdLst/>
              <a:ahLst/>
              <a:cxnLst/>
              <a:rect l="l" t="t" r="r" b="b"/>
              <a:pathLst>
                <a:path w="2450" h="3219" extrusionOk="0">
                  <a:moveTo>
                    <a:pt x="1441" y="3218"/>
                  </a:move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close/>
                  <a:moveTo>
                    <a:pt x="1489" y="3218"/>
                  </a:moveTo>
                  <a:lnTo>
                    <a:pt x="1489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89" y="3218"/>
                  </a:lnTo>
                  <a:close/>
                  <a:moveTo>
                    <a:pt x="1489" y="3218"/>
                  </a:move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close/>
                  <a:moveTo>
                    <a:pt x="1489" y="3218"/>
                  </a:move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close/>
                  <a:moveTo>
                    <a:pt x="1537" y="3218"/>
                  </a:move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close/>
                  <a:moveTo>
                    <a:pt x="1537" y="3218"/>
                  </a:move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close/>
                  <a:moveTo>
                    <a:pt x="1586" y="3218"/>
                  </a:move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close/>
                  <a:moveTo>
                    <a:pt x="1586" y="3218"/>
                  </a:move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close/>
                  <a:moveTo>
                    <a:pt x="1634" y="3218"/>
                  </a:moveTo>
                  <a:lnTo>
                    <a:pt x="1634" y="3218"/>
                  </a:lnTo>
                  <a:lnTo>
                    <a:pt x="1634" y="3218"/>
                  </a:lnTo>
                  <a:close/>
                  <a:moveTo>
                    <a:pt x="2018" y="3218"/>
                  </a:moveTo>
                  <a:lnTo>
                    <a:pt x="2018" y="3218"/>
                  </a:lnTo>
                  <a:lnTo>
                    <a:pt x="2018" y="3218"/>
                  </a:lnTo>
                  <a:lnTo>
                    <a:pt x="2018" y="3218"/>
                  </a:lnTo>
                  <a:close/>
                  <a:moveTo>
                    <a:pt x="2066" y="3170"/>
                  </a:moveTo>
                  <a:lnTo>
                    <a:pt x="2066" y="3170"/>
                  </a:lnTo>
                  <a:lnTo>
                    <a:pt x="2066" y="3170"/>
                  </a:lnTo>
                  <a:close/>
                  <a:moveTo>
                    <a:pt x="2162" y="3170"/>
                  </a:move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close/>
                  <a:moveTo>
                    <a:pt x="2162" y="3170"/>
                  </a:move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close/>
                  <a:moveTo>
                    <a:pt x="2210" y="3170"/>
                  </a:move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close/>
                  <a:moveTo>
                    <a:pt x="2210" y="3170"/>
                  </a:move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close/>
                  <a:moveTo>
                    <a:pt x="2258" y="3170"/>
                  </a:move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close/>
                  <a:moveTo>
                    <a:pt x="2258" y="3170"/>
                  </a:move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close/>
                  <a:moveTo>
                    <a:pt x="2258" y="3170"/>
                  </a:move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close/>
                  <a:moveTo>
                    <a:pt x="2306" y="3170"/>
                  </a:move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close/>
                  <a:moveTo>
                    <a:pt x="2306" y="3170"/>
                  </a:move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close/>
                  <a:moveTo>
                    <a:pt x="2354" y="3170"/>
                  </a:move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close/>
                  <a:moveTo>
                    <a:pt x="2354" y="3122"/>
                  </a:move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close/>
                  <a:moveTo>
                    <a:pt x="2354" y="3122"/>
                  </a:move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close/>
                  <a:moveTo>
                    <a:pt x="2402" y="3122"/>
                  </a:move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close/>
                  <a:moveTo>
                    <a:pt x="2402" y="3122"/>
                  </a:move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close/>
                  <a:moveTo>
                    <a:pt x="2402" y="3122"/>
                  </a:move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close/>
                  <a:moveTo>
                    <a:pt x="2450" y="3122"/>
                  </a:move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close/>
                  <a:moveTo>
                    <a:pt x="721" y="0"/>
                  </a:moveTo>
                  <a:lnTo>
                    <a:pt x="721" y="0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721" y="0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45"/>
            <p:cNvSpPr/>
            <p:nvPr/>
          </p:nvSpPr>
          <p:spPr>
            <a:xfrm>
              <a:off x="53071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45"/>
            <p:cNvSpPr/>
            <p:nvPr/>
          </p:nvSpPr>
          <p:spPr>
            <a:xfrm>
              <a:off x="5307175" y="45083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45"/>
            <p:cNvSpPr/>
            <p:nvPr/>
          </p:nvSpPr>
          <p:spPr>
            <a:xfrm>
              <a:off x="53083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45"/>
            <p:cNvSpPr/>
            <p:nvPr/>
          </p:nvSpPr>
          <p:spPr>
            <a:xfrm>
              <a:off x="53083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45"/>
            <p:cNvSpPr/>
            <p:nvPr/>
          </p:nvSpPr>
          <p:spPr>
            <a:xfrm>
              <a:off x="53095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45"/>
            <p:cNvSpPr/>
            <p:nvPr/>
          </p:nvSpPr>
          <p:spPr>
            <a:xfrm>
              <a:off x="53095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45"/>
            <p:cNvSpPr/>
            <p:nvPr/>
          </p:nvSpPr>
          <p:spPr>
            <a:xfrm>
              <a:off x="53107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45"/>
            <p:cNvSpPr/>
            <p:nvPr/>
          </p:nvSpPr>
          <p:spPr>
            <a:xfrm>
              <a:off x="53107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45"/>
            <p:cNvSpPr/>
            <p:nvPr/>
          </p:nvSpPr>
          <p:spPr>
            <a:xfrm>
              <a:off x="53119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45"/>
            <p:cNvSpPr/>
            <p:nvPr/>
          </p:nvSpPr>
          <p:spPr>
            <a:xfrm>
              <a:off x="53215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45"/>
            <p:cNvSpPr/>
            <p:nvPr/>
          </p:nvSpPr>
          <p:spPr>
            <a:xfrm>
              <a:off x="53227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45"/>
            <p:cNvSpPr/>
            <p:nvPr/>
          </p:nvSpPr>
          <p:spPr>
            <a:xfrm>
              <a:off x="53251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45"/>
            <p:cNvSpPr/>
            <p:nvPr/>
          </p:nvSpPr>
          <p:spPr>
            <a:xfrm>
              <a:off x="53251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45"/>
            <p:cNvSpPr/>
            <p:nvPr/>
          </p:nvSpPr>
          <p:spPr>
            <a:xfrm>
              <a:off x="53263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45"/>
            <p:cNvSpPr/>
            <p:nvPr/>
          </p:nvSpPr>
          <p:spPr>
            <a:xfrm>
              <a:off x="53263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45"/>
            <p:cNvSpPr/>
            <p:nvPr/>
          </p:nvSpPr>
          <p:spPr>
            <a:xfrm>
              <a:off x="53275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45"/>
            <p:cNvSpPr/>
            <p:nvPr/>
          </p:nvSpPr>
          <p:spPr>
            <a:xfrm>
              <a:off x="53275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45"/>
            <p:cNvSpPr/>
            <p:nvPr/>
          </p:nvSpPr>
          <p:spPr>
            <a:xfrm>
              <a:off x="53275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45"/>
            <p:cNvSpPr/>
            <p:nvPr/>
          </p:nvSpPr>
          <p:spPr>
            <a:xfrm>
              <a:off x="53287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45"/>
            <p:cNvSpPr/>
            <p:nvPr/>
          </p:nvSpPr>
          <p:spPr>
            <a:xfrm>
              <a:off x="53287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45"/>
            <p:cNvSpPr/>
            <p:nvPr/>
          </p:nvSpPr>
          <p:spPr>
            <a:xfrm>
              <a:off x="53299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45"/>
            <p:cNvSpPr/>
            <p:nvPr/>
          </p:nvSpPr>
          <p:spPr>
            <a:xfrm>
              <a:off x="53299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45"/>
            <p:cNvSpPr/>
            <p:nvPr/>
          </p:nvSpPr>
          <p:spPr>
            <a:xfrm>
              <a:off x="53299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45"/>
            <p:cNvSpPr/>
            <p:nvPr/>
          </p:nvSpPr>
          <p:spPr>
            <a:xfrm>
              <a:off x="53311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45"/>
            <p:cNvSpPr/>
            <p:nvPr/>
          </p:nvSpPr>
          <p:spPr>
            <a:xfrm>
              <a:off x="53311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45"/>
            <p:cNvSpPr/>
            <p:nvPr/>
          </p:nvSpPr>
          <p:spPr>
            <a:xfrm>
              <a:off x="53311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45"/>
            <p:cNvSpPr/>
            <p:nvPr/>
          </p:nvSpPr>
          <p:spPr>
            <a:xfrm>
              <a:off x="53323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45"/>
            <p:cNvSpPr/>
            <p:nvPr/>
          </p:nvSpPr>
          <p:spPr>
            <a:xfrm>
              <a:off x="5271150" y="4427900"/>
              <a:ext cx="18050" cy="3625"/>
            </a:xfrm>
            <a:custGeom>
              <a:avLst/>
              <a:gdLst/>
              <a:ahLst/>
              <a:cxnLst/>
              <a:rect l="l" t="t" r="r" b="b"/>
              <a:pathLst>
                <a:path w="722" h="145" fill="none" extrusionOk="0">
                  <a:moveTo>
                    <a:pt x="721" y="0"/>
                  </a:moveTo>
                  <a:lnTo>
                    <a:pt x="721" y="0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721" y="0"/>
                  </a:lnTo>
                  <a:lnTo>
                    <a:pt x="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45"/>
            <p:cNvSpPr/>
            <p:nvPr/>
          </p:nvSpPr>
          <p:spPr>
            <a:xfrm>
              <a:off x="5271150" y="4427900"/>
              <a:ext cx="61250" cy="81675"/>
            </a:xfrm>
            <a:custGeom>
              <a:avLst/>
              <a:gdLst/>
              <a:ahLst/>
              <a:cxnLst/>
              <a:rect l="l" t="t" r="r" b="b"/>
              <a:pathLst>
                <a:path w="2450" h="3267" extrusionOk="0">
                  <a:moveTo>
                    <a:pt x="721" y="0"/>
                  </a:moveTo>
                  <a:lnTo>
                    <a:pt x="1" y="145"/>
                  </a:lnTo>
                  <a:lnTo>
                    <a:pt x="673" y="1729"/>
                  </a:lnTo>
                  <a:lnTo>
                    <a:pt x="1009" y="2498"/>
                  </a:lnTo>
                  <a:lnTo>
                    <a:pt x="1345" y="3266"/>
                  </a:lnTo>
                  <a:lnTo>
                    <a:pt x="1441" y="3266"/>
                  </a:lnTo>
                  <a:lnTo>
                    <a:pt x="1441" y="3218"/>
                  </a:lnTo>
                  <a:lnTo>
                    <a:pt x="2018" y="3218"/>
                  </a:lnTo>
                  <a:lnTo>
                    <a:pt x="2066" y="3170"/>
                  </a:lnTo>
                  <a:lnTo>
                    <a:pt x="2354" y="3170"/>
                  </a:lnTo>
                  <a:lnTo>
                    <a:pt x="2354" y="3122"/>
                  </a:lnTo>
                  <a:lnTo>
                    <a:pt x="2450" y="3122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45"/>
            <p:cNvSpPr/>
            <p:nvPr/>
          </p:nvSpPr>
          <p:spPr>
            <a:xfrm>
              <a:off x="5271150" y="4427900"/>
              <a:ext cx="61250" cy="81675"/>
            </a:xfrm>
            <a:custGeom>
              <a:avLst/>
              <a:gdLst/>
              <a:ahLst/>
              <a:cxnLst/>
              <a:rect l="l" t="t" r="r" b="b"/>
              <a:pathLst>
                <a:path w="2450" h="3267" fill="none" extrusionOk="0">
                  <a:moveTo>
                    <a:pt x="721" y="0"/>
                  </a:moveTo>
                  <a:lnTo>
                    <a:pt x="721" y="0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673" y="1729"/>
                  </a:lnTo>
                  <a:lnTo>
                    <a:pt x="1009" y="2498"/>
                  </a:lnTo>
                  <a:lnTo>
                    <a:pt x="1345" y="3266"/>
                  </a:lnTo>
                  <a:lnTo>
                    <a:pt x="1345" y="3266"/>
                  </a:lnTo>
                  <a:lnTo>
                    <a:pt x="1441" y="3266"/>
                  </a:lnTo>
                  <a:lnTo>
                    <a:pt x="1441" y="3266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634" y="3218"/>
                  </a:lnTo>
                  <a:lnTo>
                    <a:pt x="1634" y="3218"/>
                  </a:lnTo>
                  <a:lnTo>
                    <a:pt x="1634" y="3218"/>
                  </a:lnTo>
                  <a:lnTo>
                    <a:pt x="2018" y="3218"/>
                  </a:lnTo>
                  <a:lnTo>
                    <a:pt x="2018" y="3218"/>
                  </a:lnTo>
                  <a:lnTo>
                    <a:pt x="2018" y="3218"/>
                  </a:lnTo>
                  <a:lnTo>
                    <a:pt x="2066" y="3170"/>
                  </a:lnTo>
                  <a:lnTo>
                    <a:pt x="2066" y="3170"/>
                  </a:lnTo>
                  <a:lnTo>
                    <a:pt x="2066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45"/>
            <p:cNvSpPr/>
            <p:nvPr/>
          </p:nvSpPr>
          <p:spPr>
            <a:xfrm>
              <a:off x="5111475" y="4382275"/>
              <a:ext cx="69650" cy="138100"/>
            </a:xfrm>
            <a:custGeom>
              <a:avLst/>
              <a:gdLst/>
              <a:ahLst/>
              <a:cxnLst/>
              <a:rect l="l" t="t" r="r" b="b"/>
              <a:pathLst>
                <a:path w="2786" h="5524" extrusionOk="0">
                  <a:moveTo>
                    <a:pt x="1633" y="0"/>
                  </a:moveTo>
                  <a:lnTo>
                    <a:pt x="769" y="2786"/>
                  </a:lnTo>
                  <a:lnTo>
                    <a:pt x="192" y="4659"/>
                  </a:lnTo>
                  <a:lnTo>
                    <a:pt x="0" y="5283"/>
                  </a:lnTo>
                  <a:lnTo>
                    <a:pt x="0" y="5523"/>
                  </a:lnTo>
                  <a:lnTo>
                    <a:pt x="96" y="5475"/>
                  </a:lnTo>
                  <a:lnTo>
                    <a:pt x="288" y="5283"/>
                  </a:lnTo>
                  <a:lnTo>
                    <a:pt x="817" y="4755"/>
                  </a:lnTo>
                  <a:lnTo>
                    <a:pt x="1393" y="4083"/>
                  </a:lnTo>
                  <a:lnTo>
                    <a:pt x="1585" y="3794"/>
                  </a:lnTo>
                  <a:lnTo>
                    <a:pt x="1681" y="3602"/>
                  </a:lnTo>
                  <a:lnTo>
                    <a:pt x="1777" y="3939"/>
                  </a:lnTo>
                  <a:lnTo>
                    <a:pt x="1873" y="4179"/>
                  </a:lnTo>
                  <a:lnTo>
                    <a:pt x="1969" y="4227"/>
                  </a:lnTo>
                  <a:lnTo>
                    <a:pt x="2065" y="4227"/>
                  </a:lnTo>
                  <a:lnTo>
                    <a:pt x="2306" y="4083"/>
                  </a:lnTo>
                  <a:lnTo>
                    <a:pt x="2594" y="3843"/>
                  </a:lnTo>
                  <a:lnTo>
                    <a:pt x="2690" y="3698"/>
                  </a:lnTo>
                  <a:lnTo>
                    <a:pt x="2786" y="3506"/>
                  </a:lnTo>
                  <a:lnTo>
                    <a:pt x="2786" y="3362"/>
                  </a:lnTo>
                  <a:lnTo>
                    <a:pt x="2786" y="3170"/>
                  </a:lnTo>
                  <a:lnTo>
                    <a:pt x="2690" y="3026"/>
                  </a:lnTo>
                  <a:lnTo>
                    <a:pt x="2594" y="2930"/>
                  </a:lnTo>
                  <a:lnTo>
                    <a:pt x="2354" y="2738"/>
                  </a:lnTo>
                  <a:lnTo>
                    <a:pt x="2113" y="2642"/>
                  </a:lnTo>
                  <a:lnTo>
                    <a:pt x="2017" y="2642"/>
                  </a:lnTo>
                  <a:lnTo>
                    <a:pt x="2450" y="1633"/>
                  </a:lnTo>
                  <a:lnTo>
                    <a:pt x="2690" y="961"/>
                  </a:lnTo>
                  <a:lnTo>
                    <a:pt x="2786" y="721"/>
                  </a:lnTo>
                  <a:lnTo>
                    <a:pt x="2786" y="577"/>
                  </a:lnTo>
                  <a:lnTo>
                    <a:pt x="2594" y="433"/>
                  </a:lnTo>
                  <a:lnTo>
                    <a:pt x="2209" y="241"/>
                  </a:lnTo>
                  <a:lnTo>
                    <a:pt x="1825" y="49"/>
                  </a:lnTo>
                  <a:lnTo>
                    <a:pt x="1681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45"/>
            <p:cNvSpPr/>
            <p:nvPr/>
          </p:nvSpPr>
          <p:spPr>
            <a:xfrm>
              <a:off x="5336000" y="4311450"/>
              <a:ext cx="284575" cy="397425"/>
            </a:xfrm>
            <a:custGeom>
              <a:avLst/>
              <a:gdLst/>
              <a:ahLst/>
              <a:cxnLst/>
              <a:rect l="l" t="t" r="r" b="b"/>
              <a:pathLst>
                <a:path w="11383" h="15897" extrusionOk="0">
                  <a:moveTo>
                    <a:pt x="11382" y="0"/>
                  </a:moveTo>
                  <a:lnTo>
                    <a:pt x="6772" y="3410"/>
                  </a:lnTo>
                  <a:lnTo>
                    <a:pt x="6820" y="4226"/>
                  </a:lnTo>
                  <a:lnTo>
                    <a:pt x="6820" y="4995"/>
                  </a:lnTo>
                  <a:lnTo>
                    <a:pt x="6724" y="5715"/>
                  </a:lnTo>
                  <a:lnTo>
                    <a:pt x="6676" y="6339"/>
                  </a:lnTo>
                  <a:lnTo>
                    <a:pt x="6531" y="6964"/>
                  </a:lnTo>
                  <a:lnTo>
                    <a:pt x="6387" y="7492"/>
                  </a:lnTo>
                  <a:lnTo>
                    <a:pt x="6195" y="7972"/>
                  </a:lnTo>
                  <a:lnTo>
                    <a:pt x="5955" y="8404"/>
                  </a:lnTo>
                  <a:lnTo>
                    <a:pt x="5715" y="8837"/>
                  </a:lnTo>
                  <a:lnTo>
                    <a:pt x="5475" y="9173"/>
                  </a:lnTo>
                  <a:lnTo>
                    <a:pt x="5187" y="9461"/>
                  </a:lnTo>
                  <a:lnTo>
                    <a:pt x="4899" y="9749"/>
                  </a:lnTo>
                  <a:lnTo>
                    <a:pt x="4610" y="9989"/>
                  </a:lnTo>
                  <a:lnTo>
                    <a:pt x="4274" y="10181"/>
                  </a:lnTo>
                  <a:lnTo>
                    <a:pt x="3938" y="10325"/>
                  </a:lnTo>
                  <a:lnTo>
                    <a:pt x="3602" y="10469"/>
                  </a:lnTo>
                  <a:lnTo>
                    <a:pt x="2978" y="10662"/>
                  </a:lnTo>
                  <a:lnTo>
                    <a:pt x="2305" y="10758"/>
                  </a:lnTo>
                  <a:lnTo>
                    <a:pt x="1729" y="10806"/>
                  </a:lnTo>
                  <a:lnTo>
                    <a:pt x="1153" y="10806"/>
                  </a:lnTo>
                  <a:lnTo>
                    <a:pt x="720" y="10758"/>
                  </a:lnTo>
                  <a:lnTo>
                    <a:pt x="336" y="10710"/>
                  </a:lnTo>
                  <a:lnTo>
                    <a:pt x="0" y="10614"/>
                  </a:lnTo>
                  <a:lnTo>
                    <a:pt x="1825" y="15896"/>
                  </a:lnTo>
                  <a:lnTo>
                    <a:pt x="1825" y="15896"/>
                  </a:lnTo>
                  <a:lnTo>
                    <a:pt x="1681" y="13783"/>
                  </a:lnTo>
                  <a:lnTo>
                    <a:pt x="2161" y="13783"/>
                  </a:lnTo>
                  <a:lnTo>
                    <a:pt x="2786" y="13735"/>
                  </a:lnTo>
                  <a:lnTo>
                    <a:pt x="3506" y="13639"/>
                  </a:lnTo>
                  <a:lnTo>
                    <a:pt x="4418" y="13447"/>
                  </a:lnTo>
                  <a:lnTo>
                    <a:pt x="5427" y="13111"/>
                  </a:lnTo>
                  <a:lnTo>
                    <a:pt x="6003" y="12871"/>
                  </a:lnTo>
                  <a:lnTo>
                    <a:pt x="6531" y="12631"/>
                  </a:lnTo>
                  <a:lnTo>
                    <a:pt x="7108" y="12342"/>
                  </a:lnTo>
                  <a:lnTo>
                    <a:pt x="7684" y="12006"/>
                  </a:lnTo>
                  <a:lnTo>
                    <a:pt x="8020" y="11718"/>
                  </a:lnTo>
                  <a:lnTo>
                    <a:pt x="8356" y="11430"/>
                  </a:lnTo>
                  <a:lnTo>
                    <a:pt x="8693" y="11094"/>
                  </a:lnTo>
                  <a:lnTo>
                    <a:pt x="8981" y="10710"/>
                  </a:lnTo>
                  <a:lnTo>
                    <a:pt x="9221" y="10325"/>
                  </a:lnTo>
                  <a:lnTo>
                    <a:pt x="9509" y="9893"/>
                  </a:lnTo>
                  <a:lnTo>
                    <a:pt x="9941" y="8981"/>
                  </a:lnTo>
                  <a:lnTo>
                    <a:pt x="10325" y="8020"/>
                  </a:lnTo>
                  <a:lnTo>
                    <a:pt x="10614" y="7012"/>
                  </a:lnTo>
                  <a:lnTo>
                    <a:pt x="10854" y="6003"/>
                  </a:lnTo>
                  <a:lnTo>
                    <a:pt x="11046" y="4995"/>
                  </a:lnTo>
                  <a:lnTo>
                    <a:pt x="11190" y="4034"/>
                  </a:lnTo>
                  <a:lnTo>
                    <a:pt x="11286" y="3074"/>
                  </a:lnTo>
                  <a:lnTo>
                    <a:pt x="11382" y="1489"/>
                  </a:lnTo>
                  <a:lnTo>
                    <a:pt x="11382" y="384"/>
                  </a:lnTo>
                  <a:lnTo>
                    <a:pt x="11382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45"/>
            <p:cNvSpPr/>
            <p:nvPr/>
          </p:nvSpPr>
          <p:spPr>
            <a:xfrm>
              <a:off x="5336000" y="4311450"/>
              <a:ext cx="284575" cy="397425"/>
            </a:xfrm>
            <a:custGeom>
              <a:avLst/>
              <a:gdLst/>
              <a:ahLst/>
              <a:cxnLst/>
              <a:rect l="l" t="t" r="r" b="b"/>
              <a:pathLst>
                <a:path w="11383" h="15897" fill="none" extrusionOk="0">
                  <a:moveTo>
                    <a:pt x="11382" y="0"/>
                  </a:moveTo>
                  <a:lnTo>
                    <a:pt x="11382" y="0"/>
                  </a:lnTo>
                  <a:lnTo>
                    <a:pt x="11382" y="384"/>
                  </a:lnTo>
                  <a:lnTo>
                    <a:pt x="11382" y="1489"/>
                  </a:lnTo>
                  <a:lnTo>
                    <a:pt x="11286" y="3074"/>
                  </a:lnTo>
                  <a:lnTo>
                    <a:pt x="11190" y="4034"/>
                  </a:lnTo>
                  <a:lnTo>
                    <a:pt x="11046" y="4995"/>
                  </a:lnTo>
                  <a:lnTo>
                    <a:pt x="10854" y="6003"/>
                  </a:lnTo>
                  <a:lnTo>
                    <a:pt x="10614" y="7012"/>
                  </a:lnTo>
                  <a:lnTo>
                    <a:pt x="10325" y="8020"/>
                  </a:lnTo>
                  <a:lnTo>
                    <a:pt x="9941" y="8981"/>
                  </a:lnTo>
                  <a:lnTo>
                    <a:pt x="9509" y="9893"/>
                  </a:lnTo>
                  <a:lnTo>
                    <a:pt x="9221" y="10325"/>
                  </a:lnTo>
                  <a:lnTo>
                    <a:pt x="8981" y="10710"/>
                  </a:lnTo>
                  <a:lnTo>
                    <a:pt x="8693" y="11094"/>
                  </a:lnTo>
                  <a:lnTo>
                    <a:pt x="8356" y="11430"/>
                  </a:lnTo>
                  <a:lnTo>
                    <a:pt x="8020" y="11718"/>
                  </a:lnTo>
                  <a:lnTo>
                    <a:pt x="7684" y="12006"/>
                  </a:lnTo>
                  <a:lnTo>
                    <a:pt x="7684" y="12006"/>
                  </a:lnTo>
                  <a:lnTo>
                    <a:pt x="7108" y="12342"/>
                  </a:lnTo>
                  <a:lnTo>
                    <a:pt x="6531" y="12631"/>
                  </a:lnTo>
                  <a:lnTo>
                    <a:pt x="6003" y="12871"/>
                  </a:lnTo>
                  <a:lnTo>
                    <a:pt x="5427" y="13111"/>
                  </a:lnTo>
                  <a:lnTo>
                    <a:pt x="4418" y="13447"/>
                  </a:lnTo>
                  <a:lnTo>
                    <a:pt x="3506" y="13639"/>
                  </a:lnTo>
                  <a:lnTo>
                    <a:pt x="2786" y="13735"/>
                  </a:lnTo>
                  <a:lnTo>
                    <a:pt x="2161" y="13783"/>
                  </a:lnTo>
                  <a:lnTo>
                    <a:pt x="1681" y="13783"/>
                  </a:lnTo>
                  <a:lnTo>
                    <a:pt x="1825" y="15896"/>
                  </a:lnTo>
                  <a:lnTo>
                    <a:pt x="0" y="10614"/>
                  </a:lnTo>
                  <a:lnTo>
                    <a:pt x="0" y="10614"/>
                  </a:lnTo>
                  <a:lnTo>
                    <a:pt x="336" y="10710"/>
                  </a:lnTo>
                  <a:lnTo>
                    <a:pt x="720" y="10758"/>
                  </a:lnTo>
                  <a:lnTo>
                    <a:pt x="1153" y="10806"/>
                  </a:lnTo>
                  <a:lnTo>
                    <a:pt x="1729" y="10806"/>
                  </a:lnTo>
                  <a:lnTo>
                    <a:pt x="2305" y="10758"/>
                  </a:lnTo>
                  <a:lnTo>
                    <a:pt x="2978" y="10662"/>
                  </a:lnTo>
                  <a:lnTo>
                    <a:pt x="3602" y="10469"/>
                  </a:lnTo>
                  <a:lnTo>
                    <a:pt x="3938" y="10325"/>
                  </a:lnTo>
                  <a:lnTo>
                    <a:pt x="4274" y="10181"/>
                  </a:lnTo>
                  <a:lnTo>
                    <a:pt x="4610" y="9989"/>
                  </a:lnTo>
                  <a:lnTo>
                    <a:pt x="4899" y="9749"/>
                  </a:lnTo>
                  <a:lnTo>
                    <a:pt x="5187" y="9461"/>
                  </a:lnTo>
                  <a:lnTo>
                    <a:pt x="5475" y="9173"/>
                  </a:lnTo>
                  <a:lnTo>
                    <a:pt x="5715" y="8837"/>
                  </a:lnTo>
                  <a:lnTo>
                    <a:pt x="5955" y="8404"/>
                  </a:lnTo>
                  <a:lnTo>
                    <a:pt x="6195" y="7972"/>
                  </a:lnTo>
                  <a:lnTo>
                    <a:pt x="6387" y="7492"/>
                  </a:lnTo>
                  <a:lnTo>
                    <a:pt x="6531" y="6964"/>
                  </a:lnTo>
                  <a:lnTo>
                    <a:pt x="6676" y="6339"/>
                  </a:lnTo>
                  <a:lnTo>
                    <a:pt x="6724" y="5715"/>
                  </a:lnTo>
                  <a:lnTo>
                    <a:pt x="6820" y="4995"/>
                  </a:lnTo>
                  <a:lnTo>
                    <a:pt x="6820" y="4226"/>
                  </a:lnTo>
                  <a:lnTo>
                    <a:pt x="6772" y="3410"/>
                  </a:lnTo>
                  <a:lnTo>
                    <a:pt x="1138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45"/>
            <p:cNvSpPr/>
            <p:nvPr/>
          </p:nvSpPr>
          <p:spPr>
            <a:xfrm>
              <a:off x="5465650" y="4529950"/>
              <a:ext cx="14450" cy="19225"/>
            </a:xfrm>
            <a:custGeom>
              <a:avLst/>
              <a:gdLst/>
              <a:ahLst/>
              <a:cxnLst/>
              <a:rect l="l" t="t" r="r" b="b"/>
              <a:pathLst>
                <a:path w="578" h="769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433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289" y="433"/>
                  </a:lnTo>
                  <a:lnTo>
                    <a:pt x="577" y="1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45"/>
            <p:cNvSpPr/>
            <p:nvPr/>
          </p:nvSpPr>
          <p:spPr>
            <a:xfrm>
              <a:off x="5465650" y="4529950"/>
              <a:ext cx="14450" cy="19225"/>
            </a:xfrm>
            <a:custGeom>
              <a:avLst/>
              <a:gdLst/>
              <a:ahLst/>
              <a:cxnLst/>
              <a:rect l="l" t="t" r="r" b="b"/>
              <a:pathLst>
                <a:path w="578" h="769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433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289" y="433"/>
                  </a:lnTo>
                  <a:lnTo>
                    <a:pt x="577" y="1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45"/>
            <p:cNvSpPr/>
            <p:nvPr/>
          </p:nvSpPr>
          <p:spPr>
            <a:xfrm>
              <a:off x="5465650" y="4529950"/>
              <a:ext cx="108100" cy="54050"/>
            </a:xfrm>
            <a:custGeom>
              <a:avLst/>
              <a:gdLst/>
              <a:ahLst/>
              <a:cxnLst/>
              <a:rect l="l" t="t" r="r" b="b"/>
              <a:pathLst>
                <a:path w="4324" h="2162" extrusionOk="0">
                  <a:moveTo>
                    <a:pt x="577" y="1"/>
                  </a:moveTo>
                  <a:lnTo>
                    <a:pt x="289" y="433"/>
                  </a:lnTo>
                  <a:lnTo>
                    <a:pt x="1" y="769"/>
                  </a:lnTo>
                  <a:lnTo>
                    <a:pt x="1826" y="1489"/>
                  </a:lnTo>
                  <a:lnTo>
                    <a:pt x="3651" y="2162"/>
                  </a:lnTo>
                  <a:lnTo>
                    <a:pt x="3987" y="1633"/>
                  </a:lnTo>
                  <a:lnTo>
                    <a:pt x="4323" y="1105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45"/>
            <p:cNvSpPr/>
            <p:nvPr/>
          </p:nvSpPr>
          <p:spPr>
            <a:xfrm>
              <a:off x="5465650" y="4529950"/>
              <a:ext cx="108100" cy="54050"/>
            </a:xfrm>
            <a:custGeom>
              <a:avLst/>
              <a:gdLst/>
              <a:ahLst/>
              <a:cxnLst/>
              <a:rect l="l" t="t" r="r" b="b"/>
              <a:pathLst>
                <a:path w="4324" h="2162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433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826" y="1489"/>
                  </a:lnTo>
                  <a:lnTo>
                    <a:pt x="3651" y="2162"/>
                  </a:lnTo>
                  <a:lnTo>
                    <a:pt x="3651" y="2162"/>
                  </a:lnTo>
                  <a:lnTo>
                    <a:pt x="3987" y="1633"/>
                  </a:lnTo>
                  <a:lnTo>
                    <a:pt x="4323" y="1105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45"/>
            <p:cNvSpPr/>
            <p:nvPr/>
          </p:nvSpPr>
          <p:spPr>
            <a:xfrm>
              <a:off x="5331175" y="4571975"/>
              <a:ext cx="78075" cy="140500"/>
            </a:xfrm>
            <a:custGeom>
              <a:avLst/>
              <a:gdLst/>
              <a:ahLst/>
              <a:cxnLst/>
              <a:rect l="l" t="t" r="r" b="b"/>
              <a:pathLst>
                <a:path w="3123" h="5620" extrusionOk="0">
                  <a:moveTo>
                    <a:pt x="1009" y="0"/>
                  </a:moveTo>
                  <a:lnTo>
                    <a:pt x="577" y="48"/>
                  </a:lnTo>
                  <a:lnTo>
                    <a:pt x="193" y="145"/>
                  </a:lnTo>
                  <a:lnTo>
                    <a:pt x="49" y="193"/>
                  </a:lnTo>
                  <a:lnTo>
                    <a:pt x="1" y="241"/>
                  </a:lnTo>
                  <a:lnTo>
                    <a:pt x="1009" y="2978"/>
                  </a:lnTo>
                  <a:lnTo>
                    <a:pt x="1682" y="4803"/>
                  </a:lnTo>
                  <a:lnTo>
                    <a:pt x="1970" y="5379"/>
                  </a:lnTo>
                  <a:lnTo>
                    <a:pt x="2066" y="5619"/>
                  </a:lnTo>
                  <a:lnTo>
                    <a:pt x="2114" y="5475"/>
                  </a:lnTo>
                  <a:lnTo>
                    <a:pt x="2162" y="5235"/>
                  </a:lnTo>
                  <a:lnTo>
                    <a:pt x="2258" y="4467"/>
                  </a:lnTo>
                  <a:lnTo>
                    <a:pt x="2306" y="3602"/>
                  </a:lnTo>
                  <a:lnTo>
                    <a:pt x="2258" y="3266"/>
                  </a:lnTo>
                  <a:lnTo>
                    <a:pt x="2210" y="3074"/>
                  </a:lnTo>
                  <a:lnTo>
                    <a:pt x="2498" y="3266"/>
                  </a:lnTo>
                  <a:lnTo>
                    <a:pt x="2738" y="3362"/>
                  </a:lnTo>
                  <a:lnTo>
                    <a:pt x="2834" y="3362"/>
                  </a:lnTo>
                  <a:lnTo>
                    <a:pt x="2930" y="3314"/>
                  </a:lnTo>
                  <a:lnTo>
                    <a:pt x="3027" y="3074"/>
                  </a:lnTo>
                  <a:lnTo>
                    <a:pt x="3123" y="2690"/>
                  </a:lnTo>
                  <a:lnTo>
                    <a:pt x="3075" y="2498"/>
                  </a:lnTo>
                  <a:lnTo>
                    <a:pt x="3075" y="2306"/>
                  </a:lnTo>
                  <a:lnTo>
                    <a:pt x="2979" y="2162"/>
                  </a:lnTo>
                  <a:lnTo>
                    <a:pt x="2834" y="2066"/>
                  </a:lnTo>
                  <a:lnTo>
                    <a:pt x="2690" y="1970"/>
                  </a:lnTo>
                  <a:lnTo>
                    <a:pt x="2258" y="1970"/>
                  </a:lnTo>
                  <a:lnTo>
                    <a:pt x="2018" y="2018"/>
                  </a:lnTo>
                  <a:lnTo>
                    <a:pt x="1922" y="2066"/>
                  </a:lnTo>
                  <a:lnTo>
                    <a:pt x="1634" y="1057"/>
                  </a:lnTo>
                  <a:lnTo>
                    <a:pt x="1442" y="337"/>
                  </a:lnTo>
                  <a:lnTo>
                    <a:pt x="1346" y="97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45"/>
            <p:cNvSpPr/>
            <p:nvPr/>
          </p:nvSpPr>
          <p:spPr>
            <a:xfrm>
              <a:off x="5280750" y="4345050"/>
              <a:ext cx="341025" cy="217350"/>
            </a:xfrm>
            <a:custGeom>
              <a:avLst/>
              <a:gdLst/>
              <a:ahLst/>
              <a:cxnLst/>
              <a:rect l="l" t="t" r="r" b="b"/>
              <a:pathLst>
                <a:path w="13641" h="8694" extrusionOk="0">
                  <a:moveTo>
                    <a:pt x="4899" y="1"/>
                  </a:moveTo>
                  <a:lnTo>
                    <a:pt x="2210" y="1730"/>
                  </a:lnTo>
                  <a:lnTo>
                    <a:pt x="1" y="2690"/>
                  </a:lnTo>
                  <a:lnTo>
                    <a:pt x="2258" y="6868"/>
                  </a:lnTo>
                  <a:lnTo>
                    <a:pt x="3123" y="6532"/>
                  </a:lnTo>
                  <a:lnTo>
                    <a:pt x="4035" y="6100"/>
                  </a:lnTo>
                  <a:lnTo>
                    <a:pt x="4996" y="5620"/>
                  </a:lnTo>
                  <a:lnTo>
                    <a:pt x="5860" y="5091"/>
                  </a:lnTo>
                  <a:lnTo>
                    <a:pt x="7253" y="4227"/>
                  </a:lnTo>
                  <a:lnTo>
                    <a:pt x="7781" y="3843"/>
                  </a:lnTo>
                  <a:lnTo>
                    <a:pt x="8357" y="3651"/>
                  </a:lnTo>
                  <a:lnTo>
                    <a:pt x="8357" y="3651"/>
                  </a:lnTo>
                  <a:lnTo>
                    <a:pt x="7397" y="7253"/>
                  </a:lnTo>
                  <a:lnTo>
                    <a:pt x="12439" y="8693"/>
                  </a:lnTo>
                  <a:lnTo>
                    <a:pt x="12632" y="8261"/>
                  </a:lnTo>
                  <a:lnTo>
                    <a:pt x="12824" y="7781"/>
                  </a:lnTo>
                  <a:lnTo>
                    <a:pt x="13112" y="6772"/>
                  </a:lnTo>
                  <a:lnTo>
                    <a:pt x="13304" y="5716"/>
                  </a:lnTo>
                  <a:lnTo>
                    <a:pt x="13448" y="4707"/>
                  </a:lnTo>
                  <a:lnTo>
                    <a:pt x="13544" y="3795"/>
                  </a:lnTo>
                  <a:lnTo>
                    <a:pt x="13640" y="3074"/>
                  </a:lnTo>
                  <a:lnTo>
                    <a:pt x="13640" y="2402"/>
                  </a:lnTo>
                  <a:lnTo>
                    <a:pt x="4899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45"/>
            <p:cNvSpPr/>
            <p:nvPr/>
          </p:nvSpPr>
          <p:spPr>
            <a:xfrm>
              <a:off x="5280750" y="4345050"/>
              <a:ext cx="341025" cy="217350"/>
            </a:xfrm>
            <a:custGeom>
              <a:avLst/>
              <a:gdLst/>
              <a:ahLst/>
              <a:cxnLst/>
              <a:rect l="l" t="t" r="r" b="b"/>
              <a:pathLst>
                <a:path w="13641" h="8694" fill="none" extrusionOk="0">
                  <a:moveTo>
                    <a:pt x="13640" y="2402"/>
                  </a:moveTo>
                  <a:lnTo>
                    <a:pt x="13640" y="2402"/>
                  </a:lnTo>
                  <a:lnTo>
                    <a:pt x="13640" y="3074"/>
                  </a:lnTo>
                  <a:lnTo>
                    <a:pt x="13544" y="3795"/>
                  </a:lnTo>
                  <a:lnTo>
                    <a:pt x="13448" y="4707"/>
                  </a:lnTo>
                  <a:lnTo>
                    <a:pt x="13304" y="5716"/>
                  </a:lnTo>
                  <a:lnTo>
                    <a:pt x="13112" y="6772"/>
                  </a:lnTo>
                  <a:lnTo>
                    <a:pt x="12824" y="7781"/>
                  </a:lnTo>
                  <a:lnTo>
                    <a:pt x="12632" y="8261"/>
                  </a:lnTo>
                  <a:lnTo>
                    <a:pt x="12439" y="8693"/>
                  </a:lnTo>
                  <a:lnTo>
                    <a:pt x="7397" y="7253"/>
                  </a:lnTo>
                  <a:lnTo>
                    <a:pt x="8357" y="3651"/>
                  </a:lnTo>
                  <a:lnTo>
                    <a:pt x="7781" y="3843"/>
                  </a:lnTo>
                  <a:lnTo>
                    <a:pt x="7781" y="3843"/>
                  </a:lnTo>
                  <a:lnTo>
                    <a:pt x="7253" y="4227"/>
                  </a:lnTo>
                  <a:lnTo>
                    <a:pt x="5860" y="5091"/>
                  </a:lnTo>
                  <a:lnTo>
                    <a:pt x="4996" y="5620"/>
                  </a:lnTo>
                  <a:lnTo>
                    <a:pt x="4035" y="6100"/>
                  </a:lnTo>
                  <a:lnTo>
                    <a:pt x="3123" y="6532"/>
                  </a:lnTo>
                  <a:lnTo>
                    <a:pt x="2258" y="6868"/>
                  </a:lnTo>
                  <a:lnTo>
                    <a:pt x="1" y="2690"/>
                  </a:lnTo>
                  <a:lnTo>
                    <a:pt x="2210" y="1730"/>
                  </a:lnTo>
                  <a:lnTo>
                    <a:pt x="4899" y="1"/>
                  </a:lnTo>
                  <a:lnTo>
                    <a:pt x="13640" y="24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45"/>
            <p:cNvSpPr/>
            <p:nvPr/>
          </p:nvSpPr>
          <p:spPr>
            <a:xfrm>
              <a:off x="5588125" y="4017275"/>
              <a:ext cx="361400" cy="229350"/>
            </a:xfrm>
            <a:custGeom>
              <a:avLst/>
              <a:gdLst/>
              <a:ahLst/>
              <a:cxnLst/>
              <a:rect l="l" t="t" r="r" b="b"/>
              <a:pathLst>
                <a:path w="14456" h="9174" extrusionOk="0">
                  <a:moveTo>
                    <a:pt x="12919" y="1"/>
                  </a:moveTo>
                  <a:lnTo>
                    <a:pt x="11286" y="1394"/>
                  </a:lnTo>
                  <a:lnTo>
                    <a:pt x="9797" y="2546"/>
                  </a:lnTo>
                  <a:lnTo>
                    <a:pt x="8501" y="3507"/>
                  </a:lnTo>
                  <a:lnTo>
                    <a:pt x="7300" y="4227"/>
                  </a:lnTo>
                  <a:lnTo>
                    <a:pt x="6244" y="4803"/>
                  </a:lnTo>
                  <a:lnTo>
                    <a:pt x="5283" y="5236"/>
                  </a:lnTo>
                  <a:lnTo>
                    <a:pt x="4467" y="5524"/>
                  </a:lnTo>
                  <a:lnTo>
                    <a:pt x="3794" y="5716"/>
                  </a:lnTo>
                  <a:lnTo>
                    <a:pt x="3170" y="5764"/>
                  </a:lnTo>
                  <a:lnTo>
                    <a:pt x="2690" y="5764"/>
                  </a:lnTo>
                  <a:lnTo>
                    <a:pt x="2306" y="5716"/>
                  </a:lnTo>
                  <a:lnTo>
                    <a:pt x="2017" y="5620"/>
                  </a:lnTo>
                  <a:lnTo>
                    <a:pt x="1777" y="5524"/>
                  </a:lnTo>
                  <a:lnTo>
                    <a:pt x="1633" y="5428"/>
                  </a:lnTo>
                  <a:lnTo>
                    <a:pt x="1489" y="5332"/>
                  </a:lnTo>
                  <a:lnTo>
                    <a:pt x="0" y="8741"/>
                  </a:lnTo>
                  <a:lnTo>
                    <a:pt x="817" y="8934"/>
                  </a:lnTo>
                  <a:lnTo>
                    <a:pt x="1633" y="9078"/>
                  </a:lnTo>
                  <a:lnTo>
                    <a:pt x="2450" y="9174"/>
                  </a:lnTo>
                  <a:lnTo>
                    <a:pt x="3218" y="9174"/>
                  </a:lnTo>
                  <a:lnTo>
                    <a:pt x="3986" y="9126"/>
                  </a:lnTo>
                  <a:lnTo>
                    <a:pt x="4707" y="9030"/>
                  </a:lnTo>
                  <a:lnTo>
                    <a:pt x="5427" y="8885"/>
                  </a:lnTo>
                  <a:lnTo>
                    <a:pt x="6100" y="8693"/>
                  </a:lnTo>
                  <a:lnTo>
                    <a:pt x="6724" y="8501"/>
                  </a:lnTo>
                  <a:lnTo>
                    <a:pt x="7348" y="8213"/>
                  </a:lnTo>
                  <a:lnTo>
                    <a:pt x="7973" y="7925"/>
                  </a:lnTo>
                  <a:lnTo>
                    <a:pt x="8549" y="7589"/>
                  </a:lnTo>
                  <a:lnTo>
                    <a:pt x="9125" y="7253"/>
                  </a:lnTo>
                  <a:lnTo>
                    <a:pt x="9653" y="6868"/>
                  </a:lnTo>
                  <a:lnTo>
                    <a:pt x="10614" y="6100"/>
                  </a:lnTo>
                  <a:lnTo>
                    <a:pt x="11478" y="5284"/>
                  </a:lnTo>
                  <a:lnTo>
                    <a:pt x="12247" y="4467"/>
                  </a:lnTo>
                  <a:lnTo>
                    <a:pt x="12919" y="3699"/>
                  </a:lnTo>
                  <a:lnTo>
                    <a:pt x="13447" y="2978"/>
                  </a:lnTo>
                  <a:lnTo>
                    <a:pt x="13880" y="2402"/>
                  </a:lnTo>
                  <a:lnTo>
                    <a:pt x="14168" y="1922"/>
                  </a:lnTo>
                  <a:lnTo>
                    <a:pt x="14456" y="1490"/>
                  </a:lnTo>
                  <a:lnTo>
                    <a:pt x="12919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45"/>
            <p:cNvSpPr/>
            <p:nvPr/>
          </p:nvSpPr>
          <p:spPr>
            <a:xfrm>
              <a:off x="5588125" y="4017275"/>
              <a:ext cx="361400" cy="229350"/>
            </a:xfrm>
            <a:custGeom>
              <a:avLst/>
              <a:gdLst/>
              <a:ahLst/>
              <a:cxnLst/>
              <a:rect l="l" t="t" r="r" b="b"/>
              <a:pathLst>
                <a:path w="14456" h="9174" fill="none" extrusionOk="0">
                  <a:moveTo>
                    <a:pt x="1489" y="5332"/>
                  </a:moveTo>
                  <a:lnTo>
                    <a:pt x="1489" y="5332"/>
                  </a:lnTo>
                  <a:lnTo>
                    <a:pt x="1633" y="5428"/>
                  </a:lnTo>
                  <a:lnTo>
                    <a:pt x="1777" y="5524"/>
                  </a:lnTo>
                  <a:lnTo>
                    <a:pt x="2017" y="5620"/>
                  </a:lnTo>
                  <a:lnTo>
                    <a:pt x="2306" y="5716"/>
                  </a:lnTo>
                  <a:lnTo>
                    <a:pt x="2690" y="5764"/>
                  </a:lnTo>
                  <a:lnTo>
                    <a:pt x="3170" y="5764"/>
                  </a:lnTo>
                  <a:lnTo>
                    <a:pt x="3794" y="5716"/>
                  </a:lnTo>
                  <a:lnTo>
                    <a:pt x="4467" y="5524"/>
                  </a:lnTo>
                  <a:lnTo>
                    <a:pt x="5283" y="5236"/>
                  </a:lnTo>
                  <a:lnTo>
                    <a:pt x="6244" y="4803"/>
                  </a:lnTo>
                  <a:lnTo>
                    <a:pt x="7300" y="4227"/>
                  </a:lnTo>
                  <a:lnTo>
                    <a:pt x="8501" y="3507"/>
                  </a:lnTo>
                  <a:lnTo>
                    <a:pt x="9797" y="2546"/>
                  </a:lnTo>
                  <a:lnTo>
                    <a:pt x="11286" y="1394"/>
                  </a:lnTo>
                  <a:lnTo>
                    <a:pt x="12919" y="1"/>
                  </a:lnTo>
                  <a:lnTo>
                    <a:pt x="14456" y="1490"/>
                  </a:lnTo>
                  <a:lnTo>
                    <a:pt x="14456" y="1490"/>
                  </a:lnTo>
                  <a:lnTo>
                    <a:pt x="14168" y="1922"/>
                  </a:lnTo>
                  <a:lnTo>
                    <a:pt x="13880" y="2402"/>
                  </a:lnTo>
                  <a:lnTo>
                    <a:pt x="13447" y="2978"/>
                  </a:lnTo>
                  <a:lnTo>
                    <a:pt x="12919" y="3699"/>
                  </a:lnTo>
                  <a:lnTo>
                    <a:pt x="12247" y="4467"/>
                  </a:lnTo>
                  <a:lnTo>
                    <a:pt x="11478" y="5284"/>
                  </a:lnTo>
                  <a:lnTo>
                    <a:pt x="10614" y="6100"/>
                  </a:lnTo>
                  <a:lnTo>
                    <a:pt x="9653" y="6868"/>
                  </a:lnTo>
                  <a:lnTo>
                    <a:pt x="9125" y="7253"/>
                  </a:lnTo>
                  <a:lnTo>
                    <a:pt x="8549" y="7589"/>
                  </a:lnTo>
                  <a:lnTo>
                    <a:pt x="7973" y="7925"/>
                  </a:lnTo>
                  <a:lnTo>
                    <a:pt x="7348" y="8213"/>
                  </a:lnTo>
                  <a:lnTo>
                    <a:pt x="6724" y="8501"/>
                  </a:lnTo>
                  <a:lnTo>
                    <a:pt x="6100" y="8693"/>
                  </a:lnTo>
                  <a:lnTo>
                    <a:pt x="5427" y="8885"/>
                  </a:lnTo>
                  <a:lnTo>
                    <a:pt x="4707" y="9030"/>
                  </a:lnTo>
                  <a:lnTo>
                    <a:pt x="3986" y="9126"/>
                  </a:lnTo>
                  <a:lnTo>
                    <a:pt x="3218" y="9174"/>
                  </a:lnTo>
                  <a:lnTo>
                    <a:pt x="2450" y="9174"/>
                  </a:lnTo>
                  <a:lnTo>
                    <a:pt x="1633" y="9078"/>
                  </a:lnTo>
                  <a:lnTo>
                    <a:pt x="817" y="8934"/>
                  </a:lnTo>
                  <a:lnTo>
                    <a:pt x="0" y="8741"/>
                  </a:lnTo>
                  <a:lnTo>
                    <a:pt x="1489" y="53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45"/>
            <p:cNvSpPr/>
            <p:nvPr/>
          </p:nvSpPr>
          <p:spPr>
            <a:xfrm>
              <a:off x="5711775" y="4143350"/>
              <a:ext cx="20450" cy="8425"/>
            </a:xfrm>
            <a:custGeom>
              <a:avLst/>
              <a:gdLst/>
              <a:ahLst/>
              <a:cxnLst/>
              <a:rect l="l" t="t" r="r" b="b"/>
              <a:pathLst>
                <a:path w="818" h="337" extrusionOk="0">
                  <a:moveTo>
                    <a:pt x="817" y="0"/>
                  </a:moveTo>
                  <a:lnTo>
                    <a:pt x="817" y="0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817" y="0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FF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45"/>
            <p:cNvSpPr/>
            <p:nvPr/>
          </p:nvSpPr>
          <p:spPr>
            <a:xfrm>
              <a:off x="5711775" y="4143350"/>
              <a:ext cx="20450" cy="8425"/>
            </a:xfrm>
            <a:custGeom>
              <a:avLst/>
              <a:gdLst/>
              <a:ahLst/>
              <a:cxnLst/>
              <a:rect l="l" t="t" r="r" b="b"/>
              <a:pathLst>
                <a:path w="818" h="337" fill="none" extrusionOk="0">
                  <a:moveTo>
                    <a:pt x="817" y="0"/>
                  </a:moveTo>
                  <a:lnTo>
                    <a:pt x="817" y="0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817" y="0"/>
                  </a:lnTo>
                  <a:lnTo>
                    <a:pt x="8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45"/>
            <p:cNvSpPr/>
            <p:nvPr/>
          </p:nvSpPr>
          <p:spPr>
            <a:xfrm>
              <a:off x="5711775" y="4143350"/>
              <a:ext cx="20450" cy="97275"/>
            </a:xfrm>
            <a:custGeom>
              <a:avLst/>
              <a:gdLst/>
              <a:ahLst/>
              <a:cxnLst/>
              <a:rect l="l" t="t" r="r" b="b"/>
              <a:pathLst>
                <a:path w="818" h="3891" extrusionOk="0">
                  <a:moveTo>
                    <a:pt x="817" y="0"/>
                  </a:moveTo>
                  <a:lnTo>
                    <a:pt x="1" y="337"/>
                  </a:lnTo>
                  <a:lnTo>
                    <a:pt x="193" y="3891"/>
                  </a:lnTo>
                  <a:lnTo>
                    <a:pt x="721" y="3794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45"/>
            <p:cNvSpPr/>
            <p:nvPr/>
          </p:nvSpPr>
          <p:spPr>
            <a:xfrm>
              <a:off x="5711775" y="4143350"/>
              <a:ext cx="20450" cy="97275"/>
            </a:xfrm>
            <a:custGeom>
              <a:avLst/>
              <a:gdLst/>
              <a:ahLst/>
              <a:cxnLst/>
              <a:rect l="l" t="t" r="r" b="b"/>
              <a:pathLst>
                <a:path w="818" h="3891" fill="none" extrusionOk="0">
                  <a:moveTo>
                    <a:pt x="817" y="0"/>
                  </a:moveTo>
                  <a:lnTo>
                    <a:pt x="817" y="0"/>
                  </a:lnTo>
                  <a:lnTo>
                    <a:pt x="1" y="337"/>
                  </a:lnTo>
                  <a:lnTo>
                    <a:pt x="193" y="3891"/>
                  </a:lnTo>
                  <a:lnTo>
                    <a:pt x="193" y="3891"/>
                  </a:lnTo>
                  <a:lnTo>
                    <a:pt x="721" y="3794"/>
                  </a:lnTo>
                  <a:lnTo>
                    <a:pt x="8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45"/>
            <p:cNvSpPr/>
            <p:nvPr/>
          </p:nvSpPr>
          <p:spPr>
            <a:xfrm>
              <a:off x="5585725" y="4140950"/>
              <a:ext cx="133300" cy="133300"/>
            </a:xfrm>
            <a:custGeom>
              <a:avLst/>
              <a:gdLst/>
              <a:ahLst/>
              <a:cxnLst/>
              <a:rect l="l" t="t" r="r" b="b"/>
              <a:pathLst>
                <a:path w="5332" h="5332" extrusionOk="0">
                  <a:moveTo>
                    <a:pt x="5043" y="0"/>
                  </a:moveTo>
                  <a:lnTo>
                    <a:pt x="4130" y="96"/>
                  </a:lnTo>
                  <a:lnTo>
                    <a:pt x="3266" y="96"/>
                  </a:lnTo>
                  <a:lnTo>
                    <a:pt x="1681" y="145"/>
                  </a:lnTo>
                  <a:lnTo>
                    <a:pt x="529" y="96"/>
                  </a:lnTo>
                  <a:lnTo>
                    <a:pt x="0" y="48"/>
                  </a:lnTo>
                  <a:lnTo>
                    <a:pt x="673" y="2402"/>
                  </a:lnTo>
                  <a:lnTo>
                    <a:pt x="1105" y="4035"/>
                  </a:lnTo>
                  <a:lnTo>
                    <a:pt x="1297" y="4611"/>
                  </a:lnTo>
                  <a:lnTo>
                    <a:pt x="1393" y="4851"/>
                  </a:lnTo>
                  <a:lnTo>
                    <a:pt x="1633" y="4947"/>
                  </a:lnTo>
                  <a:lnTo>
                    <a:pt x="2113" y="4995"/>
                  </a:lnTo>
                  <a:lnTo>
                    <a:pt x="3410" y="5139"/>
                  </a:lnTo>
                  <a:lnTo>
                    <a:pt x="5331" y="5331"/>
                  </a:lnTo>
                  <a:lnTo>
                    <a:pt x="5043" y="0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45"/>
            <p:cNvSpPr/>
            <p:nvPr/>
          </p:nvSpPr>
          <p:spPr>
            <a:xfrm>
              <a:off x="5585725" y="4140950"/>
              <a:ext cx="133300" cy="133300"/>
            </a:xfrm>
            <a:custGeom>
              <a:avLst/>
              <a:gdLst/>
              <a:ahLst/>
              <a:cxnLst/>
              <a:rect l="l" t="t" r="r" b="b"/>
              <a:pathLst>
                <a:path w="5332" h="5332" fill="none" extrusionOk="0">
                  <a:moveTo>
                    <a:pt x="0" y="48"/>
                  </a:moveTo>
                  <a:lnTo>
                    <a:pt x="0" y="48"/>
                  </a:lnTo>
                  <a:lnTo>
                    <a:pt x="529" y="96"/>
                  </a:lnTo>
                  <a:lnTo>
                    <a:pt x="1681" y="145"/>
                  </a:lnTo>
                  <a:lnTo>
                    <a:pt x="3266" y="96"/>
                  </a:lnTo>
                  <a:lnTo>
                    <a:pt x="4130" y="96"/>
                  </a:lnTo>
                  <a:lnTo>
                    <a:pt x="5043" y="0"/>
                  </a:lnTo>
                  <a:lnTo>
                    <a:pt x="5331" y="5331"/>
                  </a:lnTo>
                  <a:lnTo>
                    <a:pt x="5331" y="5331"/>
                  </a:lnTo>
                  <a:lnTo>
                    <a:pt x="3410" y="5139"/>
                  </a:lnTo>
                  <a:lnTo>
                    <a:pt x="2113" y="4995"/>
                  </a:lnTo>
                  <a:lnTo>
                    <a:pt x="1633" y="4947"/>
                  </a:lnTo>
                  <a:lnTo>
                    <a:pt x="1393" y="4851"/>
                  </a:lnTo>
                  <a:lnTo>
                    <a:pt x="1393" y="4851"/>
                  </a:lnTo>
                  <a:lnTo>
                    <a:pt x="1297" y="4611"/>
                  </a:lnTo>
                  <a:lnTo>
                    <a:pt x="1105" y="4035"/>
                  </a:lnTo>
                  <a:lnTo>
                    <a:pt x="673" y="2402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45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extrusionOk="0">
                  <a:moveTo>
                    <a:pt x="865" y="0"/>
                  </a:moveTo>
                  <a:lnTo>
                    <a:pt x="0" y="48"/>
                  </a:lnTo>
                  <a:lnTo>
                    <a:pt x="433" y="5187"/>
                  </a:lnTo>
                  <a:lnTo>
                    <a:pt x="865" y="5235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45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fill="none" extrusionOk="0">
                  <a:moveTo>
                    <a:pt x="0" y="48"/>
                  </a:moveTo>
                  <a:lnTo>
                    <a:pt x="0" y="48"/>
                  </a:lnTo>
                  <a:lnTo>
                    <a:pt x="433" y="5187"/>
                  </a:lnTo>
                  <a:lnTo>
                    <a:pt x="433" y="5187"/>
                  </a:lnTo>
                  <a:lnTo>
                    <a:pt x="865" y="5235"/>
                  </a:lnTo>
                  <a:lnTo>
                    <a:pt x="865" y="0"/>
                  </a:lnTo>
                  <a:lnTo>
                    <a:pt x="865" y="0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45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extrusionOk="0">
                  <a:moveTo>
                    <a:pt x="769" y="0"/>
                  </a:moveTo>
                  <a:lnTo>
                    <a:pt x="97" y="49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45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fill="none" extrusionOk="0">
                  <a:moveTo>
                    <a:pt x="97" y="49"/>
                  </a:moveTo>
                  <a:lnTo>
                    <a:pt x="1" y="4995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  <a:lnTo>
                    <a:pt x="769" y="0"/>
                  </a:lnTo>
                  <a:lnTo>
                    <a:pt x="97" y="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45"/>
            <p:cNvSpPr/>
            <p:nvPr/>
          </p:nvSpPr>
          <p:spPr>
            <a:xfrm>
              <a:off x="5705775" y="4140950"/>
              <a:ext cx="13250" cy="133300"/>
            </a:xfrm>
            <a:custGeom>
              <a:avLst/>
              <a:gdLst/>
              <a:ahLst/>
              <a:cxnLst/>
              <a:rect l="l" t="t" r="r" b="b"/>
              <a:pathLst>
                <a:path w="530" h="5332" extrusionOk="0">
                  <a:moveTo>
                    <a:pt x="241" y="0"/>
                  </a:moveTo>
                  <a:lnTo>
                    <a:pt x="1" y="48"/>
                  </a:lnTo>
                  <a:lnTo>
                    <a:pt x="1" y="5283"/>
                  </a:lnTo>
                  <a:lnTo>
                    <a:pt x="529" y="5331"/>
                  </a:lnTo>
                  <a:lnTo>
                    <a:pt x="433" y="3987"/>
                  </a:lnTo>
                  <a:lnTo>
                    <a:pt x="241" y="433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AF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45"/>
            <p:cNvSpPr/>
            <p:nvPr/>
          </p:nvSpPr>
          <p:spPr>
            <a:xfrm>
              <a:off x="5705775" y="4140950"/>
              <a:ext cx="13250" cy="133300"/>
            </a:xfrm>
            <a:custGeom>
              <a:avLst/>
              <a:gdLst/>
              <a:ahLst/>
              <a:cxnLst/>
              <a:rect l="l" t="t" r="r" b="b"/>
              <a:pathLst>
                <a:path w="530" h="5332" fill="none" extrusionOk="0">
                  <a:moveTo>
                    <a:pt x="241" y="0"/>
                  </a:moveTo>
                  <a:lnTo>
                    <a:pt x="241" y="0"/>
                  </a:lnTo>
                  <a:lnTo>
                    <a:pt x="1" y="48"/>
                  </a:lnTo>
                  <a:lnTo>
                    <a:pt x="1" y="5283"/>
                  </a:lnTo>
                  <a:lnTo>
                    <a:pt x="1" y="5283"/>
                  </a:lnTo>
                  <a:lnTo>
                    <a:pt x="529" y="5331"/>
                  </a:lnTo>
                  <a:lnTo>
                    <a:pt x="433" y="3987"/>
                  </a:lnTo>
                  <a:lnTo>
                    <a:pt x="241" y="433"/>
                  </a:lnTo>
                  <a:lnTo>
                    <a:pt x="241" y="433"/>
                  </a:lnTo>
                  <a:lnTo>
                    <a:pt x="2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45"/>
            <p:cNvSpPr/>
            <p:nvPr/>
          </p:nvSpPr>
          <p:spPr>
            <a:xfrm>
              <a:off x="5624150" y="4143350"/>
              <a:ext cx="73250" cy="128500"/>
            </a:xfrm>
            <a:custGeom>
              <a:avLst/>
              <a:gdLst/>
              <a:ahLst/>
              <a:cxnLst/>
              <a:rect l="l" t="t" r="r" b="b"/>
              <a:pathLst>
                <a:path w="2930" h="5140" extrusionOk="0">
                  <a:moveTo>
                    <a:pt x="0" y="49"/>
                  </a:moveTo>
                  <a:lnTo>
                    <a:pt x="144" y="193"/>
                  </a:lnTo>
                  <a:lnTo>
                    <a:pt x="288" y="385"/>
                  </a:lnTo>
                  <a:lnTo>
                    <a:pt x="528" y="817"/>
                  </a:lnTo>
                  <a:lnTo>
                    <a:pt x="720" y="1393"/>
                  </a:lnTo>
                  <a:lnTo>
                    <a:pt x="865" y="2018"/>
                  </a:lnTo>
                  <a:lnTo>
                    <a:pt x="961" y="2690"/>
                  </a:lnTo>
                  <a:lnTo>
                    <a:pt x="1057" y="3410"/>
                  </a:lnTo>
                  <a:lnTo>
                    <a:pt x="1057" y="4179"/>
                  </a:lnTo>
                  <a:lnTo>
                    <a:pt x="1057" y="4947"/>
                  </a:lnTo>
                  <a:lnTo>
                    <a:pt x="1249" y="4967"/>
                  </a:lnTo>
                  <a:lnTo>
                    <a:pt x="1249" y="4967"/>
                  </a:lnTo>
                  <a:lnTo>
                    <a:pt x="1345" y="49"/>
                  </a:lnTo>
                  <a:close/>
                  <a:moveTo>
                    <a:pt x="1249" y="4967"/>
                  </a:moveTo>
                  <a:lnTo>
                    <a:pt x="1249" y="4995"/>
                  </a:lnTo>
                  <a:lnTo>
                    <a:pt x="2209" y="5091"/>
                  </a:lnTo>
                  <a:lnTo>
                    <a:pt x="2208" y="5065"/>
                  </a:lnTo>
                  <a:lnTo>
                    <a:pt x="2208" y="5065"/>
                  </a:lnTo>
                  <a:lnTo>
                    <a:pt x="1249" y="4967"/>
                  </a:lnTo>
                  <a:close/>
                  <a:moveTo>
                    <a:pt x="2017" y="0"/>
                  </a:moveTo>
                  <a:lnTo>
                    <a:pt x="2208" y="5065"/>
                  </a:lnTo>
                  <a:lnTo>
                    <a:pt x="2208" y="5065"/>
                  </a:lnTo>
                  <a:lnTo>
                    <a:pt x="2833" y="5129"/>
                  </a:lnTo>
                  <a:lnTo>
                    <a:pt x="2833" y="5129"/>
                  </a:lnTo>
                  <a:lnTo>
                    <a:pt x="2401" y="0"/>
                  </a:lnTo>
                  <a:close/>
                  <a:moveTo>
                    <a:pt x="2833" y="5129"/>
                  </a:moveTo>
                  <a:lnTo>
                    <a:pt x="2834" y="5139"/>
                  </a:lnTo>
                  <a:lnTo>
                    <a:pt x="2930" y="5139"/>
                  </a:lnTo>
                  <a:lnTo>
                    <a:pt x="2833" y="5129"/>
                  </a:lnTo>
                  <a:close/>
                </a:path>
              </a:pathLst>
            </a:custGeom>
            <a:solidFill>
              <a:srgbClr val="FAF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45"/>
            <p:cNvSpPr/>
            <p:nvPr/>
          </p:nvSpPr>
          <p:spPr>
            <a:xfrm>
              <a:off x="5699775" y="4271825"/>
              <a:ext cx="3625" cy="1225"/>
            </a:xfrm>
            <a:custGeom>
              <a:avLst/>
              <a:gdLst/>
              <a:ahLst/>
              <a:cxnLst/>
              <a:rect l="l" t="t" r="r" b="b"/>
              <a:pathLst>
                <a:path w="145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5" y="48"/>
                  </a:lnTo>
                  <a:lnTo>
                    <a:pt x="145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45"/>
            <p:cNvSpPr/>
            <p:nvPr/>
          </p:nvSpPr>
          <p:spPr>
            <a:xfrm>
              <a:off x="5624150" y="4143350"/>
              <a:ext cx="73250" cy="128500"/>
            </a:xfrm>
            <a:custGeom>
              <a:avLst/>
              <a:gdLst/>
              <a:ahLst/>
              <a:cxnLst/>
              <a:rect l="l" t="t" r="r" b="b"/>
              <a:pathLst>
                <a:path w="2930" h="5140" fill="none" extrusionOk="0">
                  <a:moveTo>
                    <a:pt x="2401" y="0"/>
                  </a:moveTo>
                  <a:lnTo>
                    <a:pt x="2401" y="0"/>
                  </a:lnTo>
                  <a:lnTo>
                    <a:pt x="2017" y="0"/>
                  </a:lnTo>
                  <a:lnTo>
                    <a:pt x="2209" y="5091"/>
                  </a:lnTo>
                  <a:lnTo>
                    <a:pt x="2209" y="5091"/>
                  </a:lnTo>
                  <a:lnTo>
                    <a:pt x="1249" y="4995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720" y="49"/>
                  </a:lnTo>
                  <a:lnTo>
                    <a:pt x="72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144" y="193"/>
                  </a:lnTo>
                  <a:lnTo>
                    <a:pt x="288" y="385"/>
                  </a:lnTo>
                  <a:lnTo>
                    <a:pt x="528" y="817"/>
                  </a:lnTo>
                  <a:lnTo>
                    <a:pt x="720" y="1393"/>
                  </a:lnTo>
                  <a:lnTo>
                    <a:pt x="865" y="2018"/>
                  </a:lnTo>
                  <a:lnTo>
                    <a:pt x="961" y="2690"/>
                  </a:lnTo>
                  <a:lnTo>
                    <a:pt x="1057" y="3410"/>
                  </a:lnTo>
                  <a:lnTo>
                    <a:pt x="1057" y="4179"/>
                  </a:lnTo>
                  <a:lnTo>
                    <a:pt x="1057" y="4947"/>
                  </a:lnTo>
                  <a:lnTo>
                    <a:pt x="1057" y="4947"/>
                  </a:lnTo>
                  <a:lnTo>
                    <a:pt x="2930" y="5139"/>
                  </a:lnTo>
                  <a:lnTo>
                    <a:pt x="2930" y="5139"/>
                  </a:lnTo>
                  <a:lnTo>
                    <a:pt x="2834" y="5139"/>
                  </a:lnTo>
                  <a:lnTo>
                    <a:pt x="2834" y="5139"/>
                  </a:lnTo>
                  <a:lnTo>
                    <a:pt x="240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45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extrusionOk="0">
                  <a:moveTo>
                    <a:pt x="865" y="0"/>
                  </a:moveTo>
                  <a:lnTo>
                    <a:pt x="0" y="48"/>
                  </a:lnTo>
                  <a:lnTo>
                    <a:pt x="433" y="5187"/>
                  </a:lnTo>
                  <a:lnTo>
                    <a:pt x="625" y="5187"/>
                  </a:lnTo>
                  <a:lnTo>
                    <a:pt x="769" y="5235"/>
                  </a:lnTo>
                  <a:lnTo>
                    <a:pt x="865" y="5235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45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fill="none" extrusionOk="0">
                  <a:moveTo>
                    <a:pt x="865" y="0"/>
                  </a:moveTo>
                  <a:lnTo>
                    <a:pt x="865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433" y="5187"/>
                  </a:lnTo>
                  <a:lnTo>
                    <a:pt x="433" y="5187"/>
                  </a:lnTo>
                  <a:lnTo>
                    <a:pt x="529" y="5187"/>
                  </a:lnTo>
                  <a:lnTo>
                    <a:pt x="529" y="5187"/>
                  </a:lnTo>
                  <a:lnTo>
                    <a:pt x="625" y="5187"/>
                  </a:lnTo>
                  <a:lnTo>
                    <a:pt x="625" y="5187"/>
                  </a:lnTo>
                  <a:lnTo>
                    <a:pt x="769" y="5235"/>
                  </a:lnTo>
                  <a:lnTo>
                    <a:pt x="769" y="5235"/>
                  </a:lnTo>
                  <a:lnTo>
                    <a:pt x="865" y="5235"/>
                  </a:lnTo>
                  <a:lnTo>
                    <a:pt x="8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45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extrusionOk="0">
                  <a:moveTo>
                    <a:pt x="769" y="0"/>
                  </a:moveTo>
                  <a:lnTo>
                    <a:pt x="97" y="49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45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fill="none" extrusionOk="0">
                  <a:moveTo>
                    <a:pt x="769" y="0"/>
                  </a:moveTo>
                  <a:lnTo>
                    <a:pt x="769" y="0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1" y="4995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45"/>
            <p:cNvSpPr/>
            <p:nvPr/>
          </p:nvSpPr>
          <p:spPr>
            <a:xfrm>
              <a:off x="5887075" y="3939250"/>
              <a:ext cx="126100" cy="134500"/>
            </a:xfrm>
            <a:custGeom>
              <a:avLst/>
              <a:gdLst/>
              <a:ahLst/>
              <a:cxnLst/>
              <a:rect l="l" t="t" r="r" b="b"/>
              <a:pathLst>
                <a:path w="5044" h="5380" extrusionOk="0">
                  <a:moveTo>
                    <a:pt x="2930" y="0"/>
                  </a:moveTo>
                  <a:lnTo>
                    <a:pt x="2786" y="96"/>
                  </a:lnTo>
                  <a:lnTo>
                    <a:pt x="2546" y="336"/>
                  </a:lnTo>
                  <a:lnTo>
                    <a:pt x="2354" y="625"/>
                  </a:lnTo>
                  <a:lnTo>
                    <a:pt x="1874" y="1249"/>
                  </a:lnTo>
                  <a:lnTo>
                    <a:pt x="1489" y="1825"/>
                  </a:lnTo>
                  <a:lnTo>
                    <a:pt x="1105" y="1873"/>
                  </a:lnTo>
                  <a:lnTo>
                    <a:pt x="1057" y="1537"/>
                  </a:lnTo>
                  <a:lnTo>
                    <a:pt x="1057" y="1201"/>
                  </a:lnTo>
                  <a:lnTo>
                    <a:pt x="1009" y="1057"/>
                  </a:lnTo>
                  <a:lnTo>
                    <a:pt x="961" y="913"/>
                  </a:lnTo>
                  <a:lnTo>
                    <a:pt x="865" y="817"/>
                  </a:lnTo>
                  <a:lnTo>
                    <a:pt x="769" y="769"/>
                  </a:lnTo>
                  <a:lnTo>
                    <a:pt x="673" y="769"/>
                  </a:lnTo>
                  <a:lnTo>
                    <a:pt x="577" y="817"/>
                  </a:lnTo>
                  <a:lnTo>
                    <a:pt x="481" y="961"/>
                  </a:lnTo>
                  <a:lnTo>
                    <a:pt x="385" y="1201"/>
                  </a:lnTo>
                  <a:lnTo>
                    <a:pt x="289" y="1489"/>
                  </a:lnTo>
                  <a:lnTo>
                    <a:pt x="193" y="2113"/>
                  </a:lnTo>
                  <a:lnTo>
                    <a:pt x="193" y="2642"/>
                  </a:lnTo>
                  <a:lnTo>
                    <a:pt x="49" y="2882"/>
                  </a:lnTo>
                  <a:lnTo>
                    <a:pt x="1" y="3122"/>
                  </a:lnTo>
                  <a:lnTo>
                    <a:pt x="1" y="3410"/>
                  </a:lnTo>
                  <a:lnTo>
                    <a:pt x="1" y="3650"/>
                  </a:lnTo>
                  <a:lnTo>
                    <a:pt x="97" y="3938"/>
                  </a:lnTo>
                  <a:lnTo>
                    <a:pt x="193" y="4178"/>
                  </a:lnTo>
                  <a:lnTo>
                    <a:pt x="385" y="4370"/>
                  </a:lnTo>
                  <a:lnTo>
                    <a:pt x="577" y="4563"/>
                  </a:lnTo>
                  <a:lnTo>
                    <a:pt x="1153" y="5043"/>
                  </a:lnTo>
                  <a:lnTo>
                    <a:pt x="1441" y="5235"/>
                  </a:lnTo>
                  <a:lnTo>
                    <a:pt x="1730" y="5331"/>
                  </a:lnTo>
                  <a:lnTo>
                    <a:pt x="2018" y="5379"/>
                  </a:lnTo>
                  <a:lnTo>
                    <a:pt x="2306" y="5379"/>
                  </a:lnTo>
                  <a:lnTo>
                    <a:pt x="2594" y="5331"/>
                  </a:lnTo>
                  <a:lnTo>
                    <a:pt x="2882" y="5235"/>
                  </a:lnTo>
                  <a:lnTo>
                    <a:pt x="3122" y="5043"/>
                  </a:lnTo>
                  <a:lnTo>
                    <a:pt x="3362" y="4803"/>
                  </a:lnTo>
                  <a:lnTo>
                    <a:pt x="3506" y="4611"/>
                  </a:lnTo>
                  <a:lnTo>
                    <a:pt x="3603" y="4419"/>
                  </a:lnTo>
                  <a:lnTo>
                    <a:pt x="3651" y="4178"/>
                  </a:lnTo>
                  <a:lnTo>
                    <a:pt x="3699" y="3938"/>
                  </a:lnTo>
                  <a:lnTo>
                    <a:pt x="4131" y="3698"/>
                  </a:lnTo>
                  <a:lnTo>
                    <a:pt x="4611" y="3458"/>
                  </a:lnTo>
                  <a:lnTo>
                    <a:pt x="4947" y="3218"/>
                  </a:lnTo>
                  <a:lnTo>
                    <a:pt x="4995" y="3074"/>
                  </a:lnTo>
                  <a:lnTo>
                    <a:pt x="5043" y="2978"/>
                  </a:lnTo>
                  <a:lnTo>
                    <a:pt x="4995" y="2930"/>
                  </a:lnTo>
                  <a:lnTo>
                    <a:pt x="4947" y="2930"/>
                  </a:lnTo>
                  <a:lnTo>
                    <a:pt x="4803" y="2882"/>
                  </a:lnTo>
                  <a:lnTo>
                    <a:pt x="4563" y="2882"/>
                  </a:lnTo>
                  <a:lnTo>
                    <a:pt x="4323" y="2930"/>
                  </a:lnTo>
                  <a:lnTo>
                    <a:pt x="3843" y="3074"/>
                  </a:lnTo>
                  <a:lnTo>
                    <a:pt x="3554" y="3170"/>
                  </a:lnTo>
                  <a:lnTo>
                    <a:pt x="3554" y="3170"/>
                  </a:lnTo>
                  <a:lnTo>
                    <a:pt x="3843" y="2930"/>
                  </a:lnTo>
                  <a:lnTo>
                    <a:pt x="4275" y="2546"/>
                  </a:lnTo>
                  <a:lnTo>
                    <a:pt x="4515" y="2305"/>
                  </a:lnTo>
                  <a:lnTo>
                    <a:pt x="4707" y="2113"/>
                  </a:lnTo>
                  <a:lnTo>
                    <a:pt x="4803" y="1921"/>
                  </a:lnTo>
                  <a:lnTo>
                    <a:pt x="4851" y="1729"/>
                  </a:lnTo>
                  <a:lnTo>
                    <a:pt x="4803" y="1681"/>
                  </a:lnTo>
                  <a:lnTo>
                    <a:pt x="4755" y="1681"/>
                  </a:lnTo>
                  <a:lnTo>
                    <a:pt x="4515" y="1729"/>
                  </a:lnTo>
                  <a:lnTo>
                    <a:pt x="4275" y="1873"/>
                  </a:lnTo>
                  <a:lnTo>
                    <a:pt x="3939" y="2065"/>
                  </a:lnTo>
                  <a:lnTo>
                    <a:pt x="3362" y="2449"/>
                  </a:lnTo>
                  <a:lnTo>
                    <a:pt x="3122" y="2642"/>
                  </a:lnTo>
                  <a:lnTo>
                    <a:pt x="3314" y="2401"/>
                  </a:lnTo>
                  <a:lnTo>
                    <a:pt x="3747" y="1825"/>
                  </a:lnTo>
                  <a:lnTo>
                    <a:pt x="3939" y="1489"/>
                  </a:lnTo>
                  <a:lnTo>
                    <a:pt x="4131" y="1153"/>
                  </a:lnTo>
                  <a:lnTo>
                    <a:pt x="4227" y="865"/>
                  </a:lnTo>
                  <a:lnTo>
                    <a:pt x="4227" y="769"/>
                  </a:lnTo>
                  <a:lnTo>
                    <a:pt x="4227" y="673"/>
                  </a:lnTo>
                  <a:lnTo>
                    <a:pt x="4179" y="625"/>
                  </a:lnTo>
                  <a:lnTo>
                    <a:pt x="4083" y="577"/>
                  </a:lnTo>
                  <a:lnTo>
                    <a:pt x="3891" y="673"/>
                  </a:lnTo>
                  <a:lnTo>
                    <a:pt x="3603" y="817"/>
                  </a:lnTo>
                  <a:lnTo>
                    <a:pt x="3266" y="1057"/>
                  </a:lnTo>
                  <a:lnTo>
                    <a:pt x="2690" y="1633"/>
                  </a:lnTo>
                  <a:lnTo>
                    <a:pt x="2306" y="2017"/>
                  </a:lnTo>
                  <a:lnTo>
                    <a:pt x="2258" y="1969"/>
                  </a:lnTo>
                  <a:lnTo>
                    <a:pt x="2498" y="1633"/>
                  </a:lnTo>
                  <a:lnTo>
                    <a:pt x="2786" y="1057"/>
                  </a:lnTo>
                  <a:lnTo>
                    <a:pt x="3026" y="480"/>
                  </a:lnTo>
                  <a:lnTo>
                    <a:pt x="3074" y="240"/>
                  </a:lnTo>
                  <a:lnTo>
                    <a:pt x="3026" y="48"/>
                  </a:lnTo>
                  <a:lnTo>
                    <a:pt x="2978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45"/>
            <p:cNvSpPr/>
            <p:nvPr/>
          </p:nvSpPr>
          <p:spPr>
            <a:xfrm>
              <a:off x="5379200" y="4120550"/>
              <a:ext cx="271375" cy="284550"/>
            </a:xfrm>
            <a:custGeom>
              <a:avLst/>
              <a:gdLst/>
              <a:ahLst/>
              <a:cxnLst/>
              <a:rect l="l" t="t" r="r" b="b"/>
              <a:pathLst>
                <a:path w="10855" h="11382" extrusionOk="0">
                  <a:moveTo>
                    <a:pt x="5092" y="0"/>
                  </a:moveTo>
                  <a:lnTo>
                    <a:pt x="4419" y="144"/>
                  </a:lnTo>
                  <a:lnTo>
                    <a:pt x="3939" y="288"/>
                  </a:lnTo>
                  <a:lnTo>
                    <a:pt x="3699" y="384"/>
                  </a:lnTo>
                  <a:lnTo>
                    <a:pt x="3459" y="576"/>
                  </a:lnTo>
                  <a:lnTo>
                    <a:pt x="3219" y="768"/>
                  </a:lnTo>
                  <a:lnTo>
                    <a:pt x="2979" y="1009"/>
                  </a:lnTo>
                  <a:lnTo>
                    <a:pt x="2594" y="1585"/>
                  </a:lnTo>
                  <a:lnTo>
                    <a:pt x="2210" y="2209"/>
                  </a:lnTo>
                  <a:lnTo>
                    <a:pt x="1826" y="2978"/>
                  </a:lnTo>
                  <a:lnTo>
                    <a:pt x="1538" y="3746"/>
                  </a:lnTo>
                  <a:lnTo>
                    <a:pt x="1250" y="4562"/>
                  </a:lnTo>
                  <a:lnTo>
                    <a:pt x="961" y="5379"/>
                  </a:lnTo>
                  <a:lnTo>
                    <a:pt x="529" y="6964"/>
                  </a:lnTo>
                  <a:lnTo>
                    <a:pt x="241" y="8308"/>
                  </a:lnTo>
                  <a:lnTo>
                    <a:pt x="1" y="9653"/>
                  </a:lnTo>
                  <a:lnTo>
                    <a:pt x="625" y="9941"/>
                  </a:lnTo>
                  <a:lnTo>
                    <a:pt x="1250" y="10181"/>
                  </a:lnTo>
                  <a:lnTo>
                    <a:pt x="1922" y="10421"/>
                  </a:lnTo>
                  <a:lnTo>
                    <a:pt x="2546" y="10662"/>
                  </a:lnTo>
                  <a:lnTo>
                    <a:pt x="3219" y="10806"/>
                  </a:lnTo>
                  <a:lnTo>
                    <a:pt x="3939" y="10998"/>
                  </a:lnTo>
                  <a:lnTo>
                    <a:pt x="5284" y="11190"/>
                  </a:lnTo>
                  <a:lnTo>
                    <a:pt x="6628" y="11334"/>
                  </a:lnTo>
                  <a:lnTo>
                    <a:pt x="7973" y="11382"/>
                  </a:lnTo>
                  <a:lnTo>
                    <a:pt x="9222" y="11382"/>
                  </a:lnTo>
                  <a:lnTo>
                    <a:pt x="10374" y="11334"/>
                  </a:lnTo>
                  <a:lnTo>
                    <a:pt x="10567" y="9941"/>
                  </a:lnTo>
                  <a:lnTo>
                    <a:pt x="10711" y="8452"/>
                  </a:lnTo>
                  <a:lnTo>
                    <a:pt x="10855" y="6772"/>
                  </a:lnTo>
                  <a:lnTo>
                    <a:pt x="10855" y="5859"/>
                  </a:lnTo>
                  <a:lnTo>
                    <a:pt x="10855" y="4947"/>
                  </a:lnTo>
                  <a:lnTo>
                    <a:pt x="10807" y="4082"/>
                  </a:lnTo>
                  <a:lnTo>
                    <a:pt x="10711" y="3266"/>
                  </a:lnTo>
                  <a:lnTo>
                    <a:pt x="10567" y="2497"/>
                  </a:lnTo>
                  <a:lnTo>
                    <a:pt x="10374" y="1825"/>
                  </a:lnTo>
                  <a:lnTo>
                    <a:pt x="10230" y="1537"/>
                  </a:lnTo>
                  <a:lnTo>
                    <a:pt x="10086" y="1297"/>
                  </a:lnTo>
                  <a:lnTo>
                    <a:pt x="9942" y="1105"/>
                  </a:lnTo>
                  <a:lnTo>
                    <a:pt x="9750" y="912"/>
                  </a:lnTo>
                  <a:lnTo>
                    <a:pt x="9462" y="720"/>
                  </a:lnTo>
                  <a:lnTo>
                    <a:pt x="9174" y="528"/>
                  </a:lnTo>
                  <a:lnTo>
                    <a:pt x="8790" y="384"/>
                  </a:lnTo>
                  <a:lnTo>
                    <a:pt x="8405" y="288"/>
                  </a:lnTo>
                  <a:lnTo>
                    <a:pt x="7589" y="96"/>
                  </a:lnTo>
                  <a:lnTo>
                    <a:pt x="6724" y="0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45"/>
            <p:cNvSpPr/>
            <p:nvPr/>
          </p:nvSpPr>
          <p:spPr>
            <a:xfrm>
              <a:off x="5379200" y="4120550"/>
              <a:ext cx="271375" cy="284550"/>
            </a:xfrm>
            <a:custGeom>
              <a:avLst/>
              <a:gdLst/>
              <a:ahLst/>
              <a:cxnLst/>
              <a:rect l="l" t="t" r="r" b="b"/>
              <a:pathLst>
                <a:path w="10855" h="11382" fill="none" extrusionOk="0">
                  <a:moveTo>
                    <a:pt x="10374" y="11334"/>
                  </a:moveTo>
                  <a:lnTo>
                    <a:pt x="10374" y="11334"/>
                  </a:lnTo>
                  <a:lnTo>
                    <a:pt x="9222" y="11382"/>
                  </a:lnTo>
                  <a:lnTo>
                    <a:pt x="7973" y="11382"/>
                  </a:lnTo>
                  <a:lnTo>
                    <a:pt x="6628" y="11334"/>
                  </a:lnTo>
                  <a:lnTo>
                    <a:pt x="5284" y="11190"/>
                  </a:lnTo>
                  <a:lnTo>
                    <a:pt x="3939" y="10998"/>
                  </a:lnTo>
                  <a:lnTo>
                    <a:pt x="3219" y="10806"/>
                  </a:lnTo>
                  <a:lnTo>
                    <a:pt x="2546" y="10662"/>
                  </a:lnTo>
                  <a:lnTo>
                    <a:pt x="1922" y="10421"/>
                  </a:lnTo>
                  <a:lnTo>
                    <a:pt x="1250" y="10181"/>
                  </a:lnTo>
                  <a:lnTo>
                    <a:pt x="625" y="9941"/>
                  </a:lnTo>
                  <a:lnTo>
                    <a:pt x="1" y="9653"/>
                  </a:lnTo>
                  <a:lnTo>
                    <a:pt x="1" y="9653"/>
                  </a:lnTo>
                  <a:lnTo>
                    <a:pt x="241" y="8308"/>
                  </a:lnTo>
                  <a:lnTo>
                    <a:pt x="529" y="6964"/>
                  </a:lnTo>
                  <a:lnTo>
                    <a:pt x="961" y="5379"/>
                  </a:lnTo>
                  <a:lnTo>
                    <a:pt x="1250" y="4562"/>
                  </a:lnTo>
                  <a:lnTo>
                    <a:pt x="1538" y="3746"/>
                  </a:lnTo>
                  <a:lnTo>
                    <a:pt x="1826" y="2978"/>
                  </a:lnTo>
                  <a:lnTo>
                    <a:pt x="2210" y="2209"/>
                  </a:lnTo>
                  <a:lnTo>
                    <a:pt x="2594" y="1585"/>
                  </a:lnTo>
                  <a:lnTo>
                    <a:pt x="2979" y="1009"/>
                  </a:lnTo>
                  <a:lnTo>
                    <a:pt x="3219" y="768"/>
                  </a:lnTo>
                  <a:lnTo>
                    <a:pt x="3459" y="576"/>
                  </a:lnTo>
                  <a:lnTo>
                    <a:pt x="3699" y="384"/>
                  </a:lnTo>
                  <a:lnTo>
                    <a:pt x="3939" y="288"/>
                  </a:lnTo>
                  <a:lnTo>
                    <a:pt x="3939" y="288"/>
                  </a:lnTo>
                  <a:lnTo>
                    <a:pt x="4419" y="144"/>
                  </a:lnTo>
                  <a:lnTo>
                    <a:pt x="5092" y="0"/>
                  </a:lnTo>
                  <a:lnTo>
                    <a:pt x="5860" y="0"/>
                  </a:lnTo>
                  <a:lnTo>
                    <a:pt x="6724" y="0"/>
                  </a:lnTo>
                  <a:lnTo>
                    <a:pt x="7589" y="96"/>
                  </a:lnTo>
                  <a:lnTo>
                    <a:pt x="8405" y="288"/>
                  </a:lnTo>
                  <a:lnTo>
                    <a:pt x="8790" y="384"/>
                  </a:lnTo>
                  <a:lnTo>
                    <a:pt x="9174" y="528"/>
                  </a:lnTo>
                  <a:lnTo>
                    <a:pt x="9462" y="720"/>
                  </a:lnTo>
                  <a:lnTo>
                    <a:pt x="9750" y="912"/>
                  </a:lnTo>
                  <a:lnTo>
                    <a:pt x="9750" y="912"/>
                  </a:lnTo>
                  <a:lnTo>
                    <a:pt x="9942" y="1105"/>
                  </a:lnTo>
                  <a:lnTo>
                    <a:pt x="10086" y="1297"/>
                  </a:lnTo>
                  <a:lnTo>
                    <a:pt x="10230" y="1537"/>
                  </a:lnTo>
                  <a:lnTo>
                    <a:pt x="10374" y="1825"/>
                  </a:lnTo>
                  <a:lnTo>
                    <a:pt x="10567" y="2497"/>
                  </a:lnTo>
                  <a:lnTo>
                    <a:pt x="10711" y="3266"/>
                  </a:lnTo>
                  <a:lnTo>
                    <a:pt x="10807" y="4082"/>
                  </a:lnTo>
                  <a:lnTo>
                    <a:pt x="10855" y="4947"/>
                  </a:lnTo>
                  <a:lnTo>
                    <a:pt x="10855" y="5859"/>
                  </a:lnTo>
                  <a:lnTo>
                    <a:pt x="10855" y="6772"/>
                  </a:lnTo>
                  <a:lnTo>
                    <a:pt x="10711" y="8452"/>
                  </a:lnTo>
                  <a:lnTo>
                    <a:pt x="10567" y="9941"/>
                  </a:lnTo>
                  <a:lnTo>
                    <a:pt x="10374" y="113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45"/>
            <p:cNvSpPr/>
            <p:nvPr/>
          </p:nvSpPr>
          <p:spPr>
            <a:xfrm>
              <a:off x="5495675" y="4120550"/>
              <a:ext cx="112875" cy="56450"/>
            </a:xfrm>
            <a:custGeom>
              <a:avLst/>
              <a:gdLst/>
              <a:ahLst/>
              <a:cxnLst/>
              <a:rect l="l" t="t" r="r" b="b"/>
              <a:pathLst>
                <a:path w="4515" h="2258" extrusionOk="0">
                  <a:moveTo>
                    <a:pt x="577" y="0"/>
                  </a:moveTo>
                  <a:lnTo>
                    <a:pt x="96" y="48"/>
                  </a:lnTo>
                  <a:lnTo>
                    <a:pt x="48" y="288"/>
                  </a:lnTo>
                  <a:lnTo>
                    <a:pt x="0" y="480"/>
                  </a:lnTo>
                  <a:lnTo>
                    <a:pt x="48" y="816"/>
                  </a:lnTo>
                  <a:lnTo>
                    <a:pt x="193" y="1153"/>
                  </a:lnTo>
                  <a:lnTo>
                    <a:pt x="385" y="1489"/>
                  </a:lnTo>
                  <a:lnTo>
                    <a:pt x="625" y="1729"/>
                  </a:lnTo>
                  <a:lnTo>
                    <a:pt x="961" y="1969"/>
                  </a:lnTo>
                  <a:lnTo>
                    <a:pt x="1345" y="2113"/>
                  </a:lnTo>
                  <a:lnTo>
                    <a:pt x="1777" y="2257"/>
                  </a:lnTo>
                  <a:lnTo>
                    <a:pt x="2690" y="2257"/>
                  </a:lnTo>
                  <a:lnTo>
                    <a:pt x="3122" y="2161"/>
                  </a:lnTo>
                  <a:lnTo>
                    <a:pt x="3506" y="2017"/>
                  </a:lnTo>
                  <a:lnTo>
                    <a:pt x="3842" y="1777"/>
                  </a:lnTo>
                  <a:lnTo>
                    <a:pt x="4083" y="1537"/>
                  </a:lnTo>
                  <a:lnTo>
                    <a:pt x="4323" y="1249"/>
                  </a:lnTo>
                  <a:lnTo>
                    <a:pt x="4467" y="912"/>
                  </a:lnTo>
                  <a:lnTo>
                    <a:pt x="4515" y="576"/>
                  </a:lnTo>
                  <a:lnTo>
                    <a:pt x="4515" y="528"/>
                  </a:lnTo>
                  <a:lnTo>
                    <a:pt x="3986" y="336"/>
                  </a:lnTo>
                  <a:lnTo>
                    <a:pt x="3458" y="192"/>
                  </a:lnTo>
                  <a:lnTo>
                    <a:pt x="2882" y="96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45"/>
            <p:cNvSpPr/>
            <p:nvPr/>
          </p:nvSpPr>
          <p:spPr>
            <a:xfrm>
              <a:off x="5495675" y="4120550"/>
              <a:ext cx="112875" cy="56450"/>
            </a:xfrm>
            <a:custGeom>
              <a:avLst/>
              <a:gdLst/>
              <a:ahLst/>
              <a:cxnLst/>
              <a:rect l="l" t="t" r="r" b="b"/>
              <a:pathLst>
                <a:path w="4515" h="2258" fill="none" extrusionOk="0">
                  <a:moveTo>
                    <a:pt x="4515" y="576"/>
                  </a:moveTo>
                  <a:lnTo>
                    <a:pt x="4515" y="528"/>
                  </a:lnTo>
                  <a:lnTo>
                    <a:pt x="4515" y="528"/>
                  </a:lnTo>
                  <a:lnTo>
                    <a:pt x="3986" y="336"/>
                  </a:lnTo>
                  <a:lnTo>
                    <a:pt x="3458" y="192"/>
                  </a:lnTo>
                  <a:lnTo>
                    <a:pt x="2882" y="96"/>
                  </a:lnTo>
                  <a:lnTo>
                    <a:pt x="2306" y="0"/>
                  </a:lnTo>
                  <a:lnTo>
                    <a:pt x="1681" y="0"/>
                  </a:lnTo>
                  <a:lnTo>
                    <a:pt x="1105" y="0"/>
                  </a:lnTo>
                  <a:lnTo>
                    <a:pt x="577" y="0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48" y="288"/>
                  </a:lnTo>
                  <a:lnTo>
                    <a:pt x="0" y="480"/>
                  </a:lnTo>
                  <a:lnTo>
                    <a:pt x="0" y="480"/>
                  </a:lnTo>
                  <a:lnTo>
                    <a:pt x="48" y="816"/>
                  </a:lnTo>
                  <a:lnTo>
                    <a:pt x="193" y="1153"/>
                  </a:lnTo>
                  <a:lnTo>
                    <a:pt x="385" y="1489"/>
                  </a:lnTo>
                  <a:lnTo>
                    <a:pt x="625" y="1729"/>
                  </a:lnTo>
                  <a:lnTo>
                    <a:pt x="961" y="1969"/>
                  </a:lnTo>
                  <a:lnTo>
                    <a:pt x="1345" y="2113"/>
                  </a:lnTo>
                  <a:lnTo>
                    <a:pt x="1777" y="2257"/>
                  </a:lnTo>
                  <a:lnTo>
                    <a:pt x="2210" y="2257"/>
                  </a:lnTo>
                  <a:lnTo>
                    <a:pt x="2210" y="2257"/>
                  </a:lnTo>
                  <a:lnTo>
                    <a:pt x="2690" y="2257"/>
                  </a:lnTo>
                  <a:lnTo>
                    <a:pt x="3122" y="2161"/>
                  </a:lnTo>
                  <a:lnTo>
                    <a:pt x="3506" y="2017"/>
                  </a:lnTo>
                  <a:lnTo>
                    <a:pt x="3842" y="1777"/>
                  </a:lnTo>
                  <a:lnTo>
                    <a:pt x="4083" y="1537"/>
                  </a:lnTo>
                  <a:lnTo>
                    <a:pt x="4323" y="1249"/>
                  </a:lnTo>
                  <a:lnTo>
                    <a:pt x="4467" y="912"/>
                  </a:lnTo>
                  <a:lnTo>
                    <a:pt x="4515" y="57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45"/>
            <p:cNvSpPr/>
            <p:nvPr/>
          </p:nvSpPr>
          <p:spPr>
            <a:xfrm>
              <a:off x="5637350" y="4403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1"/>
                  </a:moveTo>
                  <a:lnTo>
                    <a:pt x="4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8" y="1"/>
                  </a:lnTo>
                  <a:close/>
                  <a:moveTo>
                    <a:pt x="48" y="1"/>
                  </a:move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45"/>
            <p:cNvSpPr/>
            <p:nvPr/>
          </p:nvSpPr>
          <p:spPr>
            <a:xfrm>
              <a:off x="5637350" y="4403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1"/>
                  </a:moveTo>
                  <a:lnTo>
                    <a:pt x="4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45"/>
            <p:cNvSpPr/>
            <p:nvPr/>
          </p:nvSpPr>
          <p:spPr>
            <a:xfrm>
              <a:off x="5638550" y="4403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45"/>
            <p:cNvSpPr/>
            <p:nvPr/>
          </p:nvSpPr>
          <p:spPr>
            <a:xfrm>
              <a:off x="5426025" y="4178175"/>
              <a:ext cx="214950" cy="226925"/>
            </a:xfrm>
            <a:custGeom>
              <a:avLst/>
              <a:gdLst/>
              <a:ahLst/>
              <a:cxnLst/>
              <a:rect l="l" t="t" r="r" b="b"/>
              <a:pathLst>
                <a:path w="8598" h="9077" extrusionOk="0">
                  <a:moveTo>
                    <a:pt x="913" y="0"/>
                  </a:moveTo>
                  <a:lnTo>
                    <a:pt x="97" y="336"/>
                  </a:lnTo>
                  <a:lnTo>
                    <a:pt x="1" y="625"/>
                  </a:lnTo>
                  <a:lnTo>
                    <a:pt x="49" y="1297"/>
                  </a:lnTo>
                  <a:lnTo>
                    <a:pt x="145" y="1777"/>
                  </a:lnTo>
                  <a:lnTo>
                    <a:pt x="289" y="2305"/>
                  </a:lnTo>
                  <a:lnTo>
                    <a:pt x="433" y="2930"/>
                  </a:lnTo>
                  <a:lnTo>
                    <a:pt x="673" y="3554"/>
                  </a:lnTo>
                  <a:lnTo>
                    <a:pt x="961" y="4226"/>
                  </a:lnTo>
                  <a:lnTo>
                    <a:pt x="1346" y="4899"/>
                  </a:lnTo>
                  <a:lnTo>
                    <a:pt x="1778" y="5571"/>
                  </a:lnTo>
                  <a:lnTo>
                    <a:pt x="2306" y="6243"/>
                  </a:lnTo>
                  <a:lnTo>
                    <a:pt x="2930" y="6868"/>
                  </a:lnTo>
                  <a:lnTo>
                    <a:pt x="3699" y="7444"/>
                  </a:lnTo>
                  <a:lnTo>
                    <a:pt x="4083" y="7732"/>
                  </a:lnTo>
                  <a:lnTo>
                    <a:pt x="4515" y="7972"/>
                  </a:lnTo>
                  <a:lnTo>
                    <a:pt x="4996" y="8213"/>
                  </a:lnTo>
                  <a:lnTo>
                    <a:pt x="5524" y="8405"/>
                  </a:lnTo>
                  <a:lnTo>
                    <a:pt x="6052" y="8597"/>
                  </a:lnTo>
                  <a:lnTo>
                    <a:pt x="6580" y="8789"/>
                  </a:lnTo>
                  <a:lnTo>
                    <a:pt x="7205" y="8933"/>
                  </a:lnTo>
                  <a:lnTo>
                    <a:pt x="7829" y="9077"/>
                  </a:lnTo>
                  <a:lnTo>
                    <a:pt x="8453" y="9029"/>
                  </a:lnTo>
                  <a:lnTo>
                    <a:pt x="8501" y="9029"/>
                  </a:lnTo>
                  <a:lnTo>
                    <a:pt x="8597" y="8309"/>
                  </a:lnTo>
                  <a:lnTo>
                    <a:pt x="7541" y="7972"/>
                  </a:lnTo>
                  <a:lnTo>
                    <a:pt x="6436" y="7540"/>
                  </a:lnTo>
                  <a:lnTo>
                    <a:pt x="5908" y="7300"/>
                  </a:lnTo>
                  <a:lnTo>
                    <a:pt x="5380" y="7012"/>
                  </a:lnTo>
                  <a:lnTo>
                    <a:pt x="4851" y="6676"/>
                  </a:lnTo>
                  <a:lnTo>
                    <a:pt x="4371" y="6292"/>
                  </a:lnTo>
                  <a:lnTo>
                    <a:pt x="3891" y="5907"/>
                  </a:lnTo>
                  <a:lnTo>
                    <a:pt x="3411" y="5475"/>
                  </a:lnTo>
                  <a:lnTo>
                    <a:pt x="2979" y="4995"/>
                  </a:lnTo>
                  <a:lnTo>
                    <a:pt x="2546" y="4515"/>
                  </a:lnTo>
                  <a:lnTo>
                    <a:pt x="2114" y="3938"/>
                  </a:lnTo>
                  <a:lnTo>
                    <a:pt x="1730" y="3362"/>
                  </a:lnTo>
                  <a:lnTo>
                    <a:pt x="1394" y="2738"/>
                  </a:lnTo>
                  <a:lnTo>
                    <a:pt x="1057" y="2017"/>
                  </a:lnTo>
                  <a:lnTo>
                    <a:pt x="3171" y="1441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rgbClr val="FAF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45"/>
            <p:cNvSpPr/>
            <p:nvPr/>
          </p:nvSpPr>
          <p:spPr>
            <a:xfrm>
              <a:off x="5426025" y="4178175"/>
              <a:ext cx="214950" cy="226925"/>
            </a:xfrm>
            <a:custGeom>
              <a:avLst/>
              <a:gdLst/>
              <a:ahLst/>
              <a:cxnLst/>
              <a:rect l="l" t="t" r="r" b="b"/>
              <a:pathLst>
                <a:path w="8598" h="9077" fill="none" extrusionOk="0">
                  <a:moveTo>
                    <a:pt x="913" y="0"/>
                  </a:moveTo>
                  <a:lnTo>
                    <a:pt x="97" y="336"/>
                  </a:lnTo>
                  <a:lnTo>
                    <a:pt x="97" y="336"/>
                  </a:lnTo>
                  <a:lnTo>
                    <a:pt x="1" y="625"/>
                  </a:lnTo>
                  <a:lnTo>
                    <a:pt x="1" y="625"/>
                  </a:lnTo>
                  <a:lnTo>
                    <a:pt x="49" y="1297"/>
                  </a:lnTo>
                  <a:lnTo>
                    <a:pt x="145" y="1777"/>
                  </a:lnTo>
                  <a:lnTo>
                    <a:pt x="289" y="2305"/>
                  </a:lnTo>
                  <a:lnTo>
                    <a:pt x="433" y="2930"/>
                  </a:lnTo>
                  <a:lnTo>
                    <a:pt x="673" y="3554"/>
                  </a:lnTo>
                  <a:lnTo>
                    <a:pt x="961" y="4226"/>
                  </a:lnTo>
                  <a:lnTo>
                    <a:pt x="1346" y="4899"/>
                  </a:lnTo>
                  <a:lnTo>
                    <a:pt x="1778" y="5571"/>
                  </a:lnTo>
                  <a:lnTo>
                    <a:pt x="2306" y="6243"/>
                  </a:lnTo>
                  <a:lnTo>
                    <a:pt x="2930" y="6868"/>
                  </a:lnTo>
                  <a:lnTo>
                    <a:pt x="3699" y="7444"/>
                  </a:lnTo>
                  <a:lnTo>
                    <a:pt x="4083" y="7732"/>
                  </a:lnTo>
                  <a:lnTo>
                    <a:pt x="4515" y="7972"/>
                  </a:lnTo>
                  <a:lnTo>
                    <a:pt x="4996" y="8213"/>
                  </a:lnTo>
                  <a:lnTo>
                    <a:pt x="5524" y="8405"/>
                  </a:lnTo>
                  <a:lnTo>
                    <a:pt x="6052" y="8597"/>
                  </a:lnTo>
                  <a:lnTo>
                    <a:pt x="6580" y="8789"/>
                  </a:lnTo>
                  <a:lnTo>
                    <a:pt x="7205" y="8933"/>
                  </a:lnTo>
                  <a:lnTo>
                    <a:pt x="7829" y="9077"/>
                  </a:lnTo>
                  <a:lnTo>
                    <a:pt x="7829" y="9077"/>
                  </a:lnTo>
                  <a:lnTo>
                    <a:pt x="8453" y="9029"/>
                  </a:lnTo>
                  <a:lnTo>
                    <a:pt x="8453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97" y="8309"/>
                  </a:lnTo>
                  <a:lnTo>
                    <a:pt x="8597" y="8309"/>
                  </a:lnTo>
                  <a:lnTo>
                    <a:pt x="7541" y="7972"/>
                  </a:lnTo>
                  <a:lnTo>
                    <a:pt x="6436" y="7540"/>
                  </a:lnTo>
                  <a:lnTo>
                    <a:pt x="5908" y="7300"/>
                  </a:lnTo>
                  <a:lnTo>
                    <a:pt x="5380" y="7012"/>
                  </a:lnTo>
                  <a:lnTo>
                    <a:pt x="4851" y="6676"/>
                  </a:lnTo>
                  <a:lnTo>
                    <a:pt x="4371" y="6292"/>
                  </a:lnTo>
                  <a:lnTo>
                    <a:pt x="3891" y="5907"/>
                  </a:lnTo>
                  <a:lnTo>
                    <a:pt x="3411" y="5475"/>
                  </a:lnTo>
                  <a:lnTo>
                    <a:pt x="2979" y="4995"/>
                  </a:lnTo>
                  <a:lnTo>
                    <a:pt x="2546" y="4515"/>
                  </a:lnTo>
                  <a:lnTo>
                    <a:pt x="2114" y="3938"/>
                  </a:lnTo>
                  <a:lnTo>
                    <a:pt x="1730" y="3362"/>
                  </a:lnTo>
                  <a:lnTo>
                    <a:pt x="1394" y="2738"/>
                  </a:lnTo>
                  <a:lnTo>
                    <a:pt x="1057" y="2017"/>
                  </a:lnTo>
                  <a:lnTo>
                    <a:pt x="3171" y="1441"/>
                  </a:lnTo>
                  <a:lnTo>
                    <a:pt x="91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45"/>
            <p:cNvSpPr/>
            <p:nvPr/>
          </p:nvSpPr>
          <p:spPr>
            <a:xfrm>
              <a:off x="5511275" y="4127750"/>
              <a:ext cx="79275" cy="43250"/>
            </a:xfrm>
            <a:custGeom>
              <a:avLst/>
              <a:gdLst/>
              <a:ahLst/>
              <a:cxnLst/>
              <a:rect l="l" t="t" r="r" b="b"/>
              <a:pathLst>
                <a:path w="3171" h="1730" extrusionOk="0">
                  <a:moveTo>
                    <a:pt x="817" y="0"/>
                  </a:moveTo>
                  <a:lnTo>
                    <a:pt x="145" y="96"/>
                  </a:lnTo>
                  <a:lnTo>
                    <a:pt x="49" y="288"/>
                  </a:lnTo>
                  <a:lnTo>
                    <a:pt x="1" y="528"/>
                  </a:lnTo>
                  <a:lnTo>
                    <a:pt x="49" y="769"/>
                  </a:lnTo>
                  <a:lnTo>
                    <a:pt x="145" y="1009"/>
                  </a:lnTo>
                  <a:lnTo>
                    <a:pt x="241" y="1201"/>
                  </a:lnTo>
                  <a:lnTo>
                    <a:pt x="433" y="1345"/>
                  </a:lnTo>
                  <a:lnTo>
                    <a:pt x="673" y="1489"/>
                  </a:lnTo>
                  <a:lnTo>
                    <a:pt x="961" y="1633"/>
                  </a:lnTo>
                  <a:lnTo>
                    <a:pt x="1249" y="1681"/>
                  </a:lnTo>
                  <a:lnTo>
                    <a:pt x="1586" y="1729"/>
                  </a:lnTo>
                  <a:lnTo>
                    <a:pt x="1874" y="1681"/>
                  </a:lnTo>
                  <a:lnTo>
                    <a:pt x="2162" y="1633"/>
                  </a:lnTo>
                  <a:lnTo>
                    <a:pt x="2450" y="1537"/>
                  </a:lnTo>
                  <a:lnTo>
                    <a:pt x="2690" y="1393"/>
                  </a:lnTo>
                  <a:lnTo>
                    <a:pt x="2882" y="1249"/>
                  </a:lnTo>
                  <a:lnTo>
                    <a:pt x="3026" y="1057"/>
                  </a:lnTo>
                  <a:lnTo>
                    <a:pt x="3122" y="817"/>
                  </a:lnTo>
                  <a:lnTo>
                    <a:pt x="3170" y="576"/>
                  </a:lnTo>
                  <a:lnTo>
                    <a:pt x="3170" y="384"/>
                  </a:lnTo>
                  <a:lnTo>
                    <a:pt x="3122" y="240"/>
                  </a:lnTo>
                  <a:lnTo>
                    <a:pt x="2354" y="96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45"/>
            <p:cNvSpPr/>
            <p:nvPr/>
          </p:nvSpPr>
          <p:spPr>
            <a:xfrm>
              <a:off x="5511275" y="4127750"/>
              <a:ext cx="79275" cy="43250"/>
            </a:xfrm>
            <a:custGeom>
              <a:avLst/>
              <a:gdLst/>
              <a:ahLst/>
              <a:cxnLst/>
              <a:rect l="l" t="t" r="r" b="b"/>
              <a:pathLst>
                <a:path w="3171" h="1730" fill="none" extrusionOk="0">
                  <a:moveTo>
                    <a:pt x="1" y="528"/>
                  </a:moveTo>
                  <a:lnTo>
                    <a:pt x="1" y="528"/>
                  </a:lnTo>
                  <a:lnTo>
                    <a:pt x="49" y="288"/>
                  </a:lnTo>
                  <a:lnTo>
                    <a:pt x="145" y="96"/>
                  </a:lnTo>
                  <a:lnTo>
                    <a:pt x="145" y="96"/>
                  </a:lnTo>
                  <a:lnTo>
                    <a:pt x="817" y="0"/>
                  </a:lnTo>
                  <a:lnTo>
                    <a:pt x="1586" y="0"/>
                  </a:lnTo>
                  <a:lnTo>
                    <a:pt x="2354" y="96"/>
                  </a:lnTo>
                  <a:lnTo>
                    <a:pt x="3122" y="240"/>
                  </a:lnTo>
                  <a:lnTo>
                    <a:pt x="3122" y="240"/>
                  </a:lnTo>
                  <a:lnTo>
                    <a:pt x="3170" y="384"/>
                  </a:lnTo>
                  <a:lnTo>
                    <a:pt x="3170" y="576"/>
                  </a:lnTo>
                  <a:lnTo>
                    <a:pt x="3170" y="576"/>
                  </a:lnTo>
                  <a:lnTo>
                    <a:pt x="3122" y="817"/>
                  </a:lnTo>
                  <a:lnTo>
                    <a:pt x="3026" y="1057"/>
                  </a:lnTo>
                  <a:lnTo>
                    <a:pt x="2882" y="1249"/>
                  </a:lnTo>
                  <a:lnTo>
                    <a:pt x="2690" y="1393"/>
                  </a:lnTo>
                  <a:lnTo>
                    <a:pt x="2450" y="1537"/>
                  </a:lnTo>
                  <a:lnTo>
                    <a:pt x="2162" y="1633"/>
                  </a:lnTo>
                  <a:lnTo>
                    <a:pt x="1874" y="1681"/>
                  </a:lnTo>
                  <a:lnTo>
                    <a:pt x="1586" y="1729"/>
                  </a:lnTo>
                  <a:lnTo>
                    <a:pt x="1586" y="1729"/>
                  </a:lnTo>
                  <a:lnTo>
                    <a:pt x="1249" y="1681"/>
                  </a:lnTo>
                  <a:lnTo>
                    <a:pt x="961" y="1633"/>
                  </a:lnTo>
                  <a:lnTo>
                    <a:pt x="673" y="1489"/>
                  </a:lnTo>
                  <a:lnTo>
                    <a:pt x="433" y="1345"/>
                  </a:lnTo>
                  <a:lnTo>
                    <a:pt x="241" y="1201"/>
                  </a:lnTo>
                  <a:lnTo>
                    <a:pt x="145" y="1009"/>
                  </a:lnTo>
                  <a:lnTo>
                    <a:pt x="49" y="769"/>
                  </a:lnTo>
                  <a:lnTo>
                    <a:pt x="1" y="5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45"/>
            <p:cNvSpPr/>
            <p:nvPr/>
          </p:nvSpPr>
          <p:spPr>
            <a:xfrm>
              <a:off x="5532900" y="4103725"/>
              <a:ext cx="40850" cy="39650"/>
            </a:xfrm>
            <a:custGeom>
              <a:avLst/>
              <a:gdLst/>
              <a:ahLst/>
              <a:cxnLst/>
              <a:rect l="l" t="t" r="r" b="b"/>
              <a:pathLst>
                <a:path w="1634" h="1586" extrusionOk="0">
                  <a:moveTo>
                    <a:pt x="336" y="1"/>
                  </a:moveTo>
                  <a:lnTo>
                    <a:pt x="0" y="1489"/>
                  </a:lnTo>
                  <a:lnTo>
                    <a:pt x="1441" y="1585"/>
                  </a:lnTo>
                  <a:lnTo>
                    <a:pt x="1633" y="193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45"/>
            <p:cNvSpPr/>
            <p:nvPr/>
          </p:nvSpPr>
          <p:spPr>
            <a:xfrm>
              <a:off x="5532900" y="4103725"/>
              <a:ext cx="40850" cy="39650"/>
            </a:xfrm>
            <a:custGeom>
              <a:avLst/>
              <a:gdLst/>
              <a:ahLst/>
              <a:cxnLst/>
              <a:rect l="l" t="t" r="r" b="b"/>
              <a:pathLst>
                <a:path w="1634" h="1586" fill="none" extrusionOk="0">
                  <a:moveTo>
                    <a:pt x="1633" y="193"/>
                  </a:moveTo>
                  <a:lnTo>
                    <a:pt x="1441" y="1585"/>
                  </a:lnTo>
                  <a:lnTo>
                    <a:pt x="0" y="1489"/>
                  </a:lnTo>
                  <a:lnTo>
                    <a:pt x="336" y="1"/>
                  </a:lnTo>
                  <a:lnTo>
                    <a:pt x="1633" y="1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45"/>
            <p:cNvSpPr/>
            <p:nvPr/>
          </p:nvSpPr>
          <p:spPr>
            <a:xfrm>
              <a:off x="5532900" y="4125350"/>
              <a:ext cx="38425" cy="18025"/>
            </a:xfrm>
            <a:custGeom>
              <a:avLst/>
              <a:gdLst/>
              <a:ahLst/>
              <a:cxnLst/>
              <a:rect l="l" t="t" r="r" b="b"/>
              <a:pathLst>
                <a:path w="1537" h="721" extrusionOk="0">
                  <a:moveTo>
                    <a:pt x="144" y="0"/>
                  </a:moveTo>
                  <a:lnTo>
                    <a:pt x="0" y="624"/>
                  </a:lnTo>
                  <a:lnTo>
                    <a:pt x="1441" y="720"/>
                  </a:lnTo>
                  <a:lnTo>
                    <a:pt x="1537" y="96"/>
                  </a:lnTo>
                  <a:lnTo>
                    <a:pt x="1105" y="96"/>
                  </a:lnTo>
                  <a:lnTo>
                    <a:pt x="625" y="4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45"/>
            <p:cNvSpPr/>
            <p:nvPr/>
          </p:nvSpPr>
          <p:spPr>
            <a:xfrm>
              <a:off x="5532900" y="4125350"/>
              <a:ext cx="38425" cy="18025"/>
            </a:xfrm>
            <a:custGeom>
              <a:avLst/>
              <a:gdLst/>
              <a:ahLst/>
              <a:cxnLst/>
              <a:rect l="l" t="t" r="r" b="b"/>
              <a:pathLst>
                <a:path w="1537" h="721" fill="none" extrusionOk="0">
                  <a:moveTo>
                    <a:pt x="144" y="0"/>
                  </a:moveTo>
                  <a:lnTo>
                    <a:pt x="0" y="624"/>
                  </a:lnTo>
                  <a:lnTo>
                    <a:pt x="1441" y="720"/>
                  </a:lnTo>
                  <a:lnTo>
                    <a:pt x="1537" y="96"/>
                  </a:lnTo>
                  <a:lnTo>
                    <a:pt x="1537" y="96"/>
                  </a:lnTo>
                  <a:lnTo>
                    <a:pt x="1105" y="96"/>
                  </a:lnTo>
                  <a:lnTo>
                    <a:pt x="1105" y="96"/>
                  </a:lnTo>
                  <a:lnTo>
                    <a:pt x="625" y="48"/>
                  </a:lnTo>
                  <a:lnTo>
                    <a:pt x="1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45"/>
            <p:cNvSpPr/>
            <p:nvPr/>
          </p:nvSpPr>
          <p:spPr>
            <a:xfrm>
              <a:off x="5725000" y="3860000"/>
              <a:ext cx="127275" cy="140500"/>
            </a:xfrm>
            <a:custGeom>
              <a:avLst/>
              <a:gdLst/>
              <a:ahLst/>
              <a:cxnLst/>
              <a:rect l="l" t="t" r="r" b="b"/>
              <a:pathLst>
                <a:path w="5091" h="5620" extrusionOk="0">
                  <a:moveTo>
                    <a:pt x="2305" y="1"/>
                  </a:moveTo>
                  <a:lnTo>
                    <a:pt x="2065" y="49"/>
                  </a:lnTo>
                  <a:lnTo>
                    <a:pt x="1777" y="145"/>
                  </a:lnTo>
                  <a:lnTo>
                    <a:pt x="1345" y="337"/>
                  </a:lnTo>
                  <a:lnTo>
                    <a:pt x="913" y="625"/>
                  </a:lnTo>
                  <a:lnTo>
                    <a:pt x="577" y="1009"/>
                  </a:lnTo>
                  <a:lnTo>
                    <a:pt x="288" y="1441"/>
                  </a:lnTo>
                  <a:lnTo>
                    <a:pt x="96" y="1922"/>
                  </a:lnTo>
                  <a:lnTo>
                    <a:pt x="0" y="2498"/>
                  </a:lnTo>
                  <a:lnTo>
                    <a:pt x="0" y="3026"/>
                  </a:lnTo>
                  <a:lnTo>
                    <a:pt x="96" y="3602"/>
                  </a:lnTo>
                  <a:lnTo>
                    <a:pt x="288" y="4131"/>
                  </a:lnTo>
                  <a:lnTo>
                    <a:pt x="577" y="4563"/>
                  </a:lnTo>
                  <a:lnTo>
                    <a:pt x="913" y="4947"/>
                  </a:lnTo>
                  <a:lnTo>
                    <a:pt x="1345" y="5235"/>
                  </a:lnTo>
                  <a:lnTo>
                    <a:pt x="1777" y="5475"/>
                  </a:lnTo>
                  <a:lnTo>
                    <a:pt x="2305" y="5571"/>
                  </a:lnTo>
                  <a:lnTo>
                    <a:pt x="2546" y="5619"/>
                  </a:lnTo>
                  <a:lnTo>
                    <a:pt x="2786" y="5619"/>
                  </a:lnTo>
                  <a:lnTo>
                    <a:pt x="3074" y="5571"/>
                  </a:lnTo>
                  <a:lnTo>
                    <a:pt x="3314" y="5475"/>
                  </a:lnTo>
                  <a:lnTo>
                    <a:pt x="3794" y="5283"/>
                  </a:lnTo>
                  <a:lnTo>
                    <a:pt x="4178" y="4995"/>
                  </a:lnTo>
                  <a:lnTo>
                    <a:pt x="4563" y="4611"/>
                  </a:lnTo>
                  <a:lnTo>
                    <a:pt x="4803" y="4179"/>
                  </a:lnTo>
                  <a:lnTo>
                    <a:pt x="4995" y="3698"/>
                  </a:lnTo>
                  <a:lnTo>
                    <a:pt x="5091" y="3170"/>
                  </a:lnTo>
                  <a:lnTo>
                    <a:pt x="5091" y="2594"/>
                  </a:lnTo>
                  <a:lnTo>
                    <a:pt x="4995" y="2018"/>
                  </a:lnTo>
                  <a:lnTo>
                    <a:pt x="4803" y="1489"/>
                  </a:lnTo>
                  <a:lnTo>
                    <a:pt x="4515" y="1057"/>
                  </a:lnTo>
                  <a:lnTo>
                    <a:pt x="4178" y="673"/>
                  </a:lnTo>
                  <a:lnTo>
                    <a:pt x="3794" y="385"/>
                  </a:lnTo>
                  <a:lnTo>
                    <a:pt x="3314" y="145"/>
                  </a:lnTo>
                  <a:lnTo>
                    <a:pt x="2834" y="4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45"/>
            <p:cNvSpPr/>
            <p:nvPr/>
          </p:nvSpPr>
          <p:spPr>
            <a:xfrm>
              <a:off x="5725000" y="3860000"/>
              <a:ext cx="127275" cy="140500"/>
            </a:xfrm>
            <a:custGeom>
              <a:avLst/>
              <a:gdLst/>
              <a:ahLst/>
              <a:cxnLst/>
              <a:rect l="l" t="t" r="r" b="b"/>
              <a:pathLst>
                <a:path w="5091" h="5620" fill="none" extrusionOk="0">
                  <a:moveTo>
                    <a:pt x="5091" y="2594"/>
                  </a:moveTo>
                  <a:lnTo>
                    <a:pt x="5091" y="2594"/>
                  </a:lnTo>
                  <a:lnTo>
                    <a:pt x="5091" y="3170"/>
                  </a:lnTo>
                  <a:lnTo>
                    <a:pt x="4995" y="3698"/>
                  </a:lnTo>
                  <a:lnTo>
                    <a:pt x="4803" y="4179"/>
                  </a:lnTo>
                  <a:lnTo>
                    <a:pt x="4563" y="4611"/>
                  </a:lnTo>
                  <a:lnTo>
                    <a:pt x="4178" y="4995"/>
                  </a:lnTo>
                  <a:lnTo>
                    <a:pt x="3794" y="5283"/>
                  </a:lnTo>
                  <a:lnTo>
                    <a:pt x="3314" y="5475"/>
                  </a:lnTo>
                  <a:lnTo>
                    <a:pt x="3074" y="5571"/>
                  </a:lnTo>
                  <a:lnTo>
                    <a:pt x="2786" y="5619"/>
                  </a:lnTo>
                  <a:lnTo>
                    <a:pt x="2786" y="5619"/>
                  </a:lnTo>
                  <a:lnTo>
                    <a:pt x="2546" y="5619"/>
                  </a:lnTo>
                  <a:lnTo>
                    <a:pt x="2305" y="5571"/>
                  </a:lnTo>
                  <a:lnTo>
                    <a:pt x="1777" y="5475"/>
                  </a:lnTo>
                  <a:lnTo>
                    <a:pt x="1345" y="5235"/>
                  </a:lnTo>
                  <a:lnTo>
                    <a:pt x="913" y="4947"/>
                  </a:lnTo>
                  <a:lnTo>
                    <a:pt x="577" y="4563"/>
                  </a:lnTo>
                  <a:lnTo>
                    <a:pt x="288" y="4131"/>
                  </a:lnTo>
                  <a:lnTo>
                    <a:pt x="96" y="3602"/>
                  </a:lnTo>
                  <a:lnTo>
                    <a:pt x="0" y="3026"/>
                  </a:lnTo>
                  <a:lnTo>
                    <a:pt x="0" y="3026"/>
                  </a:lnTo>
                  <a:lnTo>
                    <a:pt x="0" y="2498"/>
                  </a:lnTo>
                  <a:lnTo>
                    <a:pt x="96" y="1922"/>
                  </a:lnTo>
                  <a:lnTo>
                    <a:pt x="288" y="1441"/>
                  </a:lnTo>
                  <a:lnTo>
                    <a:pt x="577" y="1009"/>
                  </a:lnTo>
                  <a:lnTo>
                    <a:pt x="913" y="625"/>
                  </a:lnTo>
                  <a:lnTo>
                    <a:pt x="1345" y="337"/>
                  </a:lnTo>
                  <a:lnTo>
                    <a:pt x="1777" y="145"/>
                  </a:lnTo>
                  <a:lnTo>
                    <a:pt x="2065" y="49"/>
                  </a:lnTo>
                  <a:lnTo>
                    <a:pt x="2305" y="1"/>
                  </a:lnTo>
                  <a:lnTo>
                    <a:pt x="2305" y="1"/>
                  </a:lnTo>
                  <a:lnTo>
                    <a:pt x="2546" y="1"/>
                  </a:lnTo>
                  <a:lnTo>
                    <a:pt x="2834" y="49"/>
                  </a:lnTo>
                  <a:lnTo>
                    <a:pt x="3314" y="145"/>
                  </a:lnTo>
                  <a:lnTo>
                    <a:pt x="3794" y="385"/>
                  </a:lnTo>
                  <a:lnTo>
                    <a:pt x="4178" y="673"/>
                  </a:lnTo>
                  <a:lnTo>
                    <a:pt x="4515" y="1057"/>
                  </a:lnTo>
                  <a:lnTo>
                    <a:pt x="4803" y="1489"/>
                  </a:lnTo>
                  <a:lnTo>
                    <a:pt x="4995" y="2018"/>
                  </a:lnTo>
                  <a:lnTo>
                    <a:pt x="5091" y="25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45"/>
            <p:cNvSpPr/>
            <p:nvPr/>
          </p:nvSpPr>
          <p:spPr>
            <a:xfrm>
              <a:off x="5800625" y="3888825"/>
              <a:ext cx="36050" cy="81650"/>
            </a:xfrm>
            <a:custGeom>
              <a:avLst/>
              <a:gdLst/>
              <a:ahLst/>
              <a:cxnLst/>
              <a:rect l="l" t="t" r="r" b="b"/>
              <a:pathLst>
                <a:path w="1442" h="3266" extrusionOk="0">
                  <a:moveTo>
                    <a:pt x="1" y="0"/>
                  </a:moveTo>
                  <a:lnTo>
                    <a:pt x="97" y="672"/>
                  </a:lnTo>
                  <a:lnTo>
                    <a:pt x="193" y="1825"/>
                  </a:lnTo>
                  <a:lnTo>
                    <a:pt x="241" y="2545"/>
                  </a:lnTo>
                  <a:lnTo>
                    <a:pt x="193" y="3266"/>
                  </a:lnTo>
                  <a:lnTo>
                    <a:pt x="481" y="3170"/>
                  </a:lnTo>
                  <a:lnTo>
                    <a:pt x="721" y="3074"/>
                  </a:lnTo>
                  <a:lnTo>
                    <a:pt x="961" y="2882"/>
                  </a:lnTo>
                  <a:lnTo>
                    <a:pt x="1153" y="2642"/>
                  </a:lnTo>
                  <a:lnTo>
                    <a:pt x="1297" y="2401"/>
                  </a:lnTo>
                  <a:lnTo>
                    <a:pt x="1394" y="2113"/>
                  </a:lnTo>
                  <a:lnTo>
                    <a:pt x="1442" y="1825"/>
                  </a:lnTo>
                  <a:lnTo>
                    <a:pt x="1442" y="1489"/>
                  </a:lnTo>
                  <a:lnTo>
                    <a:pt x="1394" y="1249"/>
                  </a:lnTo>
                  <a:lnTo>
                    <a:pt x="1346" y="1009"/>
                  </a:lnTo>
                  <a:lnTo>
                    <a:pt x="1249" y="769"/>
                  </a:lnTo>
                  <a:lnTo>
                    <a:pt x="1105" y="576"/>
                  </a:lnTo>
                  <a:lnTo>
                    <a:pt x="913" y="384"/>
                  </a:lnTo>
                  <a:lnTo>
                    <a:pt x="769" y="240"/>
                  </a:lnTo>
                  <a:lnTo>
                    <a:pt x="577" y="144"/>
                  </a:lnTo>
                  <a:lnTo>
                    <a:pt x="337" y="48"/>
                  </a:lnTo>
                  <a:lnTo>
                    <a:pt x="193" y="961"/>
                  </a:lnTo>
                  <a:lnTo>
                    <a:pt x="145" y="6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45"/>
            <p:cNvSpPr/>
            <p:nvPr/>
          </p:nvSpPr>
          <p:spPr>
            <a:xfrm>
              <a:off x="5800625" y="3888825"/>
              <a:ext cx="36050" cy="81650"/>
            </a:xfrm>
            <a:custGeom>
              <a:avLst/>
              <a:gdLst/>
              <a:ahLst/>
              <a:cxnLst/>
              <a:rect l="l" t="t" r="r" b="b"/>
              <a:pathLst>
                <a:path w="1442" h="326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7" y="672"/>
                  </a:lnTo>
                  <a:lnTo>
                    <a:pt x="193" y="1825"/>
                  </a:lnTo>
                  <a:lnTo>
                    <a:pt x="193" y="1825"/>
                  </a:lnTo>
                  <a:lnTo>
                    <a:pt x="241" y="2545"/>
                  </a:lnTo>
                  <a:lnTo>
                    <a:pt x="193" y="3266"/>
                  </a:lnTo>
                  <a:lnTo>
                    <a:pt x="193" y="3266"/>
                  </a:lnTo>
                  <a:lnTo>
                    <a:pt x="481" y="3170"/>
                  </a:lnTo>
                  <a:lnTo>
                    <a:pt x="721" y="3074"/>
                  </a:lnTo>
                  <a:lnTo>
                    <a:pt x="961" y="2882"/>
                  </a:lnTo>
                  <a:lnTo>
                    <a:pt x="1153" y="2642"/>
                  </a:lnTo>
                  <a:lnTo>
                    <a:pt x="1297" y="2401"/>
                  </a:lnTo>
                  <a:lnTo>
                    <a:pt x="1394" y="2113"/>
                  </a:lnTo>
                  <a:lnTo>
                    <a:pt x="1442" y="1825"/>
                  </a:lnTo>
                  <a:lnTo>
                    <a:pt x="1442" y="1489"/>
                  </a:lnTo>
                  <a:lnTo>
                    <a:pt x="1442" y="1489"/>
                  </a:lnTo>
                  <a:lnTo>
                    <a:pt x="1394" y="1249"/>
                  </a:lnTo>
                  <a:lnTo>
                    <a:pt x="1346" y="1009"/>
                  </a:lnTo>
                  <a:lnTo>
                    <a:pt x="1249" y="769"/>
                  </a:lnTo>
                  <a:lnTo>
                    <a:pt x="1105" y="576"/>
                  </a:lnTo>
                  <a:lnTo>
                    <a:pt x="913" y="384"/>
                  </a:lnTo>
                  <a:lnTo>
                    <a:pt x="769" y="240"/>
                  </a:lnTo>
                  <a:lnTo>
                    <a:pt x="577" y="144"/>
                  </a:lnTo>
                  <a:lnTo>
                    <a:pt x="337" y="48"/>
                  </a:lnTo>
                  <a:lnTo>
                    <a:pt x="337" y="48"/>
                  </a:lnTo>
                  <a:lnTo>
                    <a:pt x="193" y="961"/>
                  </a:lnTo>
                  <a:lnTo>
                    <a:pt x="193" y="961"/>
                  </a:lnTo>
                  <a:lnTo>
                    <a:pt x="145" y="672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45"/>
            <p:cNvSpPr/>
            <p:nvPr/>
          </p:nvSpPr>
          <p:spPr>
            <a:xfrm>
              <a:off x="5388825" y="3732725"/>
              <a:ext cx="417825" cy="395050"/>
            </a:xfrm>
            <a:custGeom>
              <a:avLst/>
              <a:gdLst/>
              <a:ahLst/>
              <a:cxnLst/>
              <a:rect l="l" t="t" r="r" b="b"/>
              <a:pathLst>
                <a:path w="16713" h="15802" extrusionOk="0">
                  <a:moveTo>
                    <a:pt x="9845" y="1"/>
                  </a:moveTo>
                  <a:lnTo>
                    <a:pt x="9125" y="49"/>
                  </a:lnTo>
                  <a:lnTo>
                    <a:pt x="5571" y="577"/>
                  </a:lnTo>
                  <a:lnTo>
                    <a:pt x="4755" y="625"/>
                  </a:lnTo>
                  <a:lnTo>
                    <a:pt x="3986" y="769"/>
                  </a:lnTo>
                  <a:lnTo>
                    <a:pt x="3314" y="961"/>
                  </a:lnTo>
                  <a:lnTo>
                    <a:pt x="2690" y="1250"/>
                  </a:lnTo>
                  <a:lnTo>
                    <a:pt x="2161" y="1634"/>
                  </a:lnTo>
                  <a:lnTo>
                    <a:pt x="1681" y="2066"/>
                  </a:lnTo>
                  <a:lnTo>
                    <a:pt x="1297" y="2546"/>
                  </a:lnTo>
                  <a:lnTo>
                    <a:pt x="961" y="3074"/>
                  </a:lnTo>
                  <a:lnTo>
                    <a:pt x="673" y="3651"/>
                  </a:lnTo>
                  <a:lnTo>
                    <a:pt x="432" y="4275"/>
                  </a:lnTo>
                  <a:lnTo>
                    <a:pt x="240" y="4947"/>
                  </a:lnTo>
                  <a:lnTo>
                    <a:pt x="96" y="5620"/>
                  </a:lnTo>
                  <a:lnTo>
                    <a:pt x="0" y="6292"/>
                  </a:lnTo>
                  <a:lnTo>
                    <a:pt x="0" y="7013"/>
                  </a:lnTo>
                  <a:lnTo>
                    <a:pt x="0" y="7733"/>
                  </a:lnTo>
                  <a:lnTo>
                    <a:pt x="48" y="8453"/>
                  </a:lnTo>
                  <a:lnTo>
                    <a:pt x="144" y="9558"/>
                  </a:lnTo>
                  <a:lnTo>
                    <a:pt x="48" y="9942"/>
                  </a:lnTo>
                  <a:lnTo>
                    <a:pt x="0" y="10278"/>
                  </a:lnTo>
                  <a:lnTo>
                    <a:pt x="0" y="10662"/>
                  </a:lnTo>
                  <a:lnTo>
                    <a:pt x="48" y="10999"/>
                  </a:lnTo>
                  <a:lnTo>
                    <a:pt x="144" y="11623"/>
                  </a:lnTo>
                  <a:lnTo>
                    <a:pt x="384" y="12247"/>
                  </a:lnTo>
                  <a:lnTo>
                    <a:pt x="673" y="12824"/>
                  </a:lnTo>
                  <a:lnTo>
                    <a:pt x="1105" y="13352"/>
                  </a:lnTo>
                  <a:lnTo>
                    <a:pt x="1585" y="13832"/>
                  </a:lnTo>
                  <a:lnTo>
                    <a:pt x="2113" y="14264"/>
                  </a:lnTo>
                  <a:lnTo>
                    <a:pt x="2690" y="14649"/>
                  </a:lnTo>
                  <a:lnTo>
                    <a:pt x="3314" y="14985"/>
                  </a:lnTo>
                  <a:lnTo>
                    <a:pt x="3986" y="15273"/>
                  </a:lnTo>
                  <a:lnTo>
                    <a:pt x="4707" y="15513"/>
                  </a:lnTo>
                  <a:lnTo>
                    <a:pt x="5379" y="15657"/>
                  </a:lnTo>
                  <a:lnTo>
                    <a:pt x="6147" y="15753"/>
                  </a:lnTo>
                  <a:lnTo>
                    <a:pt x="6868" y="15801"/>
                  </a:lnTo>
                  <a:lnTo>
                    <a:pt x="7540" y="15753"/>
                  </a:lnTo>
                  <a:lnTo>
                    <a:pt x="10470" y="15513"/>
                  </a:lnTo>
                  <a:lnTo>
                    <a:pt x="11190" y="15417"/>
                  </a:lnTo>
                  <a:lnTo>
                    <a:pt x="11862" y="15225"/>
                  </a:lnTo>
                  <a:lnTo>
                    <a:pt x="12487" y="14985"/>
                  </a:lnTo>
                  <a:lnTo>
                    <a:pt x="13111" y="14697"/>
                  </a:lnTo>
                  <a:lnTo>
                    <a:pt x="13639" y="14360"/>
                  </a:lnTo>
                  <a:lnTo>
                    <a:pt x="14216" y="13976"/>
                  </a:lnTo>
                  <a:lnTo>
                    <a:pt x="14696" y="13544"/>
                  </a:lnTo>
                  <a:lnTo>
                    <a:pt x="15128" y="13064"/>
                  </a:lnTo>
                  <a:lnTo>
                    <a:pt x="15512" y="12535"/>
                  </a:lnTo>
                  <a:lnTo>
                    <a:pt x="15848" y="11959"/>
                  </a:lnTo>
                  <a:lnTo>
                    <a:pt x="16137" y="11383"/>
                  </a:lnTo>
                  <a:lnTo>
                    <a:pt x="16377" y="10759"/>
                  </a:lnTo>
                  <a:lnTo>
                    <a:pt x="16569" y="10134"/>
                  </a:lnTo>
                  <a:lnTo>
                    <a:pt x="16665" y="9462"/>
                  </a:lnTo>
                  <a:lnTo>
                    <a:pt x="16713" y="8741"/>
                  </a:lnTo>
                  <a:lnTo>
                    <a:pt x="16665" y="8069"/>
                  </a:lnTo>
                  <a:lnTo>
                    <a:pt x="16569" y="6916"/>
                  </a:lnTo>
                  <a:lnTo>
                    <a:pt x="16473" y="6244"/>
                  </a:lnTo>
                  <a:lnTo>
                    <a:pt x="16329" y="5524"/>
                  </a:lnTo>
                  <a:lnTo>
                    <a:pt x="16089" y="4851"/>
                  </a:lnTo>
                  <a:lnTo>
                    <a:pt x="15800" y="4227"/>
                  </a:lnTo>
                  <a:lnTo>
                    <a:pt x="15464" y="3603"/>
                  </a:lnTo>
                  <a:lnTo>
                    <a:pt x="15080" y="3026"/>
                  </a:lnTo>
                  <a:lnTo>
                    <a:pt x="14648" y="2450"/>
                  </a:lnTo>
                  <a:lnTo>
                    <a:pt x="14168" y="1922"/>
                  </a:lnTo>
                  <a:lnTo>
                    <a:pt x="13639" y="1490"/>
                  </a:lnTo>
                  <a:lnTo>
                    <a:pt x="13063" y="1057"/>
                  </a:lnTo>
                  <a:lnTo>
                    <a:pt x="12487" y="721"/>
                  </a:lnTo>
                  <a:lnTo>
                    <a:pt x="11862" y="433"/>
                  </a:lnTo>
                  <a:lnTo>
                    <a:pt x="11190" y="241"/>
                  </a:lnTo>
                  <a:lnTo>
                    <a:pt x="10518" y="97"/>
                  </a:lnTo>
                  <a:lnTo>
                    <a:pt x="9845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45"/>
            <p:cNvSpPr/>
            <p:nvPr/>
          </p:nvSpPr>
          <p:spPr>
            <a:xfrm>
              <a:off x="5388825" y="3732725"/>
              <a:ext cx="417825" cy="395050"/>
            </a:xfrm>
            <a:custGeom>
              <a:avLst/>
              <a:gdLst/>
              <a:ahLst/>
              <a:cxnLst/>
              <a:rect l="l" t="t" r="r" b="b"/>
              <a:pathLst>
                <a:path w="16713" h="15802" fill="none" extrusionOk="0">
                  <a:moveTo>
                    <a:pt x="9125" y="49"/>
                  </a:moveTo>
                  <a:lnTo>
                    <a:pt x="5571" y="577"/>
                  </a:lnTo>
                  <a:lnTo>
                    <a:pt x="5571" y="577"/>
                  </a:lnTo>
                  <a:lnTo>
                    <a:pt x="4755" y="625"/>
                  </a:lnTo>
                  <a:lnTo>
                    <a:pt x="3986" y="769"/>
                  </a:lnTo>
                  <a:lnTo>
                    <a:pt x="3314" y="961"/>
                  </a:lnTo>
                  <a:lnTo>
                    <a:pt x="2690" y="1250"/>
                  </a:lnTo>
                  <a:lnTo>
                    <a:pt x="2161" y="1634"/>
                  </a:lnTo>
                  <a:lnTo>
                    <a:pt x="1681" y="2066"/>
                  </a:lnTo>
                  <a:lnTo>
                    <a:pt x="1297" y="2546"/>
                  </a:lnTo>
                  <a:lnTo>
                    <a:pt x="961" y="3074"/>
                  </a:lnTo>
                  <a:lnTo>
                    <a:pt x="673" y="3651"/>
                  </a:lnTo>
                  <a:lnTo>
                    <a:pt x="432" y="4275"/>
                  </a:lnTo>
                  <a:lnTo>
                    <a:pt x="240" y="4947"/>
                  </a:lnTo>
                  <a:lnTo>
                    <a:pt x="96" y="5620"/>
                  </a:lnTo>
                  <a:lnTo>
                    <a:pt x="0" y="6292"/>
                  </a:lnTo>
                  <a:lnTo>
                    <a:pt x="0" y="7013"/>
                  </a:lnTo>
                  <a:lnTo>
                    <a:pt x="0" y="7733"/>
                  </a:lnTo>
                  <a:lnTo>
                    <a:pt x="48" y="8453"/>
                  </a:lnTo>
                  <a:lnTo>
                    <a:pt x="144" y="9558"/>
                  </a:lnTo>
                  <a:lnTo>
                    <a:pt x="144" y="9558"/>
                  </a:lnTo>
                  <a:lnTo>
                    <a:pt x="48" y="9942"/>
                  </a:lnTo>
                  <a:lnTo>
                    <a:pt x="0" y="10278"/>
                  </a:lnTo>
                  <a:lnTo>
                    <a:pt x="0" y="10662"/>
                  </a:lnTo>
                  <a:lnTo>
                    <a:pt x="48" y="10999"/>
                  </a:lnTo>
                  <a:lnTo>
                    <a:pt x="144" y="11623"/>
                  </a:lnTo>
                  <a:lnTo>
                    <a:pt x="384" y="12247"/>
                  </a:lnTo>
                  <a:lnTo>
                    <a:pt x="673" y="12824"/>
                  </a:lnTo>
                  <a:lnTo>
                    <a:pt x="1105" y="13352"/>
                  </a:lnTo>
                  <a:lnTo>
                    <a:pt x="1585" y="13832"/>
                  </a:lnTo>
                  <a:lnTo>
                    <a:pt x="2113" y="14264"/>
                  </a:lnTo>
                  <a:lnTo>
                    <a:pt x="2690" y="14649"/>
                  </a:lnTo>
                  <a:lnTo>
                    <a:pt x="3314" y="14985"/>
                  </a:lnTo>
                  <a:lnTo>
                    <a:pt x="3986" y="15273"/>
                  </a:lnTo>
                  <a:lnTo>
                    <a:pt x="4707" y="15513"/>
                  </a:lnTo>
                  <a:lnTo>
                    <a:pt x="5379" y="15657"/>
                  </a:lnTo>
                  <a:lnTo>
                    <a:pt x="6147" y="15753"/>
                  </a:lnTo>
                  <a:lnTo>
                    <a:pt x="6868" y="15801"/>
                  </a:lnTo>
                  <a:lnTo>
                    <a:pt x="7540" y="15753"/>
                  </a:lnTo>
                  <a:lnTo>
                    <a:pt x="10470" y="15513"/>
                  </a:lnTo>
                  <a:lnTo>
                    <a:pt x="10470" y="15513"/>
                  </a:lnTo>
                  <a:lnTo>
                    <a:pt x="11190" y="15417"/>
                  </a:lnTo>
                  <a:lnTo>
                    <a:pt x="11862" y="15225"/>
                  </a:lnTo>
                  <a:lnTo>
                    <a:pt x="12487" y="14985"/>
                  </a:lnTo>
                  <a:lnTo>
                    <a:pt x="13111" y="14697"/>
                  </a:lnTo>
                  <a:lnTo>
                    <a:pt x="13639" y="14360"/>
                  </a:lnTo>
                  <a:lnTo>
                    <a:pt x="14216" y="13976"/>
                  </a:lnTo>
                  <a:lnTo>
                    <a:pt x="14696" y="13544"/>
                  </a:lnTo>
                  <a:lnTo>
                    <a:pt x="15128" y="13064"/>
                  </a:lnTo>
                  <a:lnTo>
                    <a:pt x="15512" y="12535"/>
                  </a:lnTo>
                  <a:lnTo>
                    <a:pt x="15848" y="11959"/>
                  </a:lnTo>
                  <a:lnTo>
                    <a:pt x="16137" y="11383"/>
                  </a:lnTo>
                  <a:lnTo>
                    <a:pt x="16377" y="10759"/>
                  </a:lnTo>
                  <a:lnTo>
                    <a:pt x="16569" y="10134"/>
                  </a:lnTo>
                  <a:lnTo>
                    <a:pt x="16665" y="9462"/>
                  </a:lnTo>
                  <a:lnTo>
                    <a:pt x="16713" y="8741"/>
                  </a:lnTo>
                  <a:lnTo>
                    <a:pt x="16665" y="8069"/>
                  </a:lnTo>
                  <a:lnTo>
                    <a:pt x="16569" y="6916"/>
                  </a:lnTo>
                  <a:lnTo>
                    <a:pt x="16569" y="6916"/>
                  </a:lnTo>
                  <a:lnTo>
                    <a:pt x="16473" y="6244"/>
                  </a:lnTo>
                  <a:lnTo>
                    <a:pt x="16329" y="5524"/>
                  </a:lnTo>
                  <a:lnTo>
                    <a:pt x="16089" y="4851"/>
                  </a:lnTo>
                  <a:lnTo>
                    <a:pt x="15800" y="4227"/>
                  </a:lnTo>
                  <a:lnTo>
                    <a:pt x="15464" y="3603"/>
                  </a:lnTo>
                  <a:lnTo>
                    <a:pt x="15080" y="3026"/>
                  </a:lnTo>
                  <a:lnTo>
                    <a:pt x="14648" y="2450"/>
                  </a:lnTo>
                  <a:lnTo>
                    <a:pt x="14168" y="1922"/>
                  </a:lnTo>
                  <a:lnTo>
                    <a:pt x="13639" y="1490"/>
                  </a:lnTo>
                  <a:lnTo>
                    <a:pt x="13063" y="1057"/>
                  </a:lnTo>
                  <a:lnTo>
                    <a:pt x="12487" y="721"/>
                  </a:lnTo>
                  <a:lnTo>
                    <a:pt x="11862" y="433"/>
                  </a:lnTo>
                  <a:lnTo>
                    <a:pt x="11190" y="241"/>
                  </a:lnTo>
                  <a:lnTo>
                    <a:pt x="10518" y="97"/>
                  </a:lnTo>
                  <a:lnTo>
                    <a:pt x="9845" y="1"/>
                  </a:lnTo>
                  <a:lnTo>
                    <a:pt x="9125" y="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45"/>
            <p:cNvSpPr/>
            <p:nvPr/>
          </p:nvSpPr>
          <p:spPr>
            <a:xfrm>
              <a:off x="5550900" y="3957250"/>
              <a:ext cx="92475" cy="56450"/>
            </a:xfrm>
            <a:custGeom>
              <a:avLst/>
              <a:gdLst/>
              <a:ahLst/>
              <a:cxnLst/>
              <a:rect l="l" t="t" r="r" b="b"/>
              <a:pathLst>
                <a:path w="3699" h="2258" extrusionOk="0">
                  <a:moveTo>
                    <a:pt x="625" y="1"/>
                  </a:moveTo>
                  <a:lnTo>
                    <a:pt x="433" y="49"/>
                  </a:lnTo>
                  <a:lnTo>
                    <a:pt x="337" y="145"/>
                  </a:lnTo>
                  <a:lnTo>
                    <a:pt x="241" y="241"/>
                  </a:lnTo>
                  <a:lnTo>
                    <a:pt x="49" y="529"/>
                  </a:lnTo>
                  <a:lnTo>
                    <a:pt x="1" y="865"/>
                  </a:lnTo>
                  <a:lnTo>
                    <a:pt x="1" y="1057"/>
                  </a:lnTo>
                  <a:lnTo>
                    <a:pt x="49" y="1249"/>
                  </a:lnTo>
                  <a:lnTo>
                    <a:pt x="145" y="1441"/>
                  </a:lnTo>
                  <a:lnTo>
                    <a:pt x="241" y="1633"/>
                  </a:lnTo>
                  <a:lnTo>
                    <a:pt x="433" y="1778"/>
                  </a:lnTo>
                  <a:lnTo>
                    <a:pt x="625" y="1970"/>
                  </a:lnTo>
                  <a:lnTo>
                    <a:pt x="865" y="2066"/>
                  </a:lnTo>
                  <a:lnTo>
                    <a:pt x="1201" y="2162"/>
                  </a:lnTo>
                  <a:lnTo>
                    <a:pt x="1537" y="2258"/>
                  </a:lnTo>
                  <a:lnTo>
                    <a:pt x="2306" y="2258"/>
                  </a:lnTo>
                  <a:lnTo>
                    <a:pt x="2546" y="2210"/>
                  </a:lnTo>
                  <a:lnTo>
                    <a:pt x="2786" y="2114"/>
                  </a:lnTo>
                  <a:lnTo>
                    <a:pt x="3026" y="2018"/>
                  </a:lnTo>
                  <a:lnTo>
                    <a:pt x="3218" y="1874"/>
                  </a:lnTo>
                  <a:lnTo>
                    <a:pt x="3362" y="1729"/>
                  </a:lnTo>
                  <a:lnTo>
                    <a:pt x="3458" y="1585"/>
                  </a:lnTo>
                  <a:lnTo>
                    <a:pt x="3554" y="1393"/>
                  </a:lnTo>
                  <a:lnTo>
                    <a:pt x="3699" y="1057"/>
                  </a:lnTo>
                  <a:lnTo>
                    <a:pt x="3650" y="769"/>
                  </a:lnTo>
                  <a:lnTo>
                    <a:pt x="3650" y="625"/>
                  </a:lnTo>
                  <a:lnTo>
                    <a:pt x="3554" y="481"/>
                  </a:lnTo>
                  <a:lnTo>
                    <a:pt x="3458" y="385"/>
                  </a:lnTo>
                  <a:lnTo>
                    <a:pt x="3362" y="337"/>
                  </a:lnTo>
                  <a:lnTo>
                    <a:pt x="3074" y="241"/>
                  </a:lnTo>
                  <a:lnTo>
                    <a:pt x="2882" y="193"/>
                  </a:lnTo>
                  <a:lnTo>
                    <a:pt x="2786" y="241"/>
                  </a:lnTo>
                  <a:lnTo>
                    <a:pt x="2690" y="289"/>
                  </a:lnTo>
                  <a:lnTo>
                    <a:pt x="2402" y="433"/>
                  </a:lnTo>
                  <a:lnTo>
                    <a:pt x="2162" y="481"/>
                  </a:lnTo>
                  <a:lnTo>
                    <a:pt x="1826" y="529"/>
                  </a:lnTo>
                  <a:lnTo>
                    <a:pt x="1633" y="529"/>
                  </a:lnTo>
                  <a:lnTo>
                    <a:pt x="1441" y="433"/>
                  </a:lnTo>
                  <a:lnTo>
                    <a:pt x="1105" y="193"/>
                  </a:lnTo>
                  <a:lnTo>
                    <a:pt x="961" y="97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45"/>
            <p:cNvSpPr/>
            <p:nvPr/>
          </p:nvSpPr>
          <p:spPr>
            <a:xfrm>
              <a:off x="5465650" y="3866000"/>
              <a:ext cx="86475" cy="108075"/>
            </a:xfrm>
            <a:custGeom>
              <a:avLst/>
              <a:gdLst/>
              <a:ahLst/>
              <a:cxnLst/>
              <a:rect l="l" t="t" r="r" b="b"/>
              <a:pathLst>
                <a:path w="3459" h="4323" extrusionOk="0">
                  <a:moveTo>
                    <a:pt x="1394" y="1"/>
                  </a:moveTo>
                  <a:lnTo>
                    <a:pt x="1105" y="97"/>
                  </a:lnTo>
                  <a:lnTo>
                    <a:pt x="817" y="289"/>
                  </a:lnTo>
                  <a:lnTo>
                    <a:pt x="529" y="481"/>
                  </a:lnTo>
                  <a:lnTo>
                    <a:pt x="337" y="721"/>
                  </a:lnTo>
                  <a:lnTo>
                    <a:pt x="145" y="1009"/>
                  </a:lnTo>
                  <a:lnTo>
                    <a:pt x="49" y="1345"/>
                  </a:lnTo>
                  <a:lnTo>
                    <a:pt x="1" y="1682"/>
                  </a:lnTo>
                  <a:lnTo>
                    <a:pt x="1" y="2594"/>
                  </a:lnTo>
                  <a:lnTo>
                    <a:pt x="49" y="2930"/>
                  </a:lnTo>
                  <a:lnTo>
                    <a:pt x="145" y="3266"/>
                  </a:lnTo>
                  <a:lnTo>
                    <a:pt x="289" y="3555"/>
                  </a:lnTo>
                  <a:lnTo>
                    <a:pt x="481" y="3843"/>
                  </a:lnTo>
                  <a:lnTo>
                    <a:pt x="769" y="4035"/>
                  </a:lnTo>
                  <a:lnTo>
                    <a:pt x="1057" y="4179"/>
                  </a:lnTo>
                  <a:lnTo>
                    <a:pt x="1345" y="4323"/>
                  </a:lnTo>
                  <a:lnTo>
                    <a:pt x="2066" y="4323"/>
                  </a:lnTo>
                  <a:lnTo>
                    <a:pt x="2402" y="4227"/>
                  </a:lnTo>
                  <a:lnTo>
                    <a:pt x="2690" y="4035"/>
                  </a:lnTo>
                  <a:lnTo>
                    <a:pt x="2930" y="3843"/>
                  </a:lnTo>
                  <a:lnTo>
                    <a:pt x="3170" y="3603"/>
                  </a:lnTo>
                  <a:lnTo>
                    <a:pt x="3315" y="3314"/>
                  </a:lnTo>
                  <a:lnTo>
                    <a:pt x="3411" y="2978"/>
                  </a:lnTo>
                  <a:lnTo>
                    <a:pt x="3459" y="2642"/>
                  </a:lnTo>
                  <a:lnTo>
                    <a:pt x="3459" y="1730"/>
                  </a:lnTo>
                  <a:lnTo>
                    <a:pt x="3411" y="1393"/>
                  </a:lnTo>
                  <a:lnTo>
                    <a:pt x="3315" y="1057"/>
                  </a:lnTo>
                  <a:lnTo>
                    <a:pt x="3170" y="769"/>
                  </a:lnTo>
                  <a:lnTo>
                    <a:pt x="2978" y="529"/>
                  </a:lnTo>
                  <a:lnTo>
                    <a:pt x="2738" y="289"/>
                  </a:lnTo>
                  <a:lnTo>
                    <a:pt x="2450" y="145"/>
                  </a:lnTo>
                  <a:lnTo>
                    <a:pt x="2114" y="49"/>
                  </a:lnTo>
                  <a:lnTo>
                    <a:pt x="1778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45"/>
            <p:cNvSpPr/>
            <p:nvPr/>
          </p:nvSpPr>
          <p:spPr>
            <a:xfrm>
              <a:off x="5488475" y="3874400"/>
              <a:ext cx="63650" cy="93675"/>
            </a:xfrm>
            <a:custGeom>
              <a:avLst/>
              <a:gdLst/>
              <a:ahLst/>
              <a:cxnLst/>
              <a:rect l="l" t="t" r="r" b="b"/>
              <a:pathLst>
                <a:path w="2546" h="3747" extrusionOk="0">
                  <a:moveTo>
                    <a:pt x="1537" y="1"/>
                  </a:moveTo>
                  <a:lnTo>
                    <a:pt x="1249" y="49"/>
                  </a:lnTo>
                  <a:lnTo>
                    <a:pt x="961" y="145"/>
                  </a:lnTo>
                  <a:lnTo>
                    <a:pt x="721" y="337"/>
                  </a:lnTo>
                  <a:lnTo>
                    <a:pt x="481" y="529"/>
                  </a:lnTo>
                  <a:lnTo>
                    <a:pt x="288" y="817"/>
                  </a:lnTo>
                  <a:lnTo>
                    <a:pt x="144" y="1153"/>
                  </a:lnTo>
                  <a:lnTo>
                    <a:pt x="48" y="1490"/>
                  </a:lnTo>
                  <a:lnTo>
                    <a:pt x="0" y="1874"/>
                  </a:lnTo>
                  <a:lnTo>
                    <a:pt x="48" y="2258"/>
                  </a:lnTo>
                  <a:lnTo>
                    <a:pt x="144" y="2594"/>
                  </a:lnTo>
                  <a:lnTo>
                    <a:pt x="240" y="2930"/>
                  </a:lnTo>
                  <a:lnTo>
                    <a:pt x="432" y="3219"/>
                  </a:lnTo>
                  <a:lnTo>
                    <a:pt x="673" y="3411"/>
                  </a:lnTo>
                  <a:lnTo>
                    <a:pt x="913" y="3603"/>
                  </a:lnTo>
                  <a:lnTo>
                    <a:pt x="1201" y="3699"/>
                  </a:lnTo>
                  <a:lnTo>
                    <a:pt x="1489" y="3747"/>
                  </a:lnTo>
                  <a:lnTo>
                    <a:pt x="1729" y="3747"/>
                  </a:lnTo>
                  <a:lnTo>
                    <a:pt x="2065" y="3459"/>
                  </a:lnTo>
                  <a:lnTo>
                    <a:pt x="2305" y="3122"/>
                  </a:lnTo>
                  <a:lnTo>
                    <a:pt x="2498" y="2738"/>
                  </a:lnTo>
                  <a:lnTo>
                    <a:pt x="2546" y="2546"/>
                  </a:lnTo>
                  <a:lnTo>
                    <a:pt x="2546" y="2306"/>
                  </a:lnTo>
                  <a:lnTo>
                    <a:pt x="2546" y="1394"/>
                  </a:lnTo>
                  <a:lnTo>
                    <a:pt x="2498" y="1009"/>
                  </a:lnTo>
                  <a:lnTo>
                    <a:pt x="2402" y="673"/>
                  </a:lnTo>
                  <a:lnTo>
                    <a:pt x="2209" y="337"/>
                  </a:lnTo>
                  <a:lnTo>
                    <a:pt x="1969" y="97"/>
                  </a:lnTo>
                  <a:lnTo>
                    <a:pt x="1777" y="49"/>
                  </a:lnTo>
                  <a:lnTo>
                    <a:pt x="1537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45"/>
            <p:cNvSpPr/>
            <p:nvPr/>
          </p:nvSpPr>
          <p:spPr>
            <a:xfrm>
              <a:off x="5631350" y="3861200"/>
              <a:ext cx="86475" cy="109275"/>
            </a:xfrm>
            <a:custGeom>
              <a:avLst/>
              <a:gdLst/>
              <a:ahLst/>
              <a:cxnLst/>
              <a:rect l="l" t="t" r="r" b="b"/>
              <a:pathLst>
                <a:path w="3459" h="4371" extrusionOk="0">
                  <a:moveTo>
                    <a:pt x="1681" y="1"/>
                  </a:moveTo>
                  <a:lnTo>
                    <a:pt x="1297" y="49"/>
                  </a:lnTo>
                  <a:lnTo>
                    <a:pt x="1009" y="145"/>
                  </a:lnTo>
                  <a:lnTo>
                    <a:pt x="721" y="337"/>
                  </a:lnTo>
                  <a:lnTo>
                    <a:pt x="481" y="529"/>
                  </a:lnTo>
                  <a:lnTo>
                    <a:pt x="240" y="817"/>
                  </a:lnTo>
                  <a:lnTo>
                    <a:pt x="96" y="1105"/>
                  </a:lnTo>
                  <a:lnTo>
                    <a:pt x="48" y="1441"/>
                  </a:lnTo>
                  <a:lnTo>
                    <a:pt x="0" y="1777"/>
                  </a:lnTo>
                  <a:lnTo>
                    <a:pt x="48" y="2690"/>
                  </a:lnTo>
                  <a:lnTo>
                    <a:pt x="96" y="3026"/>
                  </a:lnTo>
                  <a:lnTo>
                    <a:pt x="192" y="3362"/>
                  </a:lnTo>
                  <a:lnTo>
                    <a:pt x="336" y="3650"/>
                  </a:lnTo>
                  <a:lnTo>
                    <a:pt x="577" y="3891"/>
                  </a:lnTo>
                  <a:lnTo>
                    <a:pt x="817" y="4083"/>
                  </a:lnTo>
                  <a:lnTo>
                    <a:pt x="1153" y="4227"/>
                  </a:lnTo>
                  <a:lnTo>
                    <a:pt x="1441" y="4323"/>
                  </a:lnTo>
                  <a:lnTo>
                    <a:pt x="1825" y="4371"/>
                  </a:lnTo>
                  <a:lnTo>
                    <a:pt x="2161" y="4323"/>
                  </a:lnTo>
                  <a:lnTo>
                    <a:pt x="2450" y="4179"/>
                  </a:lnTo>
                  <a:lnTo>
                    <a:pt x="2738" y="4035"/>
                  </a:lnTo>
                  <a:lnTo>
                    <a:pt x="3026" y="3795"/>
                  </a:lnTo>
                  <a:lnTo>
                    <a:pt x="3218" y="3554"/>
                  </a:lnTo>
                  <a:lnTo>
                    <a:pt x="3362" y="3266"/>
                  </a:lnTo>
                  <a:lnTo>
                    <a:pt x="3458" y="2930"/>
                  </a:lnTo>
                  <a:lnTo>
                    <a:pt x="3458" y="2594"/>
                  </a:lnTo>
                  <a:lnTo>
                    <a:pt x="3458" y="1681"/>
                  </a:lnTo>
                  <a:lnTo>
                    <a:pt x="3410" y="1297"/>
                  </a:lnTo>
                  <a:lnTo>
                    <a:pt x="3266" y="1009"/>
                  </a:lnTo>
                  <a:lnTo>
                    <a:pt x="3122" y="721"/>
                  </a:lnTo>
                  <a:lnTo>
                    <a:pt x="2882" y="481"/>
                  </a:lnTo>
                  <a:lnTo>
                    <a:pt x="2642" y="241"/>
                  </a:lnTo>
                  <a:lnTo>
                    <a:pt x="2353" y="97"/>
                  </a:lnTo>
                  <a:lnTo>
                    <a:pt x="2017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45"/>
            <p:cNvSpPr/>
            <p:nvPr/>
          </p:nvSpPr>
          <p:spPr>
            <a:xfrm>
              <a:off x="5631350" y="3861200"/>
              <a:ext cx="86475" cy="109275"/>
            </a:xfrm>
            <a:custGeom>
              <a:avLst/>
              <a:gdLst/>
              <a:ahLst/>
              <a:cxnLst/>
              <a:rect l="l" t="t" r="r" b="b"/>
              <a:pathLst>
                <a:path w="3459" h="4371" fill="none" extrusionOk="0">
                  <a:moveTo>
                    <a:pt x="1825" y="4371"/>
                  </a:moveTo>
                  <a:lnTo>
                    <a:pt x="1825" y="4371"/>
                  </a:lnTo>
                  <a:lnTo>
                    <a:pt x="1825" y="4371"/>
                  </a:lnTo>
                  <a:lnTo>
                    <a:pt x="1441" y="4323"/>
                  </a:lnTo>
                  <a:lnTo>
                    <a:pt x="1153" y="4227"/>
                  </a:lnTo>
                  <a:lnTo>
                    <a:pt x="817" y="4083"/>
                  </a:lnTo>
                  <a:lnTo>
                    <a:pt x="577" y="3891"/>
                  </a:lnTo>
                  <a:lnTo>
                    <a:pt x="336" y="3650"/>
                  </a:lnTo>
                  <a:lnTo>
                    <a:pt x="192" y="3362"/>
                  </a:lnTo>
                  <a:lnTo>
                    <a:pt x="96" y="3026"/>
                  </a:lnTo>
                  <a:lnTo>
                    <a:pt x="48" y="2690"/>
                  </a:lnTo>
                  <a:lnTo>
                    <a:pt x="0" y="1777"/>
                  </a:lnTo>
                  <a:lnTo>
                    <a:pt x="0" y="1777"/>
                  </a:lnTo>
                  <a:lnTo>
                    <a:pt x="48" y="1441"/>
                  </a:lnTo>
                  <a:lnTo>
                    <a:pt x="96" y="1105"/>
                  </a:lnTo>
                  <a:lnTo>
                    <a:pt x="240" y="817"/>
                  </a:lnTo>
                  <a:lnTo>
                    <a:pt x="481" y="529"/>
                  </a:lnTo>
                  <a:lnTo>
                    <a:pt x="721" y="337"/>
                  </a:lnTo>
                  <a:lnTo>
                    <a:pt x="1009" y="145"/>
                  </a:lnTo>
                  <a:lnTo>
                    <a:pt x="1297" y="49"/>
                  </a:lnTo>
                  <a:lnTo>
                    <a:pt x="1681" y="1"/>
                  </a:lnTo>
                  <a:lnTo>
                    <a:pt x="1681" y="1"/>
                  </a:lnTo>
                  <a:lnTo>
                    <a:pt x="2017" y="1"/>
                  </a:lnTo>
                  <a:lnTo>
                    <a:pt x="2353" y="97"/>
                  </a:lnTo>
                  <a:lnTo>
                    <a:pt x="2642" y="241"/>
                  </a:lnTo>
                  <a:lnTo>
                    <a:pt x="2882" y="481"/>
                  </a:lnTo>
                  <a:lnTo>
                    <a:pt x="3122" y="721"/>
                  </a:lnTo>
                  <a:lnTo>
                    <a:pt x="3266" y="1009"/>
                  </a:lnTo>
                  <a:lnTo>
                    <a:pt x="3410" y="1297"/>
                  </a:lnTo>
                  <a:lnTo>
                    <a:pt x="3458" y="1681"/>
                  </a:lnTo>
                  <a:lnTo>
                    <a:pt x="3458" y="2594"/>
                  </a:lnTo>
                  <a:lnTo>
                    <a:pt x="3458" y="2594"/>
                  </a:lnTo>
                  <a:lnTo>
                    <a:pt x="3458" y="2930"/>
                  </a:lnTo>
                  <a:lnTo>
                    <a:pt x="3362" y="3266"/>
                  </a:lnTo>
                  <a:lnTo>
                    <a:pt x="3218" y="3554"/>
                  </a:lnTo>
                  <a:lnTo>
                    <a:pt x="3026" y="3795"/>
                  </a:lnTo>
                  <a:lnTo>
                    <a:pt x="2738" y="4035"/>
                  </a:lnTo>
                  <a:lnTo>
                    <a:pt x="2450" y="4179"/>
                  </a:lnTo>
                  <a:lnTo>
                    <a:pt x="2161" y="4323"/>
                  </a:lnTo>
                  <a:lnTo>
                    <a:pt x="1825" y="43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45"/>
            <p:cNvSpPr/>
            <p:nvPr/>
          </p:nvSpPr>
          <p:spPr>
            <a:xfrm>
              <a:off x="5654150" y="3869600"/>
              <a:ext cx="63675" cy="93675"/>
            </a:xfrm>
            <a:custGeom>
              <a:avLst/>
              <a:gdLst/>
              <a:ahLst/>
              <a:cxnLst/>
              <a:rect l="l" t="t" r="r" b="b"/>
              <a:pathLst>
                <a:path w="2547" h="3747" extrusionOk="0">
                  <a:moveTo>
                    <a:pt x="1490" y="1"/>
                  </a:moveTo>
                  <a:lnTo>
                    <a:pt x="1153" y="49"/>
                  </a:lnTo>
                  <a:lnTo>
                    <a:pt x="865" y="145"/>
                  </a:lnTo>
                  <a:lnTo>
                    <a:pt x="625" y="337"/>
                  </a:lnTo>
                  <a:lnTo>
                    <a:pt x="433" y="577"/>
                  </a:lnTo>
                  <a:lnTo>
                    <a:pt x="241" y="865"/>
                  </a:lnTo>
                  <a:lnTo>
                    <a:pt x="97" y="1201"/>
                  </a:lnTo>
                  <a:lnTo>
                    <a:pt x="49" y="1538"/>
                  </a:lnTo>
                  <a:lnTo>
                    <a:pt x="1" y="1922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0"/>
                  </a:lnTo>
                  <a:lnTo>
                    <a:pt x="481" y="3218"/>
                  </a:lnTo>
                  <a:lnTo>
                    <a:pt x="721" y="3459"/>
                  </a:lnTo>
                  <a:lnTo>
                    <a:pt x="1009" y="3603"/>
                  </a:lnTo>
                  <a:lnTo>
                    <a:pt x="1297" y="3699"/>
                  </a:lnTo>
                  <a:lnTo>
                    <a:pt x="1586" y="3747"/>
                  </a:lnTo>
                  <a:lnTo>
                    <a:pt x="1826" y="3699"/>
                  </a:lnTo>
                  <a:lnTo>
                    <a:pt x="2114" y="3411"/>
                  </a:lnTo>
                  <a:lnTo>
                    <a:pt x="2354" y="3074"/>
                  </a:lnTo>
                  <a:lnTo>
                    <a:pt x="2498" y="2690"/>
                  </a:lnTo>
                  <a:lnTo>
                    <a:pt x="2546" y="2450"/>
                  </a:lnTo>
                  <a:lnTo>
                    <a:pt x="2546" y="2258"/>
                  </a:lnTo>
                  <a:lnTo>
                    <a:pt x="2546" y="1345"/>
                  </a:lnTo>
                  <a:lnTo>
                    <a:pt x="2498" y="961"/>
                  </a:lnTo>
                  <a:lnTo>
                    <a:pt x="2354" y="625"/>
                  </a:lnTo>
                  <a:lnTo>
                    <a:pt x="2162" y="289"/>
                  </a:lnTo>
                  <a:lnTo>
                    <a:pt x="1922" y="49"/>
                  </a:lnTo>
                  <a:lnTo>
                    <a:pt x="168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45"/>
            <p:cNvSpPr/>
            <p:nvPr/>
          </p:nvSpPr>
          <p:spPr>
            <a:xfrm>
              <a:off x="5320375" y="3882825"/>
              <a:ext cx="128500" cy="140475"/>
            </a:xfrm>
            <a:custGeom>
              <a:avLst/>
              <a:gdLst/>
              <a:ahLst/>
              <a:cxnLst/>
              <a:rect l="l" t="t" r="r" b="b"/>
              <a:pathLst>
                <a:path w="5140" h="5619" extrusionOk="0">
                  <a:moveTo>
                    <a:pt x="2306" y="0"/>
                  </a:moveTo>
                  <a:lnTo>
                    <a:pt x="2066" y="48"/>
                  </a:lnTo>
                  <a:lnTo>
                    <a:pt x="1826" y="144"/>
                  </a:lnTo>
                  <a:lnTo>
                    <a:pt x="1345" y="336"/>
                  </a:lnTo>
                  <a:lnTo>
                    <a:pt x="913" y="624"/>
                  </a:lnTo>
                  <a:lnTo>
                    <a:pt x="577" y="1009"/>
                  </a:lnTo>
                  <a:lnTo>
                    <a:pt x="289" y="1441"/>
                  </a:lnTo>
                  <a:lnTo>
                    <a:pt x="97" y="1921"/>
                  </a:lnTo>
                  <a:lnTo>
                    <a:pt x="1" y="2497"/>
                  </a:lnTo>
                  <a:lnTo>
                    <a:pt x="1" y="3026"/>
                  </a:lnTo>
                  <a:lnTo>
                    <a:pt x="97" y="3602"/>
                  </a:lnTo>
                  <a:lnTo>
                    <a:pt x="337" y="4130"/>
                  </a:lnTo>
                  <a:lnTo>
                    <a:pt x="577" y="4562"/>
                  </a:lnTo>
                  <a:lnTo>
                    <a:pt x="961" y="4947"/>
                  </a:lnTo>
                  <a:lnTo>
                    <a:pt x="1345" y="5235"/>
                  </a:lnTo>
                  <a:lnTo>
                    <a:pt x="1826" y="5475"/>
                  </a:lnTo>
                  <a:lnTo>
                    <a:pt x="2306" y="5571"/>
                  </a:lnTo>
                  <a:lnTo>
                    <a:pt x="2546" y="5619"/>
                  </a:lnTo>
                  <a:lnTo>
                    <a:pt x="2834" y="5619"/>
                  </a:lnTo>
                  <a:lnTo>
                    <a:pt x="3074" y="5571"/>
                  </a:lnTo>
                  <a:lnTo>
                    <a:pt x="3314" y="5523"/>
                  </a:lnTo>
                  <a:lnTo>
                    <a:pt x="3795" y="5283"/>
                  </a:lnTo>
                  <a:lnTo>
                    <a:pt x="4227" y="4995"/>
                  </a:lnTo>
                  <a:lnTo>
                    <a:pt x="4563" y="4610"/>
                  </a:lnTo>
                  <a:lnTo>
                    <a:pt x="4851" y="4178"/>
                  </a:lnTo>
                  <a:lnTo>
                    <a:pt x="5043" y="3698"/>
                  </a:lnTo>
                  <a:lnTo>
                    <a:pt x="5139" y="3170"/>
                  </a:lnTo>
                  <a:lnTo>
                    <a:pt x="5139" y="2593"/>
                  </a:lnTo>
                  <a:lnTo>
                    <a:pt x="5043" y="2017"/>
                  </a:lnTo>
                  <a:lnTo>
                    <a:pt x="4851" y="1537"/>
                  </a:lnTo>
                  <a:lnTo>
                    <a:pt x="4563" y="1057"/>
                  </a:lnTo>
                  <a:lnTo>
                    <a:pt x="4227" y="672"/>
                  </a:lnTo>
                  <a:lnTo>
                    <a:pt x="3795" y="384"/>
                  </a:lnTo>
                  <a:lnTo>
                    <a:pt x="3314" y="144"/>
                  </a:lnTo>
                  <a:lnTo>
                    <a:pt x="2834" y="48"/>
                  </a:lnTo>
                  <a:lnTo>
                    <a:pt x="2594" y="0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45"/>
            <p:cNvSpPr/>
            <p:nvPr/>
          </p:nvSpPr>
          <p:spPr>
            <a:xfrm>
              <a:off x="5320375" y="3882825"/>
              <a:ext cx="128500" cy="140475"/>
            </a:xfrm>
            <a:custGeom>
              <a:avLst/>
              <a:gdLst/>
              <a:ahLst/>
              <a:cxnLst/>
              <a:rect l="l" t="t" r="r" b="b"/>
              <a:pathLst>
                <a:path w="5140" h="5619" fill="none" extrusionOk="0">
                  <a:moveTo>
                    <a:pt x="5139" y="2593"/>
                  </a:moveTo>
                  <a:lnTo>
                    <a:pt x="5139" y="2593"/>
                  </a:lnTo>
                  <a:lnTo>
                    <a:pt x="5139" y="3170"/>
                  </a:lnTo>
                  <a:lnTo>
                    <a:pt x="5043" y="3698"/>
                  </a:lnTo>
                  <a:lnTo>
                    <a:pt x="4851" y="4178"/>
                  </a:lnTo>
                  <a:lnTo>
                    <a:pt x="4563" y="4610"/>
                  </a:lnTo>
                  <a:lnTo>
                    <a:pt x="4227" y="4995"/>
                  </a:lnTo>
                  <a:lnTo>
                    <a:pt x="3795" y="5283"/>
                  </a:lnTo>
                  <a:lnTo>
                    <a:pt x="3314" y="5523"/>
                  </a:lnTo>
                  <a:lnTo>
                    <a:pt x="3074" y="5571"/>
                  </a:lnTo>
                  <a:lnTo>
                    <a:pt x="2834" y="5619"/>
                  </a:lnTo>
                  <a:lnTo>
                    <a:pt x="2834" y="5619"/>
                  </a:lnTo>
                  <a:lnTo>
                    <a:pt x="2546" y="5619"/>
                  </a:lnTo>
                  <a:lnTo>
                    <a:pt x="2306" y="5571"/>
                  </a:lnTo>
                  <a:lnTo>
                    <a:pt x="1826" y="5475"/>
                  </a:lnTo>
                  <a:lnTo>
                    <a:pt x="1345" y="5235"/>
                  </a:lnTo>
                  <a:lnTo>
                    <a:pt x="961" y="4947"/>
                  </a:lnTo>
                  <a:lnTo>
                    <a:pt x="577" y="4562"/>
                  </a:lnTo>
                  <a:lnTo>
                    <a:pt x="337" y="4130"/>
                  </a:lnTo>
                  <a:lnTo>
                    <a:pt x="97" y="3602"/>
                  </a:lnTo>
                  <a:lnTo>
                    <a:pt x="1" y="3026"/>
                  </a:lnTo>
                  <a:lnTo>
                    <a:pt x="1" y="3026"/>
                  </a:lnTo>
                  <a:lnTo>
                    <a:pt x="1" y="2497"/>
                  </a:lnTo>
                  <a:lnTo>
                    <a:pt x="97" y="1921"/>
                  </a:lnTo>
                  <a:lnTo>
                    <a:pt x="289" y="1441"/>
                  </a:lnTo>
                  <a:lnTo>
                    <a:pt x="577" y="1009"/>
                  </a:lnTo>
                  <a:lnTo>
                    <a:pt x="913" y="624"/>
                  </a:lnTo>
                  <a:lnTo>
                    <a:pt x="1345" y="336"/>
                  </a:lnTo>
                  <a:lnTo>
                    <a:pt x="1826" y="144"/>
                  </a:lnTo>
                  <a:lnTo>
                    <a:pt x="2066" y="48"/>
                  </a:lnTo>
                  <a:lnTo>
                    <a:pt x="2306" y="0"/>
                  </a:lnTo>
                  <a:lnTo>
                    <a:pt x="2306" y="0"/>
                  </a:lnTo>
                  <a:lnTo>
                    <a:pt x="2594" y="0"/>
                  </a:lnTo>
                  <a:lnTo>
                    <a:pt x="2834" y="48"/>
                  </a:lnTo>
                  <a:lnTo>
                    <a:pt x="3314" y="144"/>
                  </a:lnTo>
                  <a:lnTo>
                    <a:pt x="3795" y="384"/>
                  </a:lnTo>
                  <a:lnTo>
                    <a:pt x="4227" y="672"/>
                  </a:lnTo>
                  <a:lnTo>
                    <a:pt x="4563" y="1057"/>
                  </a:lnTo>
                  <a:lnTo>
                    <a:pt x="4851" y="1537"/>
                  </a:lnTo>
                  <a:lnTo>
                    <a:pt x="5043" y="2017"/>
                  </a:lnTo>
                  <a:lnTo>
                    <a:pt x="5139" y="25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45"/>
            <p:cNvSpPr/>
            <p:nvPr/>
          </p:nvSpPr>
          <p:spPr>
            <a:xfrm>
              <a:off x="5344400" y="3911625"/>
              <a:ext cx="74450" cy="82875"/>
            </a:xfrm>
            <a:custGeom>
              <a:avLst/>
              <a:gdLst/>
              <a:ahLst/>
              <a:cxnLst/>
              <a:rect l="l" t="t" r="r" b="b"/>
              <a:pathLst>
                <a:path w="2978" h="3315" extrusionOk="0">
                  <a:moveTo>
                    <a:pt x="1345" y="1"/>
                  </a:moveTo>
                  <a:lnTo>
                    <a:pt x="1057" y="49"/>
                  </a:lnTo>
                  <a:lnTo>
                    <a:pt x="769" y="193"/>
                  </a:lnTo>
                  <a:lnTo>
                    <a:pt x="529" y="385"/>
                  </a:lnTo>
                  <a:lnTo>
                    <a:pt x="336" y="577"/>
                  </a:lnTo>
                  <a:lnTo>
                    <a:pt x="144" y="865"/>
                  </a:lnTo>
                  <a:lnTo>
                    <a:pt x="48" y="1153"/>
                  </a:lnTo>
                  <a:lnTo>
                    <a:pt x="0" y="1441"/>
                  </a:lnTo>
                  <a:lnTo>
                    <a:pt x="0" y="1778"/>
                  </a:lnTo>
                  <a:lnTo>
                    <a:pt x="48" y="2114"/>
                  </a:lnTo>
                  <a:lnTo>
                    <a:pt x="144" y="2402"/>
                  </a:lnTo>
                  <a:lnTo>
                    <a:pt x="288" y="2642"/>
                  </a:lnTo>
                  <a:lnTo>
                    <a:pt x="480" y="2882"/>
                  </a:lnTo>
                  <a:lnTo>
                    <a:pt x="721" y="3074"/>
                  </a:lnTo>
                  <a:lnTo>
                    <a:pt x="961" y="3170"/>
                  </a:lnTo>
                  <a:lnTo>
                    <a:pt x="1201" y="3266"/>
                  </a:lnTo>
                  <a:lnTo>
                    <a:pt x="1489" y="3314"/>
                  </a:lnTo>
                  <a:lnTo>
                    <a:pt x="1633" y="3314"/>
                  </a:lnTo>
                  <a:lnTo>
                    <a:pt x="1921" y="3218"/>
                  </a:lnTo>
                  <a:lnTo>
                    <a:pt x="2209" y="3122"/>
                  </a:lnTo>
                  <a:lnTo>
                    <a:pt x="2450" y="2930"/>
                  </a:lnTo>
                  <a:lnTo>
                    <a:pt x="2642" y="2738"/>
                  </a:lnTo>
                  <a:lnTo>
                    <a:pt x="2834" y="2450"/>
                  </a:lnTo>
                  <a:lnTo>
                    <a:pt x="2930" y="2162"/>
                  </a:lnTo>
                  <a:lnTo>
                    <a:pt x="2978" y="1874"/>
                  </a:lnTo>
                  <a:lnTo>
                    <a:pt x="2978" y="1537"/>
                  </a:lnTo>
                  <a:lnTo>
                    <a:pt x="2930" y="1201"/>
                  </a:lnTo>
                  <a:lnTo>
                    <a:pt x="2834" y="913"/>
                  </a:lnTo>
                  <a:lnTo>
                    <a:pt x="2690" y="673"/>
                  </a:lnTo>
                  <a:lnTo>
                    <a:pt x="2498" y="433"/>
                  </a:lnTo>
                  <a:lnTo>
                    <a:pt x="2257" y="241"/>
                  </a:lnTo>
                  <a:lnTo>
                    <a:pt x="2017" y="97"/>
                  </a:lnTo>
                  <a:lnTo>
                    <a:pt x="1777" y="49"/>
                  </a:lnTo>
                  <a:lnTo>
                    <a:pt x="1489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45"/>
            <p:cNvSpPr/>
            <p:nvPr/>
          </p:nvSpPr>
          <p:spPr>
            <a:xfrm>
              <a:off x="5344400" y="3911625"/>
              <a:ext cx="74450" cy="82875"/>
            </a:xfrm>
            <a:custGeom>
              <a:avLst/>
              <a:gdLst/>
              <a:ahLst/>
              <a:cxnLst/>
              <a:rect l="l" t="t" r="r" b="b"/>
              <a:pathLst>
                <a:path w="2978" h="3315" fill="none" extrusionOk="0">
                  <a:moveTo>
                    <a:pt x="1489" y="1"/>
                  </a:moveTo>
                  <a:lnTo>
                    <a:pt x="1489" y="1"/>
                  </a:lnTo>
                  <a:lnTo>
                    <a:pt x="1345" y="1"/>
                  </a:lnTo>
                  <a:lnTo>
                    <a:pt x="1345" y="1"/>
                  </a:lnTo>
                  <a:lnTo>
                    <a:pt x="1057" y="49"/>
                  </a:lnTo>
                  <a:lnTo>
                    <a:pt x="769" y="193"/>
                  </a:lnTo>
                  <a:lnTo>
                    <a:pt x="529" y="385"/>
                  </a:lnTo>
                  <a:lnTo>
                    <a:pt x="336" y="577"/>
                  </a:lnTo>
                  <a:lnTo>
                    <a:pt x="144" y="865"/>
                  </a:lnTo>
                  <a:lnTo>
                    <a:pt x="48" y="1153"/>
                  </a:lnTo>
                  <a:lnTo>
                    <a:pt x="0" y="1441"/>
                  </a:lnTo>
                  <a:lnTo>
                    <a:pt x="0" y="1778"/>
                  </a:lnTo>
                  <a:lnTo>
                    <a:pt x="0" y="1778"/>
                  </a:lnTo>
                  <a:lnTo>
                    <a:pt x="48" y="2114"/>
                  </a:lnTo>
                  <a:lnTo>
                    <a:pt x="144" y="2402"/>
                  </a:lnTo>
                  <a:lnTo>
                    <a:pt x="288" y="2642"/>
                  </a:lnTo>
                  <a:lnTo>
                    <a:pt x="480" y="2882"/>
                  </a:lnTo>
                  <a:lnTo>
                    <a:pt x="721" y="3074"/>
                  </a:lnTo>
                  <a:lnTo>
                    <a:pt x="961" y="3170"/>
                  </a:lnTo>
                  <a:lnTo>
                    <a:pt x="1201" y="3266"/>
                  </a:lnTo>
                  <a:lnTo>
                    <a:pt x="1489" y="3314"/>
                  </a:lnTo>
                  <a:lnTo>
                    <a:pt x="1489" y="3314"/>
                  </a:lnTo>
                  <a:lnTo>
                    <a:pt x="1633" y="3314"/>
                  </a:lnTo>
                  <a:lnTo>
                    <a:pt x="1633" y="3314"/>
                  </a:lnTo>
                  <a:lnTo>
                    <a:pt x="1921" y="3218"/>
                  </a:lnTo>
                  <a:lnTo>
                    <a:pt x="2209" y="3122"/>
                  </a:lnTo>
                  <a:lnTo>
                    <a:pt x="2450" y="2930"/>
                  </a:lnTo>
                  <a:lnTo>
                    <a:pt x="2642" y="2738"/>
                  </a:lnTo>
                  <a:lnTo>
                    <a:pt x="2834" y="2450"/>
                  </a:lnTo>
                  <a:lnTo>
                    <a:pt x="2930" y="2162"/>
                  </a:lnTo>
                  <a:lnTo>
                    <a:pt x="2978" y="1874"/>
                  </a:lnTo>
                  <a:lnTo>
                    <a:pt x="2978" y="1537"/>
                  </a:lnTo>
                  <a:lnTo>
                    <a:pt x="2978" y="1537"/>
                  </a:lnTo>
                  <a:lnTo>
                    <a:pt x="2930" y="1201"/>
                  </a:lnTo>
                  <a:lnTo>
                    <a:pt x="2834" y="913"/>
                  </a:lnTo>
                  <a:lnTo>
                    <a:pt x="2690" y="673"/>
                  </a:lnTo>
                  <a:lnTo>
                    <a:pt x="2498" y="433"/>
                  </a:lnTo>
                  <a:lnTo>
                    <a:pt x="2257" y="241"/>
                  </a:lnTo>
                  <a:lnTo>
                    <a:pt x="2017" y="97"/>
                  </a:lnTo>
                  <a:lnTo>
                    <a:pt x="1777" y="49"/>
                  </a:lnTo>
                  <a:lnTo>
                    <a:pt x="14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45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extrusionOk="0">
                  <a:moveTo>
                    <a:pt x="6195" y="0"/>
                  </a:move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45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fill="none" extrusionOk="0">
                  <a:moveTo>
                    <a:pt x="21227" y="4947"/>
                  </a:move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lnTo>
                    <a:pt x="7108" y="0"/>
                  </a:lnTo>
                  <a:lnTo>
                    <a:pt x="6195" y="0"/>
                  </a:ln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275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45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extrusionOk="0">
                  <a:moveTo>
                    <a:pt x="6195" y="0"/>
                  </a:move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45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fill="none" extrusionOk="0">
                  <a:moveTo>
                    <a:pt x="21227" y="4947"/>
                  </a:move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lnTo>
                    <a:pt x="7108" y="0"/>
                  </a:lnTo>
                  <a:lnTo>
                    <a:pt x="6195" y="0"/>
                  </a:ln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275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45"/>
            <p:cNvSpPr/>
            <p:nvPr/>
          </p:nvSpPr>
          <p:spPr>
            <a:xfrm>
              <a:off x="5662550" y="3600675"/>
              <a:ext cx="70875" cy="55250"/>
            </a:xfrm>
            <a:custGeom>
              <a:avLst/>
              <a:gdLst/>
              <a:ahLst/>
              <a:cxnLst/>
              <a:rect l="l" t="t" r="r" b="b"/>
              <a:pathLst>
                <a:path w="2835" h="2210" extrusionOk="0">
                  <a:moveTo>
                    <a:pt x="193" y="0"/>
                  </a:moveTo>
                  <a:lnTo>
                    <a:pt x="97" y="48"/>
                  </a:lnTo>
                  <a:lnTo>
                    <a:pt x="49" y="144"/>
                  </a:lnTo>
                  <a:lnTo>
                    <a:pt x="1" y="288"/>
                  </a:lnTo>
                  <a:lnTo>
                    <a:pt x="49" y="384"/>
                  </a:lnTo>
                  <a:lnTo>
                    <a:pt x="97" y="576"/>
                  </a:lnTo>
                  <a:lnTo>
                    <a:pt x="289" y="913"/>
                  </a:lnTo>
                  <a:lnTo>
                    <a:pt x="625" y="1297"/>
                  </a:lnTo>
                  <a:lnTo>
                    <a:pt x="1009" y="1633"/>
                  </a:lnTo>
                  <a:lnTo>
                    <a:pt x="1442" y="1921"/>
                  </a:lnTo>
                  <a:lnTo>
                    <a:pt x="1922" y="2113"/>
                  </a:lnTo>
                  <a:lnTo>
                    <a:pt x="2114" y="2161"/>
                  </a:lnTo>
                  <a:lnTo>
                    <a:pt x="2306" y="2209"/>
                  </a:lnTo>
                  <a:lnTo>
                    <a:pt x="2498" y="2161"/>
                  </a:lnTo>
                  <a:lnTo>
                    <a:pt x="2642" y="2113"/>
                  </a:lnTo>
                  <a:lnTo>
                    <a:pt x="2786" y="2017"/>
                  </a:lnTo>
                  <a:lnTo>
                    <a:pt x="2834" y="1921"/>
                  </a:lnTo>
                  <a:lnTo>
                    <a:pt x="2834" y="1777"/>
                  </a:lnTo>
                  <a:lnTo>
                    <a:pt x="2786" y="1633"/>
                  </a:lnTo>
                  <a:lnTo>
                    <a:pt x="2690" y="1441"/>
                  </a:lnTo>
                  <a:lnTo>
                    <a:pt x="2546" y="1297"/>
                  </a:lnTo>
                  <a:lnTo>
                    <a:pt x="2162" y="913"/>
                  </a:lnTo>
                  <a:lnTo>
                    <a:pt x="1682" y="576"/>
                  </a:lnTo>
                  <a:lnTo>
                    <a:pt x="1202" y="288"/>
                  </a:lnTo>
                  <a:lnTo>
                    <a:pt x="721" y="48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45"/>
            <p:cNvSpPr/>
            <p:nvPr/>
          </p:nvSpPr>
          <p:spPr>
            <a:xfrm>
              <a:off x="5662550" y="3600675"/>
              <a:ext cx="70875" cy="55250"/>
            </a:xfrm>
            <a:custGeom>
              <a:avLst/>
              <a:gdLst/>
              <a:ahLst/>
              <a:cxnLst/>
              <a:rect l="l" t="t" r="r" b="b"/>
              <a:pathLst>
                <a:path w="2835" h="2210" fill="none" extrusionOk="0">
                  <a:moveTo>
                    <a:pt x="337" y="0"/>
                  </a:moveTo>
                  <a:lnTo>
                    <a:pt x="337" y="0"/>
                  </a:lnTo>
                  <a:lnTo>
                    <a:pt x="193" y="0"/>
                  </a:lnTo>
                  <a:lnTo>
                    <a:pt x="97" y="48"/>
                  </a:lnTo>
                  <a:lnTo>
                    <a:pt x="97" y="48"/>
                  </a:lnTo>
                  <a:lnTo>
                    <a:pt x="49" y="144"/>
                  </a:lnTo>
                  <a:lnTo>
                    <a:pt x="1" y="288"/>
                  </a:lnTo>
                  <a:lnTo>
                    <a:pt x="49" y="384"/>
                  </a:lnTo>
                  <a:lnTo>
                    <a:pt x="97" y="576"/>
                  </a:lnTo>
                  <a:lnTo>
                    <a:pt x="289" y="913"/>
                  </a:lnTo>
                  <a:lnTo>
                    <a:pt x="625" y="1297"/>
                  </a:lnTo>
                  <a:lnTo>
                    <a:pt x="1009" y="1633"/>
                  </a:lnTo>
                  <a:lnTo>
                    <a:pt x="1442" y="1921"/>
                  </a:lnTo>
                  <a:lnTo>
                    <a:pt x="1922" y="2113"/>
                  </a:lnTo>
                  <a:lnTo>
                    <a:pt x="2114" y="2161"/>
                  </a:lnTo>
                  <a:lnTo>
                    <a:pt x="2306" y="2209"/>
                  </a:lnTo>
                  <a:lnTo>
                    <a:pt x="2306" y="2209"/>
                  </a:lnTo>
                  <a:lnTo>
                    <a:pt x="2498" y="2161"/>
                  </a:lnTo>
                  <a:lnTo>
                    <a:pt x="2642" y="2113"/>
                  </a:lnTo>
                  <a:lnTo>
                    <a:pt x="2642" y="2113"/>
                  </a:lnTo>
                  <a:lnTo>
                    <a:pt x="2786" y="2017"/>
                  </a:lnTo>
                  <a:lnTo>
                    <a:pt x="2834" y="1921"/>
                  </a:lnTo>
                  <a:lnTo>
                    <a:pt x="2834" y="1777"/>
                  </a:lnTo>
                  <a:lnTo>
                    <a:pt x="2786" y="1633"/>
                  </a:lnTo>
                  <a:lnTo>
                    <a:pt x="2690" y="1441"/>
                  </a:lnTo>
                  <a:lnTo>
                    <a:pt x="2546" y="1297"/>
                  </a:lnTo>
                  <a:lnTo>
                    <a:pt x="2162" y="913"/>
                  </a:lnTo>
                  <a:lnTo>
                    <a:pt x="1682" y="576"/>
                  </a:lnTo>
                  <a:lnTo>
                    <a:pt x="1202" y="288"/>
                  </a:lnTo>
                  <a:lnTo>
                    <a:pt x="721" y="48"/>
                  </a:lnTo>
                  <a:lnTo>
                    <a:pt x="529" y="0"/>
                  </a:lnTo>
                  <a:lnTo>
                    <a:pt x="3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45"/>
            <p:cNvSpPr/>
            <p:nvPr/>
          </p:nvSpPr>
          <p:spPr>
            <a:xfrm>
              <a:off x="5649350" y="3648700"/>
              <a:ext cx="43250" cy="33625"/>
            </a:xfrm>
            <a:custGeom>
              <a:avLst/>
              <a:gdLst/>
              <a:ahLst/>
              <a:cxnLst/>
              <a:rect l="l" t="t" r="r" b="b"/>
              <a:pathLst>
                <a:path w="1730" h="1345" extrusionOk="0">
                  <a:moveTo>
                    <a:pt x="241" y="0"/>
                  </a:moveTo>
                  <a:lnTo>
                    <a:pt x="145" y="48"/>
                  </a:lnTo>
                  <a:lnTo>
                    <a:pt x="49" y="144"/>
                  </a:lnTo>
                  <a:lnTo>
                    <a:pt x="1" y="192"/>
                  </a:lnTo>
                  <a:lnTo>
                    <a:pt x="1" y="384"/>
                  </a:lnTo>
                  <a:lnTo>
                    <a:pt x="97" y="624"/>
                  </a:lnTo>
                  <a:lnTo>
                    <a:pt x="241" y="817"/>
                  </a:lnTo>
                  <a:lnTo>
                    <a:pt x="481" y="1057"/>
                  </a:lnTo>
                  <a:lnTo>
                    <a:pt x="721" y="1201"/>
                  </a:lnTo>
                  <a:lnTo>
                    <a:pt x="1009" y="1297"/>
                  </a:lnTo>
                  <a:lnTo>
                    <a:pt x="1297" y="1345"/>
                  </a:lnTo>
                  <a:lnTo>
                    <a:pt x="1489" y="1345"/>
                  </a:lnTo>
                  <a:lnTo>
                    <a:pt x="1585" y="1297"/>
                  </a:lnTo>
                  <a:lnTo>
                    <a:pt x="1682" y="1201"/>
                  </a:lnTo>
                  <a:lnTo>
                    <a:pt x="1730" y="1153"/>
                  </a:lnTo>
                  <a:lnTo>
                    <a:pt x="1730" y="1057"/>
                  </a:lnTo>
                  <a:lnTo>
                    <a:pt x="1633" y="817"/>
                  </a:lnTo>
                  <a:lnTo>
                    <a:pt x="1441" y="576"/>
                  </a:lnTo>
                  <a:lnTo>
                    <a:pt x="1201" y="384"/>
                  </a:lnTo>
                  <a:lnTo>
                    <a:pt x="913" y="144"/>
                  </a:lnTo>
                  <a:lnTo>
                    <a:pt x="625" y="48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45"/>
            <p:cNvSpPr/>
            <p:nvPr/>
          </p:nvSpPr>
          <p:spPr>
            <a:xfrm>
              <a:off x="5649350" y="3648700"/>
              <a:ext cx="43250" cy="33625"/>
            </a:xfrm>
            <a:custGeom>
              <a:avLst/>
              <a:gdLst/>
              <a:ahLst/>
              <a:cxnLst/>
              <a:rect l="l" t="t" r="r" b="b"/>
              <a:pathLst>
                <a:path w="1730" h="1345" fill="none" extrusionOk="0">
                  <a:moveTo>
                    <a:pt x="385" y="0"/>
                  </a:moveTo>
                  <a:lnTo>
                    <a:pt x="385" y="0"/>
                  </a:lnTo>
                  <a:lnTo>
                    <a:pt x="241" y="0"/>
                  </a:lnTo>
                  <a:lnTo>
                    <a:pt x="145" y="48"/>
                  </a:lnTo>
                  <a:lnTo>
                    <a:pt x="145" y="48"/>
                  </a:lnTo>
                  <a:lnTo>
                    <a:pt x="49" y="144"/>
                  </a:lnTo>
                  <a:lnTo>
                    <a:pt x="1" y="192"/>
                  </a:lnTo>
                  <a:lnTo>
                    <a:pt x="1" y="384"/>
                  </a:lnTo>
                  <a:lnTo>
                    <a:pt x="97" y="624"/>
                  </a:lnTo>
                  <a:lnTo>
                    <a:pt x="241" y="817"/>
                  </a:lnTo>
                  <a:lnTo>
                    <a:pt x="481" y="1057"/>
                  </a:lnTo>
                  <a:lnTo>
                    <a:pt x="721" y="1201"/>
                  </a:lnTo>
                  <a:lnTo>
                    <a:pt x="1009" y="1297"/>
                  </a:lnTo>
                  <a:lnTo>
                    <a:pt x="1297" y="1345"/>
                  </a:lnTo>
                  <a:lnTo>
                    <a:pt x="1297" y="1345"/>
                  </a:lnTo>
                  <a:lnTo>
                    <a:pt x="1489" y="1345"/>
                  </a:lnTo>
                  <a:lnTo>
                    <a:pt x="1489" y="1345"/>
                  </a:lnTo>
                  <a:lnTo>
                    <a:pt x="1585" y="1297"/>
                  </a:lnTo>
                  <a:lnTo>
                    <a:pt x="1682" y="1201"/>
                  </a:lnTo>
                  <a:lnTo>
                    <a:pt x="1730" y="1153"/>
                  </a:lnTo>
                  <a:lnTo>
                    <a:pt x="1730" y="1057"/>
                  </a:lnTo>
                  <a:lnTo>
                    <a:pt x="1633" y="817"/>
                  </a:lnTo>
                  <a:lnTo>
                    <a:pt x="1441" y="576"/>
                  </a:lnTo>
                  <a:lnTo>
                    <a:pt x="1201" y="384"/>
                  </a:lnTo>
                  <a:lnTo>
                    <a:pt x="913" y="144"/>
                  </a:lnTo>
                  <a:lnTo>
                    <a:pt x="625" y="48"/>
                  </a:lnTo>
                  <a:lnTo>
                    <a:pt x="3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45"/>
            <p:cNvSpPr/>
            <p:nvPr/>
          </p:nvSpPr>
          <p:spPr>
            <a:xfrm>
              <a:off x="5342000" y="3689500"/>
              <a:ext cx="38425" cy="50475"/>
            </a:xfrm>
            <a:custGeom>
              <a:avLst/>
              <a:gdLst/>
              <a:ahLst/>
              <a:cxnLst/>
              <a:rect l="l" t="t" r="r" b="b"/>
              <a:pathLst>
                <a:path w="1537" h="2019" extrusionOk="0">
                  <a:moveTo>
                    <a:pt x="1153" y="1"/>
                  </a:moveTo>
                  <a:lnTo>
                    <a:pt x="1009" y="49"/>
                  </a:lnTo>
                  <a:lnTo>
                    <a:pt x="865" y="97"/>
                  </a:lnTo>
                  <a:lnTo>
                    <a:pt x="576" y="337"/>
                  </a:lnTo>
                  <a:lnTo>
                    <a:pt x="288" y="625"/>
                  </a:lnTo>
                  <a:lnTo>
                    <a:pt x="96" y="961"/>
                  </a:lnTo>
                  <a:lnTo>
                    <a:pt x="0" y="1298"/>
                  </a:lnTo>
                  <a:lnTo>
                    <a:pt x="0" y="1442"/>
                  </a:lnTo>
                  <a:lnTo>
                    <a:pt x="0" y="1586"/>
                  </a:lnTo>
                  <a:lnTo>
                    <a:pt x="48" y="1730"/>
                  </a:lnTo>
                  <a:lnTo>
                    <a:pt x="96" y="1874"/>
                  </a:lnTo>
                  <a:lnTo>
                    <a:pt x="192" y="1970"/>
                  </a:lnTo>
                  <a:lnTo>
                    <a:pt x="384" y="2018"/>
                  </a:lnTo>
                  <a:lnTo>
                    <a:pt x="673" y="2018"/>
                  </a:lnTo>
                  <a:lnTo>
                    <a:pt x="817" y="1922"/>
                  </a:lnTo>
                  <a:lnTo>
                    <a:pt x="913" y="1826"/>
                  </a:lnTo>
                  <a:lnTo>
                    <a:pt x="1057" y="1730"/>
                  </a:lnTo>
                  <a:lnTo>
                    <a:pt x="1297" y="1394"/>
                  </a:lnTo>
                  <a:lnTo>
                    <a:pt x="1441" y="1009"/>
                  </a:lnTo>
                  <a:lnTo>
                    <a:pt x="1537" y="625"/>
                  </a:lnTo>
                  <a:lnTo>
                    <a:pt x="1537" y="289"/>
                  </a:lnTo>
                  <a:lnTo>
                    <a:pt x="1489" y="145"/>
                  </a:lnTo>
                  <a:lnTo>
                    <a:pt x="1441" y="49"/>
                  </a:lnTo>
                  <a:lnTo>
                    <a:pt x="1345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45"/>
            <p:cNvSpPr/>
            <p:nvPr/>
          </p:nvSpPr>
          <p:spPr>
            <a:xfrm>
              <a:off x="5342000" y="3689500"/>
              <a:ext cx="38425" cy="50475"/>
            </a:xfrm>
            <a:custGeom>
              <a:avLst/>
              <a:gdLst/>
              <a:ahLst/>
              <a:cxnLst/>
              <a:rect l="l" t="t" r="r" b="b"/>
              <a:pathLst>
                <a:path w="1537" h="2019" fill="none" extrusionOk="0">
                  <a:moveTo>
                    <a:pt x="1249" y="1"/>
                  </a:moveTo>
                  <a:lnTo>
                    <a:pt x="1249" y="1"/>
                  </a:lnTo>
                  <a:lnTo>
                    <a:pt x="1153" y="1"/>
                  </a:lnTo>
                  <a:lnTo>
                    <a:pt x="1153" y="1"/>
                  </a:lnTo>
                  <a:lnTo>
                    <a:pt x="1009" y="49"/>
                  </a:lnTo>
                  <a:lnTo>
                    <a:pt x="865" y="97"/>
                  </a:lnTo>
                  <a:lnTo>
                    <a:pt x="576" y="337"/>
                  </a:lnTo>
                  <a:lnTo>
                    <a:pt x="288" y="625"/>
                  </a:lnTo>
                  <a:lnTo>
                    <a:pt x="96" y="961"/>
                  </a:lnTo>
                  <a:lnTo>
                    <a:pt x="0" y="1298"/>
                  </a:lnTo>
                  <a:lnTo>
                    <a:pt x="0" y="1442"/>
                  </a:lnTo>
                  <a:lnTo>
                    <a:pt x="0" y="1586"/>
                  </a:lnTo>
                  <a:lnTo>
                    <a:pt x="48" y="1730"/>
                  </a:lnTo>
                  <a:lnTo>
                    <a:pt x="96" y="1874"/>
                  </a:lnTo>
                  <a:lnTo>
                    <a:pt x="192" y="1970"/>
                  </a:lnTo>
                  <a:lnTo>
                    <a:pt x="384" y="2018"/>
                  </a:lnTo>
                  <a:lnTo>
                    <a:pt x="384" y="2018"/>
                  </a:lnTo>
                  <a:lnTo>
                    <a:pt x="480" y="2018"/>
                  </a:lnTo>
                  <a:lnTo>
                    <a:pt x="480" y="2018"/>
                  </a:lnTo>
                  <a:lnTo>
                    <a:pt x="673" y="2018"/>
                  </a:lnTo>
                  <a:lnTo>
                    <a:pt x="817" y="1922"/>
                  </a:lnTo>
                  <a:lnTo>
                    <a:pt x="913" y="1826"/>
                  </a:lnTo>
                  <a:lnTo>
                    <a:pt x="1057" y="1730"/>
                  </a:lnTo>
                  <a:lnTo>
                    <a:pt x="1297" y="1394"/>
                  </a:lnTo>
                  <a:lnTo>
                    <a:pt x="1441" y="1009"/>
                  </a:lnTo>
                  <a:lnTo>
                    <a:pt x="1441" y="1009"/>
                  </a:lnTo>
                  <a:lnTo>
                    <a:pt x="1537" y="625"/>
                  </a:lnTo>
                  <a:lnTo>
                    <a:pt x="1537" y="289"/>
                  </a:lnTo>
                  <a:lnTo>
                    <a:pt x="1489" y="145"/>
                  </a:lnTo>
                  <a:lnTo>
                    <a:pt x="1441" y="49"/>
                  </a:lnTo>
                  <a:lnTo>
                    <a:pt x="1345" y="1"/>
                  </a:lnTo>
                  <a:lnTo>
                    <a:pt x="1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45"/>
            <p:cNvSpPr/>
            <p:nvPr/>
          </p:nvSpPr>
          <p:spPr>
            <a:xfrm>
              <a:off x="5384025" y="3711125"/>
              <a:ext cx="26425" cy="36050"/>
            </a:xfrm>
            <a:custGeom>
              <a:avLst/>
              <a:gdLst/>
              <a:ahLst/>
              <a:cxnLst/>
              <a:rect l="l" t="t" r="r" b="b"/>
              <a:pathLst>
                <a:path w="1057" h="1442" extrusionOk="0">
                  <a:moveTo>
                    <a:pt x="816" y="0"/>
                  </a:moveTo>
                  <a:lnTo>
                    <a:pt x="576" y="96"/>
                  </a:lnTo>
                  <a:lnTo>
                    <a:pt x="384" y="241"/>
                  </a:lnTo>
                  <a:lnTo>
                    <a:pt x="192" y="433"/>
                  </a:lnTo>
                  <a:lnTo>
                    <a:pt x="48" y="673"/>
                  </a:lnTo>
                  <a:lnTo>
                    <a:pt x="0" y="913"/>
                  </a:lnTo>
                  <a:lnTo>
                    <a:pt x="0" y="1153"/>
                  </a:lnTo>
                  <a:lnTo>
                    <a:pt x="48" y="1297"/>
                  </a:lnTo>
                  <a:lnTo>
                    <a:pt x="144" y="1393"/>
                  </a:lnTo>
                  <a:lnTo>
                    <a:pt x="240" y="1441"/>
                  </a:lnTo>
                  <a:lnTo>
                    <a:pt x="432" y="1441"/>
                  </a:lnTo>
                  <a:lnTo>
                    <a:pt x="528" y="1393"/>
                  </a:lnTo>
                  <a:lnTo>
                    <a:pt x="720" y="1201"/>
                  </a:lnTo>
                  <a:lnTo>
                    <a:pt x="865" y="1009"/>
                  </a:lnTo>
                  <a:lnTo>
                    <a:pt x="1009" y="721"/>
                  </a:lnTo>
                  <a:lnTo>
                    <a:pt x="1057" y="481"/>
                  </a:lnTo>
                  <a:lnTo>
                    <a:pt x="1057" y="241"/>
                  </a:lnTo>
                  <a:lnTo>
                    <a:pt x="1009" y="48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45"/>
            <p:cNvSpPr/>
            <p:nvPr/>
          </p:nvSpPr>
          <p:spPr>
            <a:xfrm>
              <a:off x="5384025" y="3711125"/>
              <a:ext cx="26425" cy="36050"/>
            </a:xfrm>
            <a:custGeom>
              <a:avLst/>
              <a:gdLst/>
              <a:ahLst/>
              <a:cxnLst/>
              <a:rect l="l" t="t" r="r" b="b"/>
              <a:pathLst>
                <a:path w="1057" h="1442" fill="none" extrusionOk="0">
                  <a:moveTo>
                    <a:pt x="865" y="0"/>
                  </a:moveTo>
                  <a:lnTo>
                    <a:pt x="865" y="0"/>
                  </a:lnTo>
                  <a:lnTo>
                    <a:pt x="816" y="0"/>
                  </a:lnTo>
                  <a:lnTo>
                    <a:pt x="816" y="0"/>
                  </a:lnTo>
                  <a:lnTo>
                    <a:pt x="576" y="96"/>
                  </a:lnTo>
                  <a:lnTo>
                    <a:pt x="384" y="241"/>
                  </a:lnTo>
                  <a:lnTo>
                    <a:pt x="192" y="433"/>
                  </a:lnTo>
                  <a:lnTo>
                    <a:pt x="48" y="673"/>
                  </a:lnTo>
                  <a:lnTo>
                    <a:pt x="0" y="913"/>
                  </a:lnTo>
                  <a:lnTo>
                    <a:pt x="0" y="1153"/>
                  </a:lnTo>
                  <a:lnTo>
                    <a:pt x="48" y="1297"/>
                  </a:lnTo>
                  <a:lnTo>
                    <a:pt x="144" y="1393"/>
                  </a:lnTo>
                  <a:lnTo>
                    <a:pt x="240" y="1441"/>
                  </a:lnTo>
                  <a:lnTo>
                    <a:pt x="240" y="1441"/>
                  </a:lnTo>
                  <a:lnTo>
                    <a:pt x="336" y="1441"/>
                  </a:lnTo>
                  <a:lnTo>
                    <a:pt x="336" y="1441"/>
                  </a:lnTo>
                  <a:lnTo>
                    <a:pt x="432" y="1441"/>
                  </a:lnTo>
                  <a:lnTo>
                    <a:pt x="528" y="1393"/>
                  </a:lnTo>
                  <a:lnTo>
                    <a:pt x="720" y="1201"/>
                  </a:lnTo>
                  <a:lnTo>
                    <a:pt x="865" y="1009"/>
                  </a:lnTo>
                  <a:lnTo>
                    <a:pt x="1009" y="721"/>
                  </a:lnTo>
                  <a:lnTo>
                    <a:pt x="1009" y="721"/>
                  </a:lnTo>
                  <a:lnTo>
                    <a:pt x="1057" y="481"/>
                  </a:lnTo>
                  <a:lnTo>
                    <a:pt x="1057" y="241"/>
                  </a:lnTo>
                  <a:lnTo>
                    <a:pt x="1009" y="48"/>
                  </a:lnTo>
                  <a:lnTo>
                    <a:pt x="913" y="0"/>
                  </a:lnTo>
                  <a:lnTo>
                    <a:pt x="8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45"/>
            <p:cNvSpPr/>
            <p:nvPr/>
          </p:nvSpPr>
          <p:spPr>
            <a:xfrm>
              <a:off x="5329975" y="3947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45"/>
            <p:cNvSpPr/>
            <p:nvPr/>
          </p:nvSpPr>
          <p:spPr>
            <a:xfrm>
              <a:off x="5322775" y="39380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48"/>
                  </a:moveTo>
                  <a:lnTo>
                    <a:pt x="1" y="0"/>
                  </a:lnTo>
                  <a:lnTo>
                    <a:pt x="1" y="48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45"/>
            <p:cNvSpPr/>
            <p:nvPr/>
          </p:nvSpPr>
          <p:spPr>
            <a:xfrm>
              <a:off x="5441650" y="3988475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extrusionOk="0">
                  <a:moveTo>
                    <a:pt x="1441" y="0"/>
                  </a:moveTo>
                  <a:lnTo>
                    <a:pt x="1105" y="48"/>
                  </a:lnTo>
                  <a:lnTo>
                    <a:pt x="817" y="144"/>
                  </a:lnTo>
                  <a:lnTo>
                    <a:pt x="577" y="288"/>
                  </a:lnTo>
                  <a:lnTo>
                    <a:pt x="384" y="432"/>
                  </a:lnTo>
                  <a:lnTo>
                    <a:pt x="192" y="625"/>
                  </a:lnTo>
                  <a:lnTo>
                    <a:pt x="96" y="865"/>
                  </a:lnTo>
                  <a:lnTo>
                    <a:pt x="0" y="1057"/>
                  </a:lnTo>
                  <a:lnTo>
                    <a:pt x="0" y="1297"/>
                  </a:lnTo>
                  <a:lnTo>
                    <a:pt x="48" y="1537"/>
                  </a:lnTo>
                  <a:lnTo>
                    <a:pt x="144" y="1729"/>
                  </a:lnTo>
                  <a:lnTo>
                    <a:pt x="288" y="1921"/>
                  </a:lnTo>
                  <a:lnTo>
                    <a:pt x="481" y="2065"/>
                  </a:lnTo>
                  <a:lnTo>
                    <a:pt x="673" y="2209"/>
                  </a:lnTo>
                  <a:lnTo>
                    <a:pt x="913" y="2257"/>
                  </a:lnTo>
                  <a:lnTo>
                    <a:pt x="1153" y="2353"/>
                  </a:lnTo>
                  <a:lnTo>
                    <a:pt x="1633" y="2353"/>
                  </a:lnTo>
                  <a:lnTo>
                    <a:pt x="1969" y="2305"/>
                  </a:lnTo>
                  <a:lnTo>
                    <a:pt x="2209" y="2209"/>
                  </a:lnTo>
                  <a:lnTo>
                    <a:pt x="2498" y="2065"/>
                  </a:lnTo>
                  <a:lnTo>
                    <a:pt x="2690" y="1921"/>
                  </a:lnTo>
                  <a:lnTo>
                    <a:pt x="2882" y="1729"/>
                  </a:lnTo>
                  <a:lnTo>
                    <a:pt x="2978" y="1489"/>
                  </a:lnTo>
                  <a:lnTo>
                    <a:pt x="3074" y="1297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786" y="432"/>
                  </a:lnTo>
                  <a:lnTo>
                    <a:pt x="2594" y="288"/>
                  </a:lnTo>
                  <a:lnTo>
                    <a:pt x="2402" y="192"/>
                  </a:lnTo>
                  <a:lnTo>
                    <a:pt x="2161" y="96"/>
                  </a:lnTo>
                  <a:lnTo>
                    <a:pt x="1873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45"/>
            <p:cNvSpPr/>
            <p:nvPr/>
          </p:nvSpPr>
          <p:spPr>
            <a:xfrm>
              <a:off x="5441650" y="3988475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fill="none" extrusionOk="0">
                  <a:moveTo>
                    <a:pt x="1633" y="0"/>
                  </a:moveTo>
                  <a:lnTo>
                    <a:pt x="1633" y="0"/>
                  </a:lnTo>
                  <a:lnTo>
                    <a:pt x="1441" y="0"/>
                  </a:lnTo>
                  <a:lnTo>
                    <a:pt x="1441" y="0"/>
                  </a:lnTo>
                  <a:lnTo>
                    <a:pt x="1105" y="48"/>
                  </a:lnTo>
                  <a:lnTo>
                    <a:pt x="817" y="144"/>
                  </a:lnTo>
                  <a:lnTo>
                    <a:pt x="577" y="288"/>
                  </a:lnTo>
                  <a:lnTo>
                    <a:pt x="384" y="432"/>
                  </a:lnTo>
                  <a:lnTo>
                    <a:pt x="192" y="625"/>
                  </a:lnTo>
                  <a:lnTo>
                    <a:pt x="96" y="865"/>
                  </a:lnTo>
                  <a:lnTo>
                    <a:pt x="0" y="1057"/>
                  </a:lnTo>
                  <a:lnTo>
                    <a:pt x="0" y="1297"/>
                  </a:lnTo>
                  <a:lnTo>
                    <a:pt x="0" y="1297"/>
                  </a:lnTo>
                  <a:lnTo>
                    <a:pt x="48" y="1537"/>
                  </a:lnTo>
                  <a:lnTo>
                    <a:pt x="144" y="1729"/>
                  </a:lnTo>
                  <a:lnTo>
                    <a:pt x="288" y="1921"/>
                  </a:lnTo>
                  <a:lnTo>
                    <a:pt x="481" y="2065"/>
                  </a:lnTo>
                  <a:lnTo>
                    <a:pt x="673" y="2209"/>
                  </a:lnTo>
                  <a:lnTo>
                    <a:pt x="913" y="2257"/>
                  </a:lnTo>
                  <a:lnTo>
                    <a:pt x="1153" y="2353"/>
                  </a:lnTo>
                  <a:lnTo>
                    <a:pt x="1441" y="2353"/>
                  </a:lnTo>
                  <a:lnTo>
                    <a:pt x="1441" y="2353"/>
                  </a:lnTo>
                  <a:lnTo>
                    <a:pt x="1633" y="2353"/>
                  </a:lnTo>
                  <a:lnTo>
                    <a:pt x="1633" y="2353"/>
                  </a:lnTo>
                  <a:lnTo>
                    <a:pt x="1969" y="2305"/>
                  </a:lnTo>
                  <a:lnTo>
                    <a:pt x="2209" y="2209"/>
                  </a:lnTo>
                  <a:lnTo>
                    <a:pt x="2498" y="2065"/>
                  </a:lnTo>
                  <a:lnTo>
                    <a:pt x="2690" y="1921"/>
                  </a:lnTo>
                  <a:lnTo>
                    <a:pt x="2882" y="1729"/>
                  </a:lnTo>
                  <a:lnTo>
                    <a:pt x="2978" y="1489"/>
                  </a:lnTo>
                  <a:lnTo>
                    <a:pt x="3074" y="1297"/>
                  </a:lnTo>
                  <a:lnTo>
                    <a:pt x="3074" y="1057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786" y="432"/>
                  </a:lnTo>
                  <a:lnTo>
                    <a:pt x="2594" y="288"/>
                  </a:lnTo>
                  <a:lnTo>
                    <a:pt x="2402" y="192"/>
                  </a:lnTo>
                  <a:lnTo>
                    <a:pt x="2161" y="96"/>
                  </a:lnTo>
                  <a:lnTo>
                    <a:pt x="1873" y="0"/>
                  </a:lnTo>
                  <a:lnTo>
                    <a:pt x="1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45"/>
            <p:cNvSpPr/>
            <p:nvPr/>
          </p:nvSpPr>
          <p:spPr>
            <a:xfrm>
              <a:off x="5648150" y="3825175"/>
              <a:ext cx="72075" cy="37250"/>
            </a:xfrm>
            <a:custGeom>
              <a:avLst/>
              <a:gdLst/>
              <a:ahLst/>
              <a:cxnLst/>
              <a:rect l="l" t="t" r="r" b="b"/>
              <a:pathLst>
                <a:path w="2883" h="1490" extrusionOk="0">
                  <a:moveTo>
                    <a:pt x="1249" y="1"/>
                  </a:moveTo>
                  <a:lnTo>
                    <a:pt x="1057" y="49"/>
                  </a:lnTo>
                  <a:lnTo>
                    <a:pt x="817" y="97"/>
                  </a:lnTo>
                  <a:lnTo>
                    <a:pt x="577" y="193"/>
                  </a:lnTo>
                  <a:lnTo>
                    <a:pt x="385" y="337"/>
                  </a:lnTo>
                  <a:lnTo>
                    <a:pt x="193" y="481"/>
                  </a:lnTo>
                  <a:lnTo>
                    <a:pt x="49" y="721"/>
                  </a:lnTo>
                  <a:lnTo>
                    <a:pt x="1" y="769"/>
                  </a:lnTo>
                  <a:lnTo>
                    <a:pt x="49" y="817"/>
                  </a:lnTo>
                  <a:lnTo>
                    <a:pt x="145" y="865"/>
                  </a:lnTo>
                  <a:lnTo>
                    <a:pt x="241" y="817"/>
                  </a:lnTo>
                  <a:lnTo>
                    <a:pt x="385" y="625"/>
                  </a:lnTo>
                  <a:lnTo>
                    <a:pt x="529" y="481"/>
                  </a:lnTo>
                  <a:lnTo>
                    <a:pt x="721" y="385"/>
                  </a:lnTo>
                  <a:lnTo>
                    <a:pt x="913" y="289"/>
                  </a:lnTo>
                  <a:lnTo>
                    <a:pt x="1105" y="241"/>
                  </a:lnTo>
                  <a:lnTo>
                    <a:pt x="1297" y="241"/>
                  </a:lnTo>
                  <a:lnTo>
                    <a:pt x="1633" y="337"/>
                  </a:lnTo>
                  <a:lnTo>
                    <a:pt x="2018" y="481"/>
                  </a:lnTo>
                  <a:lnTo>
                    <a:pt x="2306" y="721"/>
                  </a:lnTo>
                  <a:lnTo>
                    <a:pt x="2546" y="1057"/>
                  </a:lnTo>
                  <a:lnTo>
                    <a:pt x="2690" y="1442"/>
                  </a:lnTo>
                  <a:lnTo>
                    <a:pt x="2738" y="1490"/>
                  </a:lnTo>
                  <a:lnTo>
                    <a:pt x="2834" y="1490"/>
                  </a:lnTo>
                  <a:lnTo>
                    <a:pt x="2882" y="1442"/>
                  </a:lnTo>
                  <a:lnTo>
                    <a:pt x="2882" y="1346"/>
                  </a:lnTo>
                  <a:lnTo>
                    <a:pt x="2834" y="1153"/>
                  </a:lnTo>
                  <a:lnTo>
                    <a:pt x="2738" y="913"/>
                  </a:lnTo>
                  <a:lnTo>
                    <a:pt x="2594" y="721"/>
                  </a:lnTo>
                  <a:lnTo>
                    <a:pt x="2450" y="529"/>
                  </a:lnTo>
                  <a:lnTo>
                    <a:pt x="2306" y="385"/>
                  </a:lnTo>
                  <a:lnTo>
                    <a:pt x="2114" y="241"/>
                  </a:lnTo>
                  <a:lnTo>
                    <a:pt x="1922" y="145"/>
                  </a:lnTo>
                  <a:lnTo>
                    <a:pt x="1681" y="49"/>
                  </a:lnTo>
                  <a:lnTo>
                    <a:pt x="1489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45"/>
            <p:cNvSpPr/>
            <p:nvPr/>
          </p:nvSpPr>
          <p:spPr>
            <a:xfrm>
              <a:off x="5466850" y="3820375"/>
              <a:ext cx="72075" cy="31250"/>
            </a:xfrm>
            <a:custGeom>
              <a:avLst/>
              <a:gdLst/>
              <a:ahLst/>
              <a:cxnLst/>
              <a:rect l="l" t="t" r="r" b="b"/>
              <a:pathLst>
                <a:path w="2883" h="1250" extrusionOk="0">
                  <a:moveTo>
                    <a:pt x="1249" y="1"/>
                  </a:moveTo>
                  <a:lnTo>
                    <a:pt x="817" y="193"/>
                  </a:lnTo>
                  <a:lnTo>
                    <a:pt x="481" y="433"/>
                  </a:lnTo>
                  <a:lnTo>
                    <a:pt x="337" y="577"/>
                  </a:lnTo>
                  <a:lnTo>
                    <a:pt x="193" y="721"/>
                  </a:lnTo>
                  <a:lnTo>
                    <a:pt x="97" y="913"/>
                  </a:lnTo>
                  <a:lnTo>
                    <a:pt x="1" y="1153"/>
                  </a:lnTo>
                  <a:lnTo>
                    <a:pt x="1" y="1201"/>
                  </a:lnTo>
                  <a:lnTo>
                    <a:pt x="49" y="1249"/>
                  </a:lnTo>
                  <a:lnTo>
                    <a:pt x="145" y="1249"/>
                  </a:lnTo>
                  <a:lnTo>
                    <a:pt x="193" y="1201"/>
                  </a:lnTo>
                  <a:lnTo>
                    <a:pt x="241" y="1009"/>
                  </a:lnTo>
                  <a:lnTo>
                    <a:pt x="337" y="865"/>
                  </a:lnTo>
                  <a:lnTo>
                    <a:pt x="625" y="625"/>
                  </a:lnTo>
                  <a:lnTo>
                    <a:pt x="961" y="433"/>
                  </a:lnTo>
                  <a:lnTo>
                    <a:pt x="1297" y="289"/>
                  </a:lnTo>
                  <a:lnTo>
                    <a:pt x="1634" y="241"/>
                  </a:lnTo>
                  <a:lnTo>
                    <a:pt x="2018" y="241"/>
                  </a:lnTo>
                  <a:lnTo>
                    <a:pt x="2210" y="289"/>
                  </a:lnTo>
                  <a:lnTo>
                    <a:pt x="2402" y="385"/>
                  </a:lnTo>
                  <a:lnTo>
                    <a:pt x="2546" y="529"/>
                  </a:lnTo>
                  <a:lnTo>
                    <a:pt x="2690" y="673"/>
                  </a:lnTo>
                  <a:lnTo>
                    <a:pt x="2738" y="721"/>
                  </a:lnTo>
                  <a:lnTo>
                    <a:pt x="2834" y="721"/>
                  </a:lnTo>
                  <a:lnTo>
                    <a:pt x="2882" y="673"/>
                  </a:lnTo>
                  <a:lnTo>
                    <a:pt x="2882" y="577"/>
                  </a:lnTo>
                  <a:lnTo>
                    <a:pt x="2738" y="385"/>
                  </a:lnTo>
                  <a:lnTo>
                    <a:pt x="2546" y="241"/>
                  </a:lnTo>
                  <a:lnTo>
                    <a:pt x="2354" y="145"/>
                  </a:lnTo>
                  <a:lnTo>
                    <a:pt x="2114" y="49"/>
                  </a:lnTo>
                  <a:lnTo>
                    <a:pt x="1682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45"/>
            <p:cNvSpPr/>
            <p:nvPr/>
          </p:nvSpPr>
          <p:spPr>
            <a:xfrm>
              <a:off x="5679375" y="3966850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extrusionOk="0">
                  <a:moveTo>
                    <a:pt x="1441" y="1"/>
                  </a:moveTo>
                  <a:lnTo>
                    <a:pt x="1153" y="49"/>
                  </a:lnTo>
                  <a:lnTo>
                    <a:pt x="865" y="145"/>
                  </a:lnTo>
                  <a:lnTo>
                    <a:pt x="625" y="289"/>
                  </a:lnTo>
                  <a:lnTo>
                    <a:pt x="384" y="433"/>
                  </a:lnTo>
                  <a:lnTo>
                    <a:pt x="240" y="625"/>
                  </a:lnTo>
                  <a:lnTo>
                    <a:pt x="96" y="865"/>
                  </a:lnTo>
                  <a:lnTo>
                    <a:pt x="48" y="1057"/>
                  </a:lnTo>
                  <a:lnTo>
                    <a:pt x="0" y="1297"/>
                  </a:lnTo>
                  <a:lnTo>
                    <a:pt x="48" y="1538"/>
                  </a:lnTo>
                  <a:lnTo>
                    <a:pt x="144" y="1730"/>
                  </a:lnTo>
                  <a:lnTo>
                    <a:pt x="288" y="1922"/>
                  </a:lnTo>
                  <a:lnTo>
                    <a:pt x="481" y="2066"/>
                  </a:lnTo>
                  <a:lnTo>
                    <a:pt x="673" y="2162"/>
                  </a:lnTo>
                  <a:lnTo>
                    <a:pt x="913" y="2258"/>
                  </a:lnTo>
                  <a:lnTo>
                    <a:pt x="1201" y="2306"/>
                  </a:lnTo>
                  <a:lnTo>
                    <a:pt x="1489" y="2354"/>
                  </a:lnTo>
                  <a:lnTo>
                    <a:pt x="1681" y="2354"/>
                  </a:lnTo>
                  <a:lnTo>
                    <a:pt x="1969" y="2306"/>
                  </a:lnTo>
                  <a:lnTo>
                    <a:pt x="2257" y="2210"/>
                  </a:lnTo>
                  <a:lnTo>
                    <a:pt x="2498" y="2066"/>
                  </a:lnTo>
                  <a:lnTo>
                    <a:pt x="2738" y="1922"/>
                  </a:lnTo>
                  <a:lnTo>
                    <a:pt x="2882" y="1730"/>
                  </a:lnTo>
                  <a:lnTo>
                    <a:pt x="3026" y="1490"/>
                  </a:lnTo>
                  <a:lnTo>
                    <a:pt x="3074" y="1249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834" y="433"/>
                  </a:lnTo>
                  <a:lnTo>
                    <a:pt x="2642" y="289"/>
                  </a:lnTo>
                  <a:lnTo>
                    <a:pt x="2402" y="145"/>
                  </a:lnTo>
                  <a:lnTo>
                    <a:pt x="2161" y="97"/>
                  </a:lnTo>
                  <a:lnTo>
                    <a:pt x="1921" y="1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45"/>
            <p:cNvSpPr/>
            <p:nvPr/>
          </p:nvSpPr>
          <p:spPr>
            <a:xfrm>
              <a:off x="5679375" y="3966850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fill="none" extrusionOk="0">
                  <a:moveTo>
                    <a:pt x="1633" y="1"/>
                  </a:moveTo>
                  <a:lnTo>
                    <a:pt x="1633" y="1"/>
                  </a:lnTo>
                  <a:lnTo>
                    <a:pt x="1441" y="1"/>
                  </a:lnTo>
                  <a:lnTo>
                    <a:pt x="1441" y="1"/>
                  </a:lnTo>
                  <a:lnTo>
                    <a:pt x="1153" y="49"/>
                  </a:lnTo>
                  <a:lnTo>
                    <a:pt x="865" y="145"/>
                  </a:lnTo>
                  <a:lnTo>
                    <a:pt x="625" y="289"/>
                  </a:lnTo>
                  <a:lnTo>
                    <a:pt x="384" y="433"/>
                  </a:lnTo>
                  <a:lnTo>
                    <a:pt x="240" y="625"/>
                  </a:lnTo>
                  <a:lnTo>
                    <a:pt x="96" y="865"/>
                  </a:lnTo>
                  <a:lnTo>
                    <a:pt x="48" y="1057"/>
                  </a:lnTo>
                  <a:lnTo>
                    <a:pt x="0" y="1297"/>
                  </a:lnTo>
                  <a:lnTo>
                    <a:pt x="0" y="1297"/>
                  </a:lnTo>
                  <a:lnTo>
                    <a:pt x="48" y="1538"/>
                  </a:lnTo>
                  <a:lnTo>
                    <a:pt x="144" y="1730"/>
                  </a:lnTo>
                  <a:lnTo>
                    <a:pt x="288" y="1922"/>
                  </a:lnTo>
                  <a:lnTo>
                    <a:pt x="481" y="2066"/>
                  </a:lnTo>
                  <a:lnTo>
                    <a:pt x="673" y="2162"/>
                  </a:lnTo>
                  <a:lnTo>
                    <a:pt x="913" y="2258"/>
                  </a:lnTo>
                  <a:lnTo>
                    <a:pt x="1201" y="2306"/>
                  </a:lnTo>
                  <a:lnTo>
                    <a:pt x="1489" y="2354"/>
                  </a:lnTo>
                  <a:lnTo>
                    <a:pt x="1489" y="2354"/>
                  </a:lnTo>
                  <a:lnTo>
                    <a:pt x="1681" y="2354"/>
                  </a:lnTo>
                  <a:lnTo>
                    <a:pt x="1681" y="2354"/>
                  </a:lnTo>
                  <a:lnTo>
                    <a:pt x="1969" y="2306"/>
                  </a:lnTo>
                  <a:lnTo>
                    <a:pt x="2257" y="2210"/>
                  </a:lnTo>
                  <a:lnTo>
                    <a:pt x="2498" y="2066"/>
                  </a:lnTo>
                  <a:lnTo>
                    <a:pt x="2738" y="1922"/>
                  </a:lnTo>
                  <a:lnTo>
                    <a:pt x="2882" y="1730"/>
                  </a:lnTo>
                  <a:lnTo>
                    <a:pt x="3026" y="1490"/>
                  </a:lnTo>
                  <a:lnTo>
                    <a:pt x="3074" y="1249"/>
                  </a:lnTo>
                  <a:lnTo>
                    <a:pt x="3074" y="1057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834" y="433"/>
                  </a:lnTo>
                  <a:lnTo>
                    <a:pt x="2642" y="289"/>
                  </a:lnTo>
                  <a:lnTo>
                    <a:pt x="2402" y="145"/>
                  </a:lnTo>
                  <a:lnTo>
                    <a:pt x="2161" y="97"/>
                  </a:lnTo>
                  <a:lnTo>
                    <a:pt x="1921" y="1"/>
                  </a:lnTo>
                  <a:lnTo>
                    <a:pt x="16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45"/>
            <p:cNvSpPr/>
            <p:nvPr/>
          </p:nvSpPr>
          <p:spPr>
            <a:xfrm>
              <a:off x="5591725" y="3923625"/>
              <a:ext cx="19225" cy="20450"/>
            </a:xfrm>
            <a:custGeom>
              <a:avLst/>
              <a:gdLst/>
              <a:ahLst/>
              <a:cxnLst/>
              <a:rect l="l" t="t" r="r" b="b"/>
              <a:pathLst>
                <a:path w="769" h="818" extrusionOk="0">
                  <a:moveTo>
                    <a:pt x="48" y="1"/>
                  </a:moveTo>
                  <a:lnTo>
                    <a:pt x="0" y="49"/>
                  </a:lnTo>
                  <a:lnTo>
                    <a:pt x="0" y="145"/>
                  </a:lnTo>
                  <a:lnTo>
                    <a:pt x="144" y="577"/>
                  </a:lnTo>
                  <a:lnTo>
                    <a:pt x="241" y="625"/>
                  </a:lnTo>
                  <a:lnTo>
                    <a:pt x="337" y="577"/>
                  </a:lnTo>
                  <a:lnTo>
                    <a:pt x="481" y="385"/>
                  </a:lnTo>
                  <a:lnTo>
                    <a:pt x="577" y="241"/>
                  </a:lnTo>
                  <a:lnTo>
                    <a:pt x="577" y="289"/>
                  </a:lnTo>
                  <a:lnTo>
                    <a:pt x="577" y="433"/>
                  </a:lnTo>
                  <a:lnTo>
                    <a:pt x="577" y="577"/>
                  </a:lnTo>
                  <a:lnTo>
                    <a:pt x="529" y="673"/>
                  </a:lnTo>
                  <a:lnTo>
                    <a:pt x="577" y="769"/>
                  </a:lnTo>
                  <a:lnTo>
                    <a:pt x="625" y="817"/>
                  </a:lnTo>
                  <a:lnTo>
                    <a:pt x="721" y="769"/>
                  </a:lnTo>
                  <a:lnTo>
                    <a:pt x="721" y="673"/>
                  </a:lnTo>
                  <a:lnTo>
                    <a:pt x="721" y="577"/>
                  </a:lnTo>
                  <a:lnTo>
                    <a:pt x="769" y="433"/>
                  </a:lnTo>
                  <a:lnTo>
                    <a:pt x="721" y="97"/>
                  </a:lnTo>
                  <a:lnTo>
                    <a:pt x="721" y="49"/>
                  </a:lnTo>
                  <a:lnTo>
                    <a:pt x="625" y="49"/>
                  </a:lnTo>
                  <a:lnTo>
                    <a:pt x="529" y="145"/>
                  </a:lnTo>
                  <a:lnTo>
                    <a:pt x="385" y="241"/>
                  </a:lnTo>
                  <a:lnTo>
                    <a:pt x="281" y="370"/>
                  </a:lnTo>
                  <a:lnTo>
                    <a:pt x="144" y="97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45"/>
            <p:cNvSpPr/>
            <p:nvPr/>
          </p:nvSpPr>
          <p:spPr>
            <a:xfrm>
              <a:off x="5452450" y="4203375"/>
              <a:ext cx="374625" cy="195725"/>
            </a:xfrm>
            <a:custGeom>
              <a:avLst/>
              <a:gdLst/>
              <a:ahLst/>
              <a:cxnLst/>
              <a:rect l="l" t="t" r="r" b="b"/>
              <a:pathLst>
                <a:path w="14985" h="7829" extrusionOk="0">
                  <a:moveTo>
                    <a:pt x="3602" y="1"/>
                  </a:moveTo>
                  <a:lnTo>
                    <a:pt x="0" y="1009"/>
                  </a:lnTo>
                  <a:lnTo>
                    <a:pt x="385" y="1826"/>
                  </a:lnTo>
                  <a:lnTo>
                    <a:pt x="817" y="2546"/>
                  </a:lnTo>
                  <a:lnTo>
                    <a:pt x="1249" y="3170"/>
                  </a:lnTo>
                  <a:lnTo>
                    <a:pt x="1729" y="3795"/>
                  </a:lnTo>
                  <a:lnTo>
                    <a:pt x="2210" y="4371"/>
                  </a:lnTo>
                  <a:lnTo>
                    <a:pt x="2786" y="4851"/>
                  </a:lnTo>
                  <a:lnTo>
                    <a:pt x="3314" y="5284"/>
                  </a:lnTo>
                  <a:lnTo>
                    <a:pt x="3891" y="5716"/>
                  </a:lnTo>
                  <a:lnTo>
                    <a:pt x="4467" y="6052"/>
                  </a:lnTo>
                  <a:lnTo>
                    <a:pt x="5091" y="6388"/>
                  </a:lnTo>
                  <a:lnTo>
                    <a:pt x="5715" y="6676"/>
                  </a:lnTo>
                  <a:lnTo>
                    <a:pt x="6340" y="6916"/>
                  </a:lnTo>
                  <a:lnTo>
                    <a:pt x="6964" y="7108"/>
                  </a:lnTo>
                  <a:lnTo>
                    <a:pt x="7588" y="7301"/>
                  </a:lnTo>
                  <a:lnTo>
                    <a:pt x="8789" y="7589"/>
                  </a:lnTo>
                  <a:lnTo>
                    <a:pt x="9990" y="7733"/>
                  </a:lnTo>
                  <a:lnTo>
                    <a:pt x="11094" y="7829"/>
                  </a:lnTo>
                  <a:lnTo>
                    <a:pt x="12103" y="7829"/>
                  </a:lnTo>
                  <a:lnTo>
                    <a:pt x="13015" y="7781"/>
                  </a:lnTo>
                  <a:lnTo>
                    <a:pt x="13736" y="7733"/>
                  </a:lnTo>
                  <a:lnTo>
                    <a:pt x="14312" y="7685"/>
                  </a:lnTo>
                  <a:lnTo>
                    <a:pt x="14792" y="7589"/>
                  </a:lnTo>
                  <a:lnTo>
                    <a:pt x="14984" y="5476"/>
                  </a:lnTo>
                  <a:lnTo>
                    <a:pt x="12871" y="5091"/>
                  </a:lnTo>
                  <a:lnTo>
                    <a:pt x="11046" y="4707"/>
                  </a:lnTo>
                  <a:lnTo>
                    <a:pt x="9461" y="4275"/>
                  </a:lnTo>
                  <a:lnTo>
                    <a:pt x="8117" y="3795"/>
                  </a:lnTo>
                  <a:lnTo>
                    <a:pt x="7012" y="3363"/>
                  </a:lnTo>
                  <a:lnTo>
                    <a:pt x="6100" y="2882"/>
                  </a:lnTo>
                  <a:lnTo>
                    <a:pt x="5331" y="2450"/>
                  </a:lnTo>
                  <a:lnTo>
                    <a:pt x="4755" y="2018"/>
                  </a:lnTo>
                  <a:lnTo>
                    <a:pt x="4323" y="1634"/>
                  </a:lnTo>
                  <a:lnTo>
                    <a:pt x="4035" y="1249"/>
                  </a:lnTo>
                  <a:lnTo>
                    <a:pt x="3843" y="913"/>
                  </a:lnTo>
                  <a:lnTo>
                    <a:pt x="3698" y="577"/>
                  </a:lnTo>
                  <a:lnTo>
                    <a:pt x="3650" y="337"/>
                  </a:lnTo>
                  <a:lnTo>
                    <a:pt x="3602" y="193"/>
                  </a:lnTo>
                  <a:lnTo>
                    <a:pt x="3602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45"/>
            <p:cNvSpPr/>
            <p:nvPr/>
          </p:nvSpPr>
          <p:spPr>
            <a:xfrm>
              <a:off x="5452450" y="4203375"/>
              <a:ext cx="374625" cy="195725"/>
            </a:xfrm>
            <a:custGeom>
              <a:avLst/>
              <a:gdLst/>
              <a:ahLst/>
              <a:cxnLst/>
              <a:rect l="l" t="t" r="r" b="b"/>
              <a:pathLst>
                <a:path w="14985" h="7829" fill="none" extrusionOk="0">
                  <a:moveTo>
                    <a:pt x="3602" y="1"/>
                  </a:moveTo>
                  <a:lnTo>
                    <a:pt x="3602" y="1"/>
                  </a:lnTo>
                  <a:lnTo>
                    <a:pt x="3602" y="193"/>
                  </a:lnTo>
                  <a:lnTo>
                    <a:pt x="3650" y="337"/>
                  </a:lnTo>
                  <a:lnTo>
                    <a:pt x="3698" y="577"/>
                  </a:lnTo>
                  <a:lnTo>
                    <a:pt x="3843" y="913"/>
                  </a:lnTo>
                  <a:lnTo>
                    <a:pt x="4035" y="1249"/>
                  </a:lnTo>
                  <a:lnTo>
                    <a:pt x="4323" y="1634"/>
                  </a:lnTo>
                  <a:lnTo>
                    <a:pt x="4755" y="2018"/>
                  </a:lnTo>
                  <a:lnTo>
                    <a:pt x="5331" y="2450"/>
                  </a:lnTo>
                  <a:lnTo>
                    <a:pt x="6100" y="2882"/>
                  </a:lnTo>
                  <a:lnTo>
                    <a:pt x="7012" y="3363"/>
                  </a:lnTo>
                  <a:lnTo>
                    <a:pt x="8117" y="3795"/>
                  </a:lnTo>
                  <a:lnTo>
                    <a:pt x="9461" y="4275"/>
                  </a:lnTo>
                  <a:lnTo>
                    <a:pt x="11046" y="4707"/>
                  </a:lnTo>
                  <a:lnTo>
                    <a:pt x="12871" y="5091"/>
                  </a:lnTo>
                  <a:lnTo>
                    <a:pt x="14984" y="5476"/>
                  </a:lnTo>
                  <a:lnTo>
                    <a:pt x="14792" y="7589"/>
                  </a:lnTo>
                  <a:lnTo>
                    <a:pt x="14792" y="7589"/>
                  </a:lnTo>
                  <a:lnTo>
                    <a:pt x="14312" y="7685"/>
                  </a:lnTo>
                  <a:lnTo>
                    <a:pt x="13736" y="7733"/>
                  </a:lnTo>
                  <a:lnTo>
                    <a:pt x="13015" y="7781"/>
                  </a:lnTo>
                  <a:lnTo>
                    <a:pt x="12103" y="7829"/>
                  </a:lnTo>
                  <a:lnTo>
                    <a:pt x="11094" y="7829"/>
                  </a:lnTo>
                  <a:lnTo>
                    <a:pt x="9990" y="7733"/>
                  </a:lnTo>
                  <a:lnTo>
                    <a:pt x="8789" y="7589"/>
                  </a:lnTo>
                  <a:lnTo>
                    <a:pt x="7588" y="7301"/>
                  </a:lnTo>
                  <a:lnTo>
                    <a:pt x="6964" y="7108"/>
                  </a:lnTo>
                  <a:lnTo>
                    <a:pt x="6340" y="6916"/>
                  </a:lnTo>
                  <a:lnTo>
                    <a:pt x="5715" y="6676"/>
                  </a:lnTo>
                  <a:lnTo>
                    <a:pt x="5091" y="6388"/>
                  </a:lnTo>
                  <a:lnTo>
                    <a:pt x="4467" y="6052"/>
                  </a:lnTo>
                  <a:lnTo>
                    <a:pt x="3891" y="5716"/>
                  </a:lnTo>
                  <a:lnTo>
                    <a:pt x="3314" y="5284"/>
                  </a:lnTo>
                  <a:lnTo>
                    <a:pt x="2786" y="4851"/>
                  </a:lnTo>
                  <a:lnTo>
                    <a:pt x="2210" y="4371"/>
                  </a:lnTo>
                  <a:lnTo>
                    <a:pt x="1729" y="3795"/>
                  </a:lnTo>
                  <a:lnTo>
                    <a:pt x="1249" y="3170"/>
                  </a:lnTo>
                  <a:lnTo>
                    <a:pt x="817" y="2546"/>
                  </a:lnTo>
                  <a:lnTo>
                    <a:pt x="385" y="1826"/>
                  </a:lnTo>
                  <a:lnTo>
                    <a:pt x="0" y="1009"/>
                  </a:lnTo>
                  <a:lnTo>
                    <a:pt x="360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45"/>
            <p:cNvSpPr/>
            <p:nvPr/>
          </p:nvSpPr>
          <p:spPr>
            <a:xfrm>
              <a:off x="5546100" y="4221400"/>
              <a:ext cx="42050" cy="44450"/>
            </a:xfrm>
            <a:custGeom>
              <a:avLst/>
              <a:gdLst/>
              <a:ahLst/>
              <a:cxnLst/>
              <a:rect l="l" t="t" r="r" b="b"/>
              <a:pathLst>
                <a:path w="1682" h="1778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93" y="384"/>
                  </a:lnTo>
                  <a:lnTo>
                    <a:pt x="529" y="817"/>
                  </a:lnTo>
                  <a:lnTo>
                    <a:pt x="1009" y="129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009" y="1297"/>
                  </a:lnTo>
                  <a:lnTo>
                    <a:pt x="529" y="817"/>
                  </a:lnTo>
                  <a:lnTo>
                    <a:pt x="193" y="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45"/>
            <p:cNvSpPr/>
            <p:nvPr/>
          </p:nvSpPr>
          <p:spPr>
            <a:xfrm>
              <a:off x="5546100" y="4221400"/>
              <a:ext cx="42050" cy="44450"/>
            </a:xfrm>
            <a:custGeom>
              <a:avLst/>
              <a:gdLst/>
              <a:ahLst/>
              <a:cxnLst/>
              <a:rect l="l" t="t" r="r" b="b"/>
              <a:pathLst>
                <a:path w="1682" h="177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93" y="384"/>
                  </a:lnTo>
                  <a:lnTo>
                    <a:pt x="529" y="817"/>
                  </a:lnTo>
                  <a:lnTo>
                    <a:pt x="1009" y="129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009" y="1297"/>
                  </a:lnTo>
                  <a:lnTo>
                    <a:pt x="529" y="817"/>
                  </a:lnTo>
                  <a:lnTo>
                    <a:pt x="193" y="38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45"/>
            <p:cNvSpPr/>
            <p:nvPr/>
          </p:nvSpPr>
          <p:spPr>
            <a:xfrm>
              <a:off x="5470450" y="4221400"/>
              <a:ext cx="117700" cy="105675"/>
            </a:xfrm>
            <a:custGeom>
              <a:avLst/>
              <a:gdLst/>
              <a:ahLst/>
              <a:cxnLst/>
              <a:rect l="l" t="t" r="r" b="b"/>
              <a:pathLst>
                <a:path w="4708" h="4227" extrusionOk="0">
                  <a:moveTo>
                    <a:pt x="3026" y="0"/>
                  </a:moveTo>
                  <a:lnTo>
                    <a:pt x="1" y="1681"/>
                  </a:lnTo>
                  <a:lnTo>
                    <a:pt x="481" y="2449"/>
                  </a:lnTo>
                  <a:lnTo>
                    <a:pt x="1009" y="3122"/>
                  </a:lnTo>
                  <a:lnTo>
                    <a:pt x="1586" y="3698"/>
                  </a:lnTo>
                  <a:lnTo>
                    <a:pt x="2162" y="4226"/>
                  </a:lnTo>
                  <a:lnTo>
                    <a:pt x="4707" y="1777"/>
                  </a:lnTo>
                  <a:lnTo>
                    <a:pt x="4035" y="1297"/>
                  </a:lnTo>
                  <a:lnTo>
                    <a:pt x="3555" y="817"/>
                  </a:lnTo>
                  <a:lnTo>
                    <a:pt x="3219" y="384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FEA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45"/>
            <p:cNvSpPr/>
            <p:nvPr/>
          </p:nvSpPr>
          <p:spPr>
            <a:xfrm>
              <a:off x="5470450" y="4221400"/>
              <a:ext cx="117700" cy="105675"/>
            </a:xfrm>
            <a:custGeom>
              <a:avLst/>
              <a:gdLst/>
              <a:ahLst/>
              <a:cxnLst/>
              <a:rect l="l" t="t" r="r" b="b"/>
              <a:pathLst>
                <a:path w="4708" h="4227" fill="none" extrusionOk="0">
                  <a:moveTo>
                    <a:pt x="3026" y="0"/>
                  </a:moveTo>
                  <a:lnTo>
                    <a:pt x="1" y="1681"/>
                  </a:lnTo>
                  <a:lnTo>
                    <a:pt x="1" y="1681"/>
                  </a:lnTo>
                  <a:lnTo>
                    <a:pt x="1" y="1681"/>
                  </a:lnTo>
                  <a:lnTo>
                    <a:pt x="481" y="2449"/>
                  </a:lnTo>
                  <a:lnTo>
                    <a:pt x="1009" y="3122"/>
                  </a:lnTo>
                  <a:lnTo>
                    <a:pt x="1586" y="3698"/>
                  </a:lnTo>
                  <a:lnTo>
                    <a:pt x="2162" y="4226"/>
                  </a:lnTo>
                  <a:lnTo>
                    <a:pt x="4707" y="1777"/>
                  </a:lnTo>
                  <a:lnTo>
                    <a:pt x="4707" y="1777"/>
                  </a:lnTo>
                  <a:lnTo>
                    <a:pt x="4035" y="1297"/>
                  </a:lnTo>
                  <a:lnTo>
                    <a:pt x="3555" y="817"/>
                  </a:lnTo>
                  <a:lnTo>
                    <a:pt x="3219" y="384"/>
                  </a:lnTo>
                  <a:lnTo>
                    <a:pt x="30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45"/>
            <p:cNvSpPr/>
            <p:nvPr/>
          </p:nvSpPr>
          <p:spPr>
            <a:xfrm>
              <a:off x="5792225" y="4297025"/>
              <a:ext cx="133300" cy="121300"/>
            </a:xfrm>
            <a:custGeom>
              <a:avLst/>
              <a:gdLst/>
              <a:ahLst/>
              <a:cxnLst/>
              <a:rect l="l" t="t" r="r" b="b"/>
              <a:pathLst>
                <a:path w="5332" h="4852" extrusionOk="0">
                  <a:moveTo>
                    <a:pt x="2738" y="1"/>
                  </a:moveTo>
                  <a:lnTo>
                    <a:pt x="2498" y="49"/>
                  </a:lnTo>
                  <a:lnTo>
                    <a:pt x="2210" y="193"/>
                  </a:lnTo>
                  <a:lnTo>
                    <a:pt x="1682" y="529"/>
                  </a:lnTo>
                  <a:lnTo>
                    <a:pt x="1249" y="817"/>
                  </a:lnTo>
                  <a:lnTo>
                    <a:pt x="1009" y="913"/>
                  </a:lnTo>
                  <a:lnTo>
                    <a:pt x="769" y="1009"/>
                  </a:lnTo>
                  <a:lnTo>
                    <a:pt x="529" y="1153"/>
                  </a:lnTo>
                  <a:lnTo>
                    <a:pt x="385" y="1345"/>
                  </a:lnTo>
                  <a:lnTo>
                    <a:pt x="193" y="1586"/>
                  </a:lnTo>
                  <a:lnTo>
                    <a:pt x="97" y="1826"/>
                  </a:lnTo>
                  <a:lnTo>
                    <a:pt x="49" y="2066"/>
                  </a:lnTo>
                  <a:lnTo>
                    <a:pt x="1" y="2354"/>
                  </a:lnTo>
                  <a:lnTo>
                    <a:pt x="1" y="3122"/>
                  </a:lnTo>
                  <a:lnTo>
                    <a:pt x="49" y="3410"/>
                  </a:lnTo>
                  <a:lnTo>
                    <a:pt x="145" y="3699"/>
                  </a:lnTo>
                  <a:lnTo>
                    <a:pt x="289" y="3987"/>
                  </a:lnTo>
                  <a:lnTo>
                    <a:pt x="481" y="4227"/>
                  </a:lnTo>
                  <a:lnTo>
                    <a:pt x="721" y="4419"/>
                  </a:lnTo>
                  <a:lnTo>
                    <a:pt x="961" y="4515"/>
                  </a:lnTo>
                  <a:lnTo>
                    <a:pt x="1249" y="4611"/>
                  </a:lnTo>
                  <a:lnTo>
                    <a:pt x="1585" y="4659"/>
                  </a:lnTo>
                  <a:lnTo>
                    <a:pt x="1826" y="4659"/>
                  </a:lnTo>
                  <a:lnTo>
                    <a:pt x="2066" y="4563"/>
                  </a:lnTo>
                  <a:lnTo>
                    <a:pt x="2258" y="4515"/>
                  </a:lnTo>
                  <a:lnTo>
                    <a:pt x="2450" y="4371"/>
                  </a:lnTo>
                  <a:lnTo>
                    <a:pt x="2930" y="4563"/>
                  </a:lnTo>
                  <a:lnTo>
                    <a:pt x="3410" y="4755"/>
                  </a:lnTo>
                  <a:lnTo>
                    <a:pt x="3843" y="4851"/>
                  </a:lnTo>
                  <a:lnTo>
                    <a:pt x="3987" y="4851"/>
                  </a:lnTo>
                  <a:lnTo>
                    <a:pt x="4035" y="4803"/>
                  </a:lnTo>
                  <a:lnTo>
                    <a:pt x="4083" y="4755"/>
                  </a:lnTo>
                  <a:lnTo>
                    <a:pt x="4083" y="4707"/>
                  </a:lnTo>
                  <a:lnTo>
                    <a:pt x="3987" y="4563"/>
                  </a:lnTo>
                  <a:lnTo>
                    <a:pt x="3843" y="4371"/>
                  </a:lnTo>
                  <a:lnTo>
                    <a:pt x="3651" y="4227"/>
                  </a:lnTo>
                  <a:lnTo>
                    <a:pt x="3266" y="3939"/>
                  </a:lnTo>
                  <a:lnTo>
                    <a:pt x="2978" y="3747"/>
                  </a:lnTo>
                  <a:lnTo>
                    <a:pt x="3362" y="3843"/>
                  </a:lnTo>
                  <a:lnTo>
                    <a:pt x="3939" y="3939"/>
                  </a:lnTo>
                  <a:lnTo>
                    <a:pt x="4227" y="3987"/>
                  </a:lnTo>
                  <a:lnTo>
                    <a:pt x="4515" y="3987"/>
                  </a:lnTo>
                  <a:lnTo>
                    <a:pt x="4755" y="3939"/>
                  </a:lnTo>
                  <a:lnTo>
                    <a:pt x="4899" y="3843"/>
                  </a:lnTo>
                  <a:lnTo>
                    <a:pt x="4899" y="3795"/>
                  </a:lnTo>
                  <a:lnTo>
                    <a:pt x="4899" y="3747"/>
                  </a:lnTo>
                  <a:lnTo>
                    <a:pt x="4707" y="3603"/>
                  </a:lnTo>
                  <a:lnTo>
                    <a:pt x="4419" y="3459"/>
                  </a:lnTo>
                  <a:lnTo>
                    <a:pt x="4083" y="3362"/>
                  </a:lnTo>
                  <a:lnTo>
                    <a:pt x="3410" y="3170"/>
                  </a:lnTo>
                  <a:lnTo>
                    <a:pt x="3122" y="3074"/>
                  </a:lnTo>
                  <a:lnTo>
                    <a:pt x="4131" y="3074"/>
                  </a:lnTo>
                  <a:lnTo>
                    <a:pt x="4563" y="3026"/>
                  </a:lnTo>
                  <a:lnTo>
                    <a:pt x="4899" y="2930"/>
                  </a:lnTo>
                  <a:lnTo>
                    <a:pt x="5187" y="2834"/>
                  </a:lnTo>
                  <a:lnTo>
                    <a:pt x="5283" y="2786"/>
                  </a:lnTo>
                  <a:lnTo>
                    <a:pt x="5331" y="2690"/>
                  </a:lnTo>
                  <a:lnTo>
                    <a:pt x="5331" y="2642"/>
                  </a:lnTo>
                  <a:lnTo>
                    <a:pt x="5331" y="2546"/>
                  </a:lnTo>
                  <a:lnTo>
                    <a:pt x="5139" y="2450"/>
                  </a:lnTo>
                  <a:lnTo>
                    <a:pt x="4803" y="2306"/>
                  </a:lnTo>
                  <a:lnTo>
                    <a:pt x="4419" y="2210"/>
                  </a:lnTo>
                  <a:lnTo>
                    <a:pt x="3603" y="2114"/>
                  </a:lnTo>
                  <a:lnTo>
                    <a:pt x="3074" y="2066"/>
                  </a:lnTo>
                  <a:lnTo>
                    <a:pt x="3074" y="2018"/>
                  </a:lnTo>
                  <a:lnTo>
                    <a:pt x="3506" y="1970"/>
                  </a:lnTo>
                  <a:lnTo>
                    <a:pt x="4131" y="1826"/>
                  </a:lnTo>
                  <a:lnTo>
                    <a:pt x="4707" y="1634"/>
                  </a:lnTo>
                  <a:lnTo>
                    <a:pt x="4947" y="1489"/>
                  </a:lnTo>
                  <a:lnTo>
                    <a:pt x="5091" y="1393"/>
                  </a:lnTo>
                  <a:lnTo>
                    <a:pt x="5091" y="1345"/>
                  </a:lnTo>
                  <a:lnTo>
                    <a:pt x="5043" y="1297"/>
                  </a:lnTo>
                  <a:lnTo>
                    <a:pt x="4851" y="1201"/>
                  </a:lnTo>
                  <a:lnTo>
                    <a:pt x="4179" y="1201"/>
                  </a:lnTo>
                  <a:lnTo>
                    <a:pt x="3362" y="1249"/>
                  </a:lnTo>
                  <a:lnTo>
                    <a:pt x="2738" y="1297"/>
                  </a:lnTo>
                  <a:lnTo>
                    <a:pt x="2402" y="1057"/>
                  </a:lnTo>
                  <a:lnTo>
                    <a:pt x="2690" y="817"/>
                  </a:lnTo>
                  <a:lnTo>
                    <a:pt x="2930" y="577"/>
                  </a:lnTo>
                  <a:lnTo>
                    <a:pt x="3026" y="433"/>
                  </a:lnTo>
                  <a:lnTo>
                    <a:pt x="3074" y="337"/>
                  </a:lnTo>
                  <a:lnTo>
                    <a:pt x="3074" y="193"/>
                  </a:lnTo>
                  <a:lnTo>
                    <a:pt x="3074" y="97"/>
                  </a:lnTo>
                  <a:lnTo>
                    <a:pt x="3026" y="1"/>
                  </a:lnTo>
                  <a:close/>
                </a:path>
              </a:pathLst>
            </a:custGeom>
            <a:solidFill>
              <a:srgbClr val="FDC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45"/>
            <p:cNvSpPr/>
            <p:nvPr/>
          </p:nvSpPr>
          <p:spPr>
            <a:xfrm>
              <a:off x="5429650" y="4152950"/>
              <a:ext cx="153700" cy="176525"/>
            </a:xfrm>
            <a:custGeom>
              <a:avLst/>
              <a:gdLst/>
              <a:ahLst/>
              <a:cxnLst/>
              <a:rect l="l" t="t" r="r" b="b"/>
              <a:pathLst>
                <a:path w="6148" h="7061" extrusionOk="0">
                  <a:moveTo>
                    <a:pt x="1489" y="1"/>
                  </a:moveTo>
                  <a:lnTo>
                    <a:pt x="1153" y="97"/>
                  </a:lnTo>
                  <a:lnTo>
                    <a:pt x="864" y="241"/>
                  </a:lnTo>
                  <a:lnTo>
                    <a:pt x="528" y="433"/>
                  </a:lnTo>
                  <a:lnTo>
                    <a:pt x="336" y="577"/>
                  </a:lnTo>
                  <a:lnTo>
                    <a:pt x="240" y="721"/>
                  </a:lnTo>
                  <a:lnTo>
                    <a:pt x="144" y="865"/>
                  </a:lnTo>
                  <a:lnTo>
                    <a:pt x="48" y="1057"/>
                  </a:lnTo>
                  <a:lnTo>
                    <a:pt x="0" y="1489"/>
                  </a:lnTo>
                  <a:lnTo>
                    <a:pt x="48" y="1970"/>
                  </a:lnTo>
                  <a:lnTo>
                    <a:pt x="144" y="2498"/>
                  </a:lnTo>
                  <a:lnTo>
                    <a:pt x="336" y="3074"/>
                  </a:lnTo>
                  <a:lnTo>
                    <a:pt x="576" y="3651"/>
                  </a:lnTo>
                  <a:lnTo>
                    <a:pt x="816" y="4179"/>
                  </a:lnTo>
                  <a:lnTo>
                    <a:pt x="1393" y="5283"/>
                  </a:lnTo>
                  <a:lnTo>
                    <a:pt x="1969" y="6196"/>
                  </a:lnTo>
                  <a:lnTo>
                    <a:pt x="2545" y="7060"/>
                  </a:lnTo>
                  <a:lnTo>
                    <a:pt x="6147" y="3362"/>
                  </a:lnTo>
                  <a:lnTo>
                    <a:pt x="5235" y="2354"/>
                  </a:lnTo>
                  <a:lnTo>
                    <a:pt x="4370" y="1489"/>
                  </a:lnTo>
                  <a:lnTo>
                    <a:pt x="3650" y="817"/>
                  </a:lnTo>
                  <a:lnTo>
                    <a:pt x="3314" y="577"/>
                  </a:lnTo>
                  <a:lnTo>
                    <a:pt x="2978" y="337"/>
                  </a:lnTo>
                  <a:lnTo>
                    <a:pt x="2689" y="193"/>
                  </a:lnTo>
                  <a:lnTo>
                    <a:pt x="2401" y="49"/>
                  </a:lnTo>
                  <a:lnTo>
                    <a:pt x="2065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45"/>
            <p:cNvSpPr/>
            <p:nvPr/>
          </p:nvSpPr>
          <p:spPr>
            <a:xfrm>
              <a:off x="5456050" y="4196175"/>
              <a:ext cx="100875" cy="93675"/>
            </a:xfrm>
            <a:custGeom>
              <a:avLst/>
              <a:gdLst/>
              <a:ahLst/>
              <a:cxnLst/>
              <a:rect l="l" t="t" r="r" b="b"/>
              <a:pathLst>
                <a:path w="4035" h="3747" extrusionOk="0">
                  <a:moveTo>
                    <a:pt x="3554" y="1"/>
                  </a:moveTo>
                  <a:lnTo>
                    <a:pt x="1" y="2930"/>
                  </a:lnTo>
                  <a:lnTo>
                    <a:pt x="481" y="3747"/>
                  </a:lnTo>
                  <a:lnTo>
                    <a:pt x="4035" y="481"/>
                  </a:lnTo>
                  <a:lnTo>
                    <a:pt x="3554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45"/>
            <p:cNvSpPr/>
            <p:nvPr/>
          </p:nvSpPr>
          <p:spPr>
            <a:xfrm>
              <a:off x="5475250" y="4215375"/>
              <a:ext cx="103300" cy="98500"/>
            </a:xfrm>
            <a:custGeom>
              <a:avLst/>
              <a:gdLst/>
              <a:ahLst/>
              <a:cxnLst/>
              <a:rect l="l" t="t" r="r" b="b"/>
              <a:pathLst>
                <a:path w="4132" h="3940" extrusionOk="0">
                  <a:moveTo>
                    <a:pt x="3507" y="1"/>
                  </a:moveTo>
                  <a:lnTo>
                    <a:pt x="1" y="3507"/>
                  </a:lnTo>
                  <a:lnTo>
                    <a:pt x="289" y="3939"/>
                  </a:lnTo>
                  <a:lnTo>
                    <a:pt x="4131" y="625"/>
                  </a:lnTo>
                  <a:lnTo>
                    <a:pt x="3507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2826;p44">
            <a:extLst>
              <a:ext uri="{FF2B5EF4-FFF2-40B4-BE49-F238E27FC236}">
                <a16:creationId xmlns:a16="http://schemas.microsoft.com/office/drawing/2014/main" id="{B24E6A5E-74CC-A2F8-1CFF-FA162A3F93A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-229944" y="3392341"/>
            <a:ext cx="50748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/>
              <a:t>Let’s talk.</a:t>
            </a:r>
            <a:endParaRPr sz="4000" b="1" dirty="0"/>
          </a:p>
        </p:txBody>
      </p:sp>
    </p:spTree>
    <p:extLst>
      <p:ext uri="{BB962C8B-B14F-4D97-AF65-F5344CB8AC3E}">
        <p14:creationId xmlns:p14="http://schemas.microsoft.com/office/powerpoint/2010/main" val="1663651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D91BEC-766A-15A4-E627-73985C9D0F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9" r="756"/>
          <a:stretch/>
        </p:blipFill>
        <p:spPr>
          <a:xfrm>
            <a:off x="124723" y="827150"/>
            <a:ext cx="8622589" cy="352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099577"/>
      </p:ext>
    </p:extLst>
  </p:cSld>
  <p:clrMapOvr>
    <a:masterClrMapping/>
  </p:clrMapOvr>
</p:sld>
</file>

<file path=ppt/theme/theme1.xml><?xml version="1.0" encoding="utf-8"?>
<a:theme xmlns:a="http://schemas.openxmlformats.org/drawingml/2006/main" name="Physics Class for Kids: Kinetic Energy by Slidesgo">
  <a:themeElements>
    <a:clrScheme name="Simple Light">
      <a:dk1>
        <a:srgbClr val="210A06"/>
      </a:dk1>
      <a:lt1>
        <a:srgbClr val="FF6B6B"/>
      </a:lt1>
      <a:dk2>
        <a:srgbClr val="FFF2F0"/>
      </a:dk2>
      <a:lt2>
        <a:srgbClr val="FFE2DC"/>
      </a:lt2>
      <a:accent1>
        <a:srgbClr val="FFDA73"/>
      </a:accent1>
      <a:accent2>
        <a:srgbClr val="82B7F8"/>
      </a:accent2>
      <a:accent3>
        <a:srgbClr val="F57733"/>
      </a:accent3>
      <a:accent4>
        <a:srgbClr val="8C2902"/>
      </a:accent4>
      <a:accent5>
        <a:srgbClr val="FFFFFF"/>
      </a:accent5>
      <a:accent6>
        <a:srgbClr val="4D6D81"/>
      </a:accent6>
      <a:hlink>
        <a:srgbClr val="210A0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orld Environment Day by Slidesgo">
  <a:themeElements>
    <a:clrScheme name="Simple Light">
      <a:dk1>
        <a:srgbClr val="D0E9FD"/>
      </a:dk1>
      <a:lt1>
        <a:srgbClr val="B2CCFD"/>
      </a:lt1>
      <a:dk2>
        <a:srgbClr val="1F48C7"/>
      </a:dk2>
      <a:lt2>
        <a:srgbClr val="F0F9FF"/>
      </a:lt2>
      <a:accent1>
        <a:srgbClr val="6FAD4A"/>
      </a:accent1>
      <a:accent2>
        <a:srgbClr val="D4F0A8"/>
      </a:accent2>
      <a:accent3>
        <a:srgbClr val="FF8215"/>
      </a:accent3>
      <a:accent4>
        <a:srgbClr val="FFD866"/>
      </a:accent4>
      <a:accent5>
        <a:srgbClr val="86E8FC"/>
      </a:accent5>
      <a:accent6>
        <a:srgbClr val="FFFFFF"/>
      </a:accent6>
      <a:hlink>
        <a:srgbClr val="1F48C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1899</TotalTime>
  <Words>51</Words>
  <Application>Microsoft Office PowerPoint</Application>
  <PresentationFormat>On-screen Show (16:9)</PresentationFormat>
  <Paragraphs>18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Exo 2</vt:lpstr>
      <vt:lpstr>Nanum Pen Script</vt:lpstr>
      <vt:lpstr>Arial</vt:lpstr>
      <vt:lpstr>Nunito</vt:lpstr>
      <vt:lpstr>Comic Sans MS</vt:lpstr>
      <vt:lpstr>Fredoka One</vt:lpstr>
      <vt:lpstr>Sport Day</vt:lpstr>
      <vt:lpstr>Calibri</vt:lpstr>
      <vt:lpstr>Physics Class for Kids: Kinetic Energy by Slidesgo</vt:lpstr>
      <vt:lpstr>World Environment Day by Slidesgo</vt:lpstr>
      <vt:lpstr>Custom Design</vt:lpstr>
      <vt:lpstr>My birthday party</vt:lpstr>
      <vt:lpstr>Warm-up</vt:lpstr>
      <vt:lpstr>Activity 1</vt:lpstr>
      <vt:lpstr>Activity 2</vt:lpstr>
      <vt:lpstr>New words</vt:lpstr>
      <vt:lpstr>PowerPoint Presentation</vt:lpstr>
      <vt:lpstr>Activity 3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MCT REVIEW</dc:title>
  <dc:creator>HEID</dc:creator>
  <cp:lastModifiedBy>Do Tra Giang</cp:lastModifiedBy>
  <cp:revision>40</cp:revision>
  <dcterms:modified xsi:type="dcterms:W3CDTF">2026-01-04T03:43:10Z</dcterms:modified>
</cp:coreProperties>
</file>