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733" r:id="rId2"/>
  </p:sldMasterIdLst>
  <p:notesMasterIdLst>
    <p:notesMasterId r:id="rId10"/>
  </p:notesMasterIdLst>
  <p:sldIdLst>
    <p:sldId id="256" r:id="rId3"/>
    <p:sldId id="260" r:id="rId4"/>
    <p:sldId id="274" r:id="rId5"/>
    <p:sldId id="905" r:id="rId6"/>
    <p:sldId id="914" r:id="rId7"/>
    <p:sldId id="922" r:id="rId8"/>
    <p:sldId id="900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Exo 2" panose="020B0604020202020204" charset="0"/>
      <p:regular r:id="rId15"/>
      <p:bold r:id="rId16"/>
      <p:italic r:id="rId17"/>
      <p:boldItalic r:id="rId18"/>
    </p:embeddedFont>
    <p:embeddedFont>
      <p:font typeface="Fredoka One" panose="020B0604020202020204" charset="0"/>
      <p:regular r:id="rId19"/>
    </p:embeddedFont>
    <p:embeddedFont>
      <p:font typeface="Sport Day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E7023F-6CBF-420D-9846-A4CF4D6D8DD8}">
  <a:tblStyle styleId="{09E7023F-6CBF-420D-9846-A4CF4D6D8D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7"/>
    <p:restoredTop sz="94580"/>
  </p:normalViewPr>
  <p:slideViewPr>
    <p:cSldViewPr snapToGrid="0">
      <p:cViewPr varScale="1">
        <p:scale>
          <a:sx n="122" d="100"/>
          <a:sy n="122" d="100"/>
        </p:scale>
        <p:origin x="365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0" name="Google Shape;2500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7" name="Google Shape;2887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" name="Google Shape;3700;gf7a39de043_2_5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1" name="Google Shape;3701;gf7a39de043_2_5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" name="Google Shape;3700;gf7a39de043_2_5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1" name="Google Shape;3701;gf7a39de043_2_5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8333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7" name="Google Shape;2887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6869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7" name="Google Shape;2887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062406">
            <a:off x="-1571272" y="-173056"/>
            <a:ext cx="2818035" cy="2808784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7186165" y="2548550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281533" y="-10068"/>
            <a:ext cx="2862466" cy="1695774"/>
            <a:chOff x="238125" y="3383650"/>
            <a:chExt cx="1287775" cy="762900"/>
          </a:xfrm>
        </p:grpSpPr>
        <p:sp>
          <p:nvSpPr>
            <p:cNvPr id="12" name="Google Shape;12;p2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-5400000">
            <a:off x="474221" y="3700871"/>
            <a:ext cx="970042" cy="1918341"/>
            <a:chOff x="961675" y="1958725"/>
            <a:chExt cx="563225" cy="1113825"/>
          </a:xfrm>
        </p:grpSpPr>
        <p:sp>
          <p:nvSpPr>
            <p:cNvPr id="16" name="Google Shape;16;p2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10800000">
            <a:off x="1777113" y="695676"/>
            <a:ext cx="5900038" cy="3634698"/>
            <a:chOff x="6012925" y="2964625"/>
            <a:chExt cx="1368950" cy="1009975"/>
          </a:xfrm>
        </p:grpSpPr>
        <p:sp>
          <p:nvSpPr>
            <p:cNvPr id="19" name="Google Shape;19;p2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891488" y="1556968"/>
            <a:ext cx="5361000" cy="12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2622575" y="3190600"/>
            <a:ext cx="38988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7664899" y="1459525"/>
            <a:ext cx="894076" cy="666865"/>
            <a:chOff x="7664899" y="1459525"/>
            <a:chExt cx="894076" cy="666865"/>
          </a:xfrm>
        </p:grpSpPr>
        <p:sp>
          <p:nvSpPr>
            <p:cNvPr id="27" name="Google Shape;27;p2"/>
            <p:cNvSpPr/>
            <p:nvPr/>
          </p:nvSpPr>
          <p:spPr>
            <a:xfrm rot="-1305975">
              <a:off x="8072349" y="15191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615088">
              <a:off x="8176597" y="18215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7664899" y="1459525"/>
              <a:ext cx="475779" cy="475800"/>
              <a:chOff x="1460350" y="2402425"/>
              <a:chExt cx="208950" cy="208950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" name="Google Shape;58;p2"/>
          <p:cNvGrpSpPr/>
          <p:nvPr/>
        </p:nvGrpSpPr>
        <p:grpSpPr>
          <a:xfrm>
            <a:off x="513430" y="1075376"/>
            <a:ext cx="860090" cy="986678"/>
            <a:chOff x="513430" y="1075376"/>
            <a:chExt cx="860090" cy="986678"/>
          </a:xfrm>
        </p:grpSpPr>
        <p:sp>
          <p:nvSpPr>
            <p:cNvPr id="59" name="Google Shape;59;p2"/>
            <p:cNvSpPr/>
            <p:nvPr/>
          </p:nvSpPr>
          <p:spPr>
            <a:xfrm flipH="1">
              <a:off x="513430" y="1459529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2"/>
            <p:cNvGrpSpPr/>
            <p:nvPr/>
          </p:nvGrpSpPr>
          <p:grpSpPr>
            <a:xfrm rot="3427758">
              <a:off x="806718" y="1166397"/>
              <a:ext cx="475768" cy="475796"/>
              <a:chOff x="1460350" y="2402425"/>
              <a:chExt cx="208950" cy="20895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" name="Google Shape;89;p2"/>
            <p:cNvSpPr/>
            <p:nvPr/>
          </p:nvSpPr>
          <p:spPr>
            <a:xfrm rot="-690935" flipH="1">
              <a:off x="653014" y="1755069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>
            <a:off x="3111240" y="42259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5914958" y="876443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429650" y="4481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5559477" y="422596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99FBC6-77F9-4654-984C-5F9D8D4A41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8A3CE2F3-216C-433E-B4A4-26373D740D4D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5739F1-13E0-4DF2-8F91-A8CC33E44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01645D-C045-4588-99C0-94C28D944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E752AA-33A3-4F97-B447-14D2622F1C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7687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6BBD3-DB4E-46A3-904E-259E47F63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DDB11955-4C52-4ACE-9915-48BAA5B95DD1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B44734-119E-486F-9761-D8C24430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192D7-E79F-4F6D-8A21-697B834F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93FB546-B118-4B56-AD6C-4E3FD557E5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67455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4DC74-BF9D-4BB5-959A-4A2E8258D0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8C81F9FD-7905-44A2-A411-DB5FC83FCE46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9E05C-AA37-4138-AD64-61F98F2EE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7AFB5-E1B4-4F9C-988A-37AE6B3E3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A6AA80-8859-43C1-AC0B-54AFE506D8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37976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675E8-0151-46D1-B1EA-6E50D5EA03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A8D7F97F-173B-40E8-BF65-40E341EA58B8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5DB74-A17F-461E-A0C3-AB5E1FA6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3E1FF-6BD9-4248-8D4C-E0346870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A196937-D1A3-44FB-AA78-970360C06E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4974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5D3B5-2160-412C-AC27-00FF7CCDA0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2BA62CD6-D7FD-447C-A755-8C9E8E80283A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A3BB9-C9E7-4F62-8100-2E2BEEDCE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1B398-F8FF-4958-A5DA-BFB30980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36EF3D1-F3B0-499B-B780-4922AC94957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04802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E7D58-9701-40ED-91C8-6B2A76597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51BD2716-ADE4-46A2-A178-C3A06EE36285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FAF5A-2D7C-4722-A536-EBCDD51D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32252-273A-4BC1-AEF6-B4E5D40AF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C98D5C8-51E9-4211-B3EA-B017F19BBE3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058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"/>
          <p:cNvGrpSpPr/>
          <p:nvPr/>
        </p:nvGrpSpPr>
        <p:grpSpPr>
          <a:xfrm>
            <a:off x="4870108" y="630544"/>
            <a:ext cx="4112429" cy="3882309"/>
            <a:chOff x="4544101" y="322704"/>
            <a:chExt cx="4764719" cy="4498098"/>
          </a:xfrm>
        </p:grpSpPr>
        <p:sp>
          <p:nvSpPr>
            <p:cNvPr id="96" name="Google Shape;96;p3"/>
            <p:cNvSpPr/>
            <p:nvPr/>
          </p:nvSpPr>
          <p:spPr>
            <a:xfrm rot="-5400000">
              <a:off x="4868120" y="592796"/>
              <a:ext cx="3880390" cy="3390833"/>
            </a:xfrm>
            <a:custGeom>
              <a:avLst/>
              <a:gdLst/>
              <a:ahLst/>
              <a:cxnLst/>
              <a:rect l="l" t="t" r="r" b="b"/>
              <a:pathLst>
                <a:path w="46369" h="40519" extrusionOk="0">
                  <a:moveTo>
                    <a:pt x="35639" y="0"/>
                  </a:moveTo>
                  <a:lnTo>
                    <a:pt x="35135" y="20"/>
                  </a:lnTo>
                  <a:lnTo>
                    <a:pt x="34631" y="61"/>
                  </a:lnTo>
                  <a:lnTo>
                    <a:pt x="34126" y="121"/>
                  </a:lnTo>
                  <a:lnTo>
                    <a:pt x="33602" y="202"/>
                  </a:lnTo>
                  <a:lnTo>
                    <a:pt x="33098" y="303"/>
                  </a:lnTo>
                  <a:lnTo>
                    <a:pt x="32614" y="424"/>
                  </a:lnTo>
                  <a:lnTo>
                    <a:pt x="32110" y="565"/>
                  </a:lnTo>
                  <a:lnTo>
                    <a:pt x="31625" y="706"/>
                  </a:lnTo>
                  <a:lnTo>
                    <a:pt x="31141" y="887"/>
                  </a:lnTo>
                  <a:lnTo>
                    <a:pt x="30657" y="1089"/>
                  </a:lnTo>
                  <a:lnTo>
                    <a:pt x="30193" y="1291"/>
                  </a:lnTo>
                  <a:lnTo>
                    <a:pt x="29730" y="1513"/>
                  </a:lnTo>
                  <a:lnTo>
                    <a:pt x="29286" y="1755"/>
                  </a:lnTo>
                  <a:lnTo>
                    <a:pt x="28842" y="1997"/>
                  </a:lnTo>
                  <a:lnTo>
                    <a:pt x="27995" y="2602"/>
                  </a:lnTo>
                  <a:lnTo>
                    <a:pt x="27209" y="3126"/>
                  </a:lnTo>
                  <a:lnTo>
                    <a:pt x="26422" y="3590"/>
                  </a:lnTo>
                  <a:lnTo>
                    <a:pt x="25676" y="3993"/>
                  </a:lnTo>
                  <a:lnTo>
                    <a:pt x="24929" y="4336"/>
                  </a:lnTo>
                  <a:lnTo>
                    <a:pt x="24546" y="4498"/>
                  </a:lnTo>
                  <a:lnTo>
                    <a:pt x="24183" y="4639"/>
                  </a:lnTo>
                  <a:lnTo>
                    <a:pt x="23820" y="4760"/>
                  </a:lnTo>
                  <a:lnTo>
                    <a:pt x="23437" y="4861"/>
                  </a:lnTo>
                  <a:lnTo>
                    <a:pt x="22711" y="5062"/>
                  </a:lnTo>
                  <a:lnTo>
                    <a:pt x="21945" y="5204"/>
                  </a:lnTo>
                  <a:lnTo>
                    <a:pt x="21158" y="5304"/>
                  </a:lnTo>
                  <a:lnTo>
                    <a:pt x="20371" y="5365"/>
                  </a:lnTo>
                  <a:lnTo>
                    <a:pt x="19524" y="5405"/>
                  </a:lnTo>
                  <a:lnTo>
                    <a:pt x="17729" y="5405"/>
                  </a:lnTo>
                  <a:lnTo>
                    <a:pt x="16761" y="5365"/>
                  </a:lnTo>
                  <a:lnTo>
                    <a:pt x="15733" y="5304"/>
                  </a:lnTo>
                  <a:lnTo>
                    <a:pt x="15208" y="5284"/>
                  </a:lnTo>
                  <a:lnTo>
                    <a:pt x="14664" y="5284"/>
                  </a:lnTo>
                  <a:lnTo>
                    <a:pt x="14099" y="5345"/>
                  </a:lnTo>
                  <a:lnTo>
                    <a:pt x="13534" y="5405"/>
                  </a:lnTo>
                  <a:lnTo>
                    <a:pt x="12969" y="5506"/>
                  </a:lnTo>
                  <a:lnTo>
                    <a:pt x="12385" y="5627"/>
                  </a:lnTo>
                  <a:lnTo>
                    <a:pt x="11800" y="5788"/>
                  </a:lnTo>
                  <a:lnTo>
                    <a:pt x="11215" y="5970"/>
                  </a:lnTo>
                  <a:lnTo>
                    <a:pt x="10630" y="6172"/>
                  </a:lnTo>
                  <a:lnTo>
                    <a:pt x="10045" y="6414"/>
                  </a:lnTo>
                  <a:lnTo>
                    <a:pt x="9480" y="6676"/>
                  </a:lnTo>
                  <a:lnTo>
                    <a:pt x="8895" y="6958"/>
                  </a:lnTo>
                  <a:lnTo>
                    <a:pt x="8310" y="7281"/>
                  </a:lnTo>
                  <a:lnTo>
                    <a:pt x="7746" y="7624"/>
                  </a:lnTo>
                  <a:lnTo>
                    <a:pt x="7201" y="7987"/>
                  </a:lnTo>
                  <a:lnTo>
                    <a:pt x="6657" y="8370"/>
                  </a:lnTo>
                  <a:lnTo>
                    <a:pt x="6112" y="8794"/>
                  </a:lnTo>
                  <a:lnTo>
                    <a:pt x="5588" y="9237"/>
                  </a:lnTo>
                  <a:lnTo>
                    <a:pt x="5063" y="9681"/>
                  </a:lnTo>
                  <a:lnTo>
                    <a:pt x="4579" y="10185"/>
                  </a:lnTo>
                  <a:lnTo>
                    <a:pt x="4095" y="10689"/>
                  </a:lnTo>
                  <a:lnTo>
                    <a:pt x="3631" y="11214"/>
                  </a:lnTo>
                  <a:lnTo>
                    <a:pt x="3188" y="11779"/>
                  </a:lnTo>
                  <a:lnTo>
                    <a:pt x="2764" y="12343"/>
                  </a:lnTo>
                  <a:lnTo>
                    <a:pt x="2381" y="12948"/>
                  </a:lnTo>
                  <a:lnTo>
                    <a:pt x="1998" y="13574"/>
                  </a:lnTo>
                  <a:lnTo>
                    <a:pt x="1655" y="14199"/>
                  </a:lnTo>
                  <a:lnTo>
                    <a:pt x="1332" y="14864"/>
                  </a:lnTo>
                  <a:lnTo>
                    <a:pt x="1030" y="15550"/>
                  </a:lnTo>
                  <a:lnTo>
                    <a:pt x="767" y="16256"/>
                  </a:lnTo>
                  <a:lnTo>
                    <a:pt x="546" y="16962"/>
                  </a:lnTo>
                  <a:lnTo>
                    <a:pt x="344" y="17708"/>
                  </a:lnTo>
                  <a:lnTo>
                    <a:pt x="182" y="18454"/>
                  </a:lnTo>
                  <a:lnTo>
                    <a:pt x="82" y="19201"/>
                  </a:lnTo>
                  <a:lnTo>
                    <a:pt x="21" y="19947"/>
                  </a:lnTo>
                  <a:lnTo>
                    <a:pt x="1" y="20673"/>
                  </a:lnTo>
                  <a:lnTo>
                    <a:pt x="41" y="21379"/>
                  </a:lnTo>
                  <a:lnTo>
                    <a:pt x="102" y="22085"/>
                  </a:lnTo>
                  <a:lnTo>
                    <a:pt x="223" y="22791"/>
                  </a:lnTo>
                  <a:lnTo>
                    <a:pt x="384" y="23476"/>
                  </a:lnTo>
                  <a:lnTo>
                    <a:pt x="566" y="24142"/>
                  </a:lnTo>
                  <a:lnTo>
                    <a:pt x="808" y="24807"/>
                  </a:lnTo>
                  <a:lnTo>
                    <a:pt x="1070" y="25433"/>
                  </a:lnTo>
                  <a:lnTo>
                    <a:pt x="1352" y="26058"/>
                  </a:lnTo>
                  <a:lnTo>
                    <a:pt x="1695" y="26683"/>
                  </a:lnTo>
                  <a:lnTo>
                    <a:pt x="2038" y="27268"/>
                  </a:lnTo>
                  <a:lnTo>
                    <a:pt x="2441" y="27833"/>
                  </a:lnTo>
                  <a:lnTo>
                    <a:pt x="2845" y="28397"/>
                  </a:lnTo>
                  <a:lnTo>
                    <a:pt x="3288" y="28922"/>
                  </a:lnTo>
                  <a:lnTo>
                    <a:pt x="3752" y="29426"/>
                  </a:lnTo>
                  <a:lnTo>
                    <a:pt x="4236" y="29910"/>
                  </a:lnTo>
                  <a:lnTo>
                    <a:pt x="4741" y="30374"/>
                  </a:lnTo>
                  <a:lnTo>
                    <a:pt x="5265" y="30818"/>
                  </a:lnTo>
                  <a:lnTo>
                    <a:pt x="5810" y="31221"/>
                  </a:lnTo>
                  <a:lnTo>
                    <a:pt x="6354" y="31604"/>
                  </a:lnTo>
                  <a:lnTo>
                    <a:pt x="6939" y="31967"/>
                  </a:lnTo>
                  <a:lnTo>
                    <a:pt x="7524" y="32290"/>
                  </a:lnTo>
                  <a:lnTo>
                    <a:pt x="8109" y="32572"/>
                  </a:lnTo>
                  <a:lnTo>
                    <a:pt x="8714" y="32835"/>
                  </a:lnTo>
                  <a:lnTo>
                    <a:pt x="9319" y="33077"/>
                  </a:lnTo>
                  <a:lnTo>
                    <a:pt x="9944" y="33278"/>
                  </a:lnTo>
                  <a:lnTo>
                    <a:pt x="10569" y="33440"/>
                  </a:lnTo>
                  <a:lnTo>
                    <a:pt x="11195" y="33561"/>
                  </a:lnTo>
                  <a:lnTo>
                    <a:pt x="11820" y="33662"/>
                  </a:lnTo>
                  <a:lnTo>
                    <a:pt x="13292" y="33803"/>
                  </a:lnTo>
                  <a:lnTo>
                    <a:pt x="14704" y="33944"/>
                  </a:lnTo>
                  <a:lnTo>
                    <a:pt x="15390" y="34025"/>
                  </a:lnTo>
                  <a:lnTo>
                    <a:pt x="16055" y="34105"/>
                  </a:lnTo>
                  <a:lnTo>
                    <a:pt x="16701" y="34206"/>
                  </a:lnTo>
                  <a:lnTo>
                    <a:pt x="17326" y="34347"/>
                  </a:lnTo>
                  <a:lnTo>
                    <a:pt x="17931" y="34509"/>
                  </a:lnTo>
                  <a:lnTo>
                    <a:pt x="18496" y="34710"/>
                  </a:lnTo>
                  <a:lnTo>
                    <a:pt x="18778" y="34811"/>
                  </a:lnTo>
                  <a:lnTo>
                    <a:pt x="19040" y="34932"/>
                  </a:lnTo>
                  <a:lnTo>
                    <a:pt x="19302" y="35073"/>
                  </a:lnTo>
                  <a:lnTo>
                    <a:pt x="19565" y="35235"/>
                  </a:lnTo>
                  <a:lnTo>
                    <a:pt x="19807" y="35396"/>
                  </a:lnTo>
                  <a:lnTo>
                    <a:pt x="20028" y="35557"/>
                  </a:lnTo>
                  <a:lnTo>
                    <a:pt x="20271" y="35759"/>
                  </a:lnTo>
                  <a:lnTo>
                    <a:pt x="20472" y="35961"/>
                  </a:lnTo>
                  <a:lnTo>
                    <a:pt x="20674" y="36183"/>
                  </a:lnTo>
                  <a:lnTo>
                    <a:pt x="20876" y="36425"/>
                  </a:lnTo>
                  <a:lnTo>
                    <a:pt x="21077" y="36687"/>
                  </a:lnTo>
                  <a:lnTo>
                    <a:pt x="21239" y="36969"/>
                  </a:lnTo>
                  <a:lnTo>
                    <a:pt x="21541" y="37453"/>
                  </a:lnTo>
                  <a:lnTo>
                    <a:pt x="21864" y="37917"/>
                  </a:lnTo>
                  <a:lnTo>
                    <a:pt x="22207" y="38341"/>
                  </a:lnTo>
                  <a:lnTo>
                    <a:pt x="22570" y="38764"/>
                  </a:lnTo>
                  <a:lnTo>
                    <a:pt x="22953" y="39127"/>
                  </a:lnTo>
                  <a:lnTo>
                    <a:pt x="23356" y="39470"/>
                  </a:lnTo>
                  <a:lnTo>
                    <a:pt x="23558" y="39611"/>
                  </a:lnTo>
                  <a:lnTo>
                    <a:pt x="23780" y="39752"/>
                  </a:lnTo>
                  <a:lnTo>
                    <a:pt x="24002" y="39894"/>
                  </a:lnTo>
                  <a:lnTo>
                    <a:pt x="24224" y="40015"/>
                  </a:lnTo>
                  <a:lnTo>
                    <a:pt x="24466" y="40115"/>
                  </a:lnTo>
                  <a:lnTo>
                    <a:pt x="24728" y="40216"/>
                  </a:lnTo>
                  <a:lnTo>
                    <a:pt x="24970" y="40297"/>
                  </a:lnTo>
                  <a:lnTo>
                    <a:pt x="25232" y="40378"/>
                  </a:lnTo>
                  <a:lnTo>
                    <a:pt x="25514" y="40438"/>
                  </a:lnTo>
                  <a:lnTo>
                    <a:pt x="25797" y="40479"/>
                  </a:lnTo>
                  <a:lnTo>
                    <a:pt x="26079" y="40519"/>
                  </a:lnTo>
                  <a:lnTo>
                    <a:pt x="27007" y="40519"/>
                  </a:lnTo>
                  <a:lnTo>
                    <a:pt x="27330" y="40479"/>
                  </a:lnTo>
                  <a:lnTo>
                    <a:pt x="27672" y="40438"/>
                  </a:lnTo>
                  <a:lnTo>
                    <a:pt x="28015" y="40378"/>
                  </a:lnTo>
                  <a:lnTo>
                    <a:pt x="28378" y="40297"/>
                  </a:lnTo>
                  <a:lnTo>
                    <a:pt x="28741" y="40196"/>
                  </a:lnTo>
                  <a:lnTo>
                    <a:pt x="29125" y="40075"/>
                  </a:lnTo>
                  <a:lnTo>
                    <a:pt x="29810" y="39833"/>
                  </a:lnTo>
                  <a:lnTo>
                    <a:pt x="30456" y="39591"/>
                  </a:lnTo>
                  <a:lnTo>
                    <a:pt x="31061" y="39309"/>
                  </a:lnTo>
                  <a:lnTo>
                    <a:pt x="31646" y="39006"/>
                  </a:lnTo>
                  <a:lnTo>
                    <a:pt x="32210" y="38704"/>
                  </a:lnTo>
                  <a:lnTo>
                    <a:pt x="32715" y="38381"/>
                  </a:lnTo>
                  <a:lnTo>
                    <a:pt x="33219" y="38038"/>
                  </a:lnTo>
                  <a:lnTo>
                    <a:pt x="33683" y="37675"/>
                  </a:lnTo>
                  <a:lnTo>
                    <a:pt x="34126" y="37312"/>
                  </a:lnTo>
                  <a:lnTo>
                    <a:pt x="34530" y="36929"/>
                  </a:lnTo>
                  <a:lnTo>
                    <a:pt x="34913" y="36546"/>
                  </a:lnTo>
                  <a:lnTo>
                    <a:pt x="35296" y="36162"/>
                  </a:lnTo>
                  <a:lnTo>
                    <a:pt x="35639" y="35759"/>
                  </a:lnTo>
                  <a:lnTo>
                    <a:pt x="35962" y="35356"/>
                  </a:lnTo>
                  <a:lnTo>
                    <a:pt x="36264" y="34932"/>
                  </a:lnTo>
                  <a:lnTo>
                    <a:pt x="36547" y="34529"/>
                  </a:lnTo>
                  <a:lnTo>
                    <a:pt x="36809" y="34105"/>
                  </a:lnTo>
                  <a:lnTo>
                    <a:pt x="37051" y="33702"/>
                  </a:lnTo>
                  <a:lnTo>
                    <a:pt x="37293" y="33278"/>
                  </a:lnTo>
                  <a:lnTo>
                    <a:pt x="37515" y="32875"/>
                  </a:lnTo>
                  <a:lnTo>
                    <a:pt x="37918" y="32048"/>
                  </a:lnTo>
                  <a:lnTo>
                    <a:pt x="38281" y="31261"/>
                  </a:lnTo>
                  <a:lnTo>
                    <a:pt x="38604" y="30495"/>
                  </a:lnTo>
                  <a:lnTo>
                    <a:pt x="38886" y="29789"/>
                  </a:lnTo>
                  <a:lnTo>
                    <a:pt x="39169" y="29124"/>
                  </a:lnTo>
                  <a:lnTo>
                    <a:pt x="39431" y="28519"/>
                  </a:lnTo>
                  <a:lnTo>
                    <a:pt x="39713" y="27954"/>
                  </a:lnTo>
                  <a:lnTo>
                    <a:pt x="40016" y="27429"/>
                  </a:lnTo>
                  <a:lnTo>
                    <a:pt x="40338" y="26925"/>
                  </a:lnTo>
                  <a:lnTo>
                    <a:pt x="40681" y="26441"/>
                  </a:lnTo>
                  <a:lnTo>
                    <a:pt x="41044" y="25957"/>
                  </a:lnTo>
                  <a:lnTo>
                    <a:pt x="41407" y="25493"/>
                  </a:lnTo>
                  <a:lnTo>
                    <a:pt x="42154" y="24565"/>
                  </a:lnTo>
                  <a:lnTo>
                    <a:pt x="42920" y="23618"/>
                  </a:lnTo>
                  <a:lnTo>
                    <a:pt x="43283" y="23133"/>
                  </a:lnTo>
                  <a:lnTo>
                    <a:pt x="43646" y="22649"/>
                  </a:lnTo>
                  <a:lnTo>
                    <a:pt x="43989" y="22125"/>
                  </a:lnTo>
                  <a:lnTo>
                    <a:pt x="44312" y="21601"/>
                  </a:lnTo>
                  <a:lnTo>
                    <a:pt x="44614" y="21036"/>
                  </a:lnTo>
                  <a:lnTo>
                    <a:pt x="44896" y="20451"/>
                  </a:lnTo>
                  <a:lnTo>
                    <a:pt x="45159" y="19806"/>
                  </a:lnTo>
                  <a:lnTo>
                    <a:pt x="45421" y="19059"/>
                  </a:lnTo>
                  <a:lnTo>
                    <a:pt x="45663" y="18253"/>
                  </a:lnTo>
                  <a:lnTo>
                    <a:pt x="45885" y="17385"/>
                  </a:lnTo>
                  <a:lnTo>
                    <a:pt x="46066" y="16437"/>
                  </a:lnTo>
                  <a:lnTo>
                    <a:pt x="46147" y="15953"/>
                  </a:lnTo>
                  <a:lnTo>
                    <a:pt x="46207" y="15449"/>
                  </a:lnTo>
                  <a:lnTo>
                    <a:pt x="46268" y="14945"/>
                  </a:lnTo>
                  <a:lnTo>
                    <a:pt x="46308" y="14421"/>
                  </a:lnTo>
                  <a:lnTo>
                    <a:pt x="46349" y="13896"/>
                  </a:lnTo>
                  <a:lnTo>
                    <a:pt x="46369" y="13352"/>
                  </a:lnTo>
                  <a:lnTo>
                    <a:pt x="46369" y="12807"/>
                  </a:lnTo>
                  <a:lnTo>
                    <a:pt x="46349" y="12242"/>
                  </a:lnTo>
                  <a:lnTo>
                    <a:pt x="46308" y="11698"/>
                  </a:lnTo>
                  <a:lnTo>
                    <a:pt x="46268" y="11133"/>
                  </a:lnTo>
                  <a:lnTo>
                    <a:pt x="46187" y="10568"/>
                  </a:lnTo>
                  <a:lnTo>
                    <a:pt x="46107" y="10004"/>
                  </a:lnTo>
                  <a:lnTo>
                    <a:pt x="45986" y="9419"/>
                  </a:lnTo>
                  <a:lnTo>
                    <a:pt x="45844" y="8854"/>
                  </a:lnTo>
                  <a:lnTo>
                    <a:pt x="45703" y="8289"/>
                  </a:lnTo>
                  <a:lnTo>
                    <a:pt x="45522" y="7725"/>
                  </a:lnTo>
                  <a:lnTo>
                    <a:pt x="45300" y="7160"/>
                  </a:lnTo>
                  <a:lnTo>
                    <a:pt x="45078" y="6595"/>
                  </a:lnTo>
                  <a:lnTo>
                    <a:pt x="44816" y="6051"/>
                  </a:lnTo>
                  <a:lnTo>
                    <a:pt x="44533" y="5486"/>
                  </a:lnTo>
                  <a:lnTo>
                    <a:pt x="44231" y="4941"/>
                  </a:lnTo>
                  <a:lnTo>
                    <a:pt x="43888" y="4417"/>
                  </a:lnTo>
                  <a:lnTo>
                    <a:pt x="43505" y="3893"/>
                  </a:lnTo>
                  <a:lnTo>
                    <a:pt x="43122" y="3429"/>
                  </a:lnTo>
                  <a:lnTo>
                    <a:pt x="42738" y="2985"/>
                  </a:lnTo>
                  <a:lnTo>
                    <a:pt x="42335" y="2582"/>
                  </a:lnTo>
                  <a:lnTo>
                    <a:pt x="41912" y="2198"/>
                  </a:lnTo>
                  <a:lnTo>
                    <a:pt x="41468" y="1856"/>
                  </a:lnTo>
                  <a:lnTo>
                    <a:pt x="41024" y="1533"/>
                  </a:lnTo>
                  <a:lnTo>
                    <a:pt x="40560" y="1250"/>
                  </a:lnTo>
                  <a:lnTo>
                    <a:pt x="40096" y="1008"/>
                  </a:lnTo>
                  <a:lnTo>
                    <a:pt x="39632" y="787"/>
                  </a:lnTo>
                  <a:lnTo>
                    <a:pt x="39148" y="605"/>
                  </a:lnTo>
                  <a:lnTo>
                    <a:pt x="38664" y="444"/>
                  </a:lnTo>
                  <a:lnTo>
                    <a:pt x="38160" y="303"/>
                  </a:lnTo>
                  <a:lnTo>
                    <a:pt x="37676" y="182"/>
                  </a:lnTo>
                  <a:lnTo>
                    <a:pt x="37172" y="101"/>
                  </a:lnTo>
                  <a:lnTo>
                    <a:pt x="36668" y="40"/>
                  </a:lnTo>
                  <a:lnTo>
                    <a:pt x="36163" y="20"/>
                  </a:lnTo>
                  <a:lnTo>
                    <a:pt x="35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rot="-5400000">
              <a:off x="4089190" y="777616"/>
              <a:ext cx="1694705" cy="784882"/>
            </a:xfrm>
            <a:custGeom>
              <a:avLst/>
              <a:gdLst/>
              <a:ahLst/>
              <a:cxnLst/>
              <a:rect l="l" t="t" r="r" b="b"/>
              <a:pathLst>
                <a:path w="20251" h="9379" extrusionOk="0">
                  <a:moveTo>
                    <a:pt x="12324" y="0"/>
                  </a:moveTo>
                  <a:lnTo>
                    <a:pt x="11679" y="20"/>
                  </a:lnTo>
                  <a:lnTo>
                    <a:pt x="11013" y="61"/>
                  </a:lnTo>
                  <a:lnTo>
                    <a:pt x="10327" y="141"/>
                  </a:lnTo>
                  <a:lnTo>
                    <a:pt x="9601" y="262"/>
                  </a:lnTo>
                  <a:lnTo>
                    <a:pt x="8835" y="424"/>
                  </a:lnTo>
                  <a:lnTo>
                    <a:pt x="8028" y="605"/>
                  </a:lnTo>
                  <a:lnTo>
                    <a:pt x="7625" y="726"/>
                  </a:lnTo>
                  <a:lnTo>
                    <a:pt x="7221" y="847"/>
                  </a:lnTo>
                  <a:lnTo>
                    <a:pt x="6495" y="1089"/>
                  </a:lnTo>
                  <a:lnTo>
                    <a:pt x="5830" y="1372"/>
                  </a:lnTo>
                  <a:lnTo>
                    <a:pt x="5204" y="1674"/>
                  </a:lnTo>
                  <a:lnTo>
                    <a:pt x="4640" y="1997"/>
                  </a:lnTo>
                  <a:lnTo>
                    <a:pt x="4115" y="2340"/>
                  </a:lnTo>
                  <a:lnTo>
                    <a:pt x="3651" y="2683"/>
                  </a:lnTo>
                  <a:lnTo>
                    <a:pt x="3228" y="3046"/>
                  </a:lnTo>
                  <a:lnTo>
                    <a:pt x="2825" y="3409"/>
                  </a:lnTo>
                  <a:lnTo>
                    <a:pt x="2482" y="3752"/>
                  </a:lnTo>
                  <a:lnTo>
                    <a:pt x="2159" y="4115"/>
                  </a:lnTo>
                  <a:lnTo>
                    <a:pt x="1856" y="4457"/>
                  </a:lnTo>
                  <a:lnTo>
                    <a:pt x="1332" y="5103"/>
                  </a:lnTo>
                  <a:lnTo>
                    <a:pt x="868" y="5688"/>
                  </a:lnTo>
                  <a:lnTo>
                    <a:pt x="606" y="6031"/>
                  </a:lnTo>
                  <a:lnTo>
                    <a:pt x="384" y="6353"/>
                  </a:lnTo>
                  <a:lnTo>
                    <a:pt x="223" y="6656"/>
                  </a:lnTo>
                  <a:lnTo>
                    <a:pt x="102" y="6938"/>
                  </a:lnTo>
                  <a:lnTo>
                    <a:pt x="41" y="7200"/>
                  </a:lnTo>
                  <a:lnTo>
                    <a:pt x="1" y="7422"/>
                  </a:lnTo>
                  <a:lnTo>
                    <a:pt x="21" y="7624"/>
                  </a:lnTo>
                  <a:lnTo>
                    <a:pt x="82" y="7805"/>
                  </a:lnTo>
                  <a:lnTo>
                    <a:pt x="162" y="7947"/>
                  </a:lnTo>
                  <a:lnTo>
                    <a:pt x="283" y="8047"/>
                  </a:lnTo>
                  <a:lnTo>
                    <a:pt x="445" y="8128"/>
                  </a:lnTo>
                  <a:lnTo>
                    <a:pt x="626" y="8168"/>
                  </a:lnTo>
                  <a:lnTo>
                    <a:pt x="828" y="8189"/>
                  </a:lnTo>
                  <a:lnTo>
                    <a:pt x="1070" y="8148"/>
                  </a:lnTo>
                  <a:lnTo>
                    <a:pt x="1312" y="8088"/>
                  </a:lnTo>
                  <a:lnTo>
                    <a:pt x="1594" y="7967"/>
                  </a:lnTo>
                  <a:lnTo>
                    <a:pt x="2542" y="7422"/>
                  </a:lnTo>
                  <a:lnTo>
                    <a:pt x="3450" y="6918"/>
                  </a:lnTo>
                  <a:lnTo>
                    <a:pt x="4357" y="6474"/>
                  </a:lnTo>
                  <a:lnTo>
                    <a:pt x="5204" y="6091"/>
                  </a:lnTo>
                  <a:lnTo>
                    <a:pt x="6052" y="5768"/>
                  </a:lnTo>
                  <a:lnTo>
                    <a:pt x="6858" y="5486"/>
                  </a:lnTo>
                  <a:lnTo>
                    <a:pt x="7645" y="5264"/>
                  </a:lnTo>
                  <a:lnTo>
                    <a:pt x="8411" y="5083"/>
                  </a:lnTo>
                  <a:lnTo>
                    <a:pt x="9158" y="4942"/>
                  </a:lnTo>
                  <a:lnTo>
                    <a:pt x="9884" y="4861"/>
                  </a:lnTo>
                  <a:lnTo>
                    <a:pt x="10590" y="4820"/>
                  </a:lnTo>
                  <a:lnTo>
                    <a:pt x="11275" y="4820"/>
                  </a:lnTo>
                  <a:lnTo>
                    <a:pt x="11941" y="4861"/>
                  </a:lnTo>
                  <a:lnTo>
                    <a:pt x="12606" y="4921"/>
                  </a:lnTo>
                  <a:lnTo>
                    <a:pt x="13232" y="5042"/>
                  </a:lnTo>
                  <a:lnTo>
                    <a:pt x="13857" y="5204"/>
                  </a:lnTo>
                  <a:lnTo>
                    <a:pt x="14159" y="5284"/>
                  </a:lnTo>
                  <a:lnTo>
                    <a:pt x="14442" y="5405"/>
                  </a:lnTo>
                  <a:lnTo>
                    <a:pt x="14724" y="5526"/>
                  </a:lnTo>
                  <a:lnTo>
                    <a:pt x="14986" y="5647"/>
                  </a:lnTo>
                  <a:lnTo>
                    <a:pt x="15248" y="5809"/>
                  </a:lnTo>
                  <a:lnTo>
                    <a:pt x="15491" y="5970"/>
                  </a:lnTo>
                  <a:lnTo>
                    <a:pt x="15975" y="6313"/>
                  </a:lnTo>
                  <a:lnTo>
                    <a:pt x="16398" y="6676"/>
                  </a:lnTo>
                  <a:lnTo>
                    <a:pt x="16801" y="7059"/>
                  </a:lnTo>
                  <a:lnTo>
                    <a:pt x="17185" y="7442"/>
                  </a:lnTo>
                  <a:lnTo>
                    <a:pt x="17528" y="7826"/>
                  </a:lnTo>
                  <a:lnTo>
                    <a:pt x="18133" y="8511"/>
                  </a:lnTo>
                  <a:lnTo>
                    <a:pt x="18415" y="8814"/>
                  </a:lnTo>
                  <a:lnTo>
                    <a:pt x="18677" y="9056"/>
                  </a:lnTo>
                  <a:lnTo>
                    <a:pt x="18899" y="9237"/>
                  </a:lnTo>
                  <a:lnTo>
                    <a:pt x="19020" y="9298"/>
                  </a:lnTo>
                  <a:lnTo>
                    <a:pt x="19141" y="9358"/>
                  </a:lnTo>
                  <a:lnTo>
                    <a:pt x="19242" y="9379"/>
                  </a:lnTo>
                  <a:lnTo>
                    <a:pt x="19363" y="9379"/>
                  </a:lnTo>
                  <a:lnTo>
                    <a:pt x="19464" y="9358"/>
                  </a:lnTo>
                  <a:lnTo>
                    <a:pt x="19565" y="9318"/>
                  </a:lnTo>
                  <a:lnTo>
                    <a:pt x="19665" y="9237"/>
                  </a:lnTo>
                  <a:lnTo>
                    <a:pt x="19746" y="9157"/>
                  </a:lnTo>
                  <a:lnTo>
                    <a:pt x="19847" y="9036"/>
                  </a:lnTo>
                  <a:lnTo>
                    <a:pt x="19928" y="8915"/>
                  </a:lnTo>
                  <a:lnTo>
                    <a:pt x="19988" y="8753"/>
                  </a:lnTo>
                  <a:lnTo>
                    <a:pt x="20049" y="8592"/>
                  </a:lnTo>
                  <a:lnTo>
                    <a:pt x="20109" y="8411"/>
                  </a:lnTo>
                  <a:lnTo>
                    <a:pt x="20149" y="8209"/>
                  </a:lnTo>
                  <a:lnTo>
                    <a:pt x="20230" y="7765"/>
                  </a:lnTo>
                  <a:lnTo>
                    <a:pt x="20250" y="7281"/>
                  </a:lnTo>
                  <a:lnTo>
                    <a:pt x="20230" y="6757"/>
                  </a:lnTo>
                  <a:lnTo>
                    <a:pt x="20170" y="6212"/>
                  </a:lnTo>
                  <a:lnTo>
                    <a:pt x="20049" y="5627"/>
                  </a:lnTo>
                  <a:lnTo>
                    <a:pt x="19968" y="5345"/>
                  </a:lnTo>
                  <a:lnTo>
                    <a:pt x="19887" y="5042"/>
                  </a:lnTo>
                  <a:lnTo>
                    <a:pt x="19766" y="4760"/>
                  </a:lnTo>
                  <a:lnTo>
                    <a:pt x="19665" y="4457"/>
                  </a:lnTo>
                  <a:lnTo>
                    <a:pt x="19524" y="4175"/>
                  </a:lnTo>
                  <a:lnTo>
                    <a:pt x="19363" y="3873"/>
                  </a:lnTo>
                  <a:lnTo>
                    <a:pt x="19202" y="3590"/>
                  </a:lnTo>
                  <a:lnTo>
                    <a:pt x="19020" y="3308"/>
                  </a:lnTo>
                  <a:lnTo>
                    <a:pt x="18818" y="3025"/>
                  </a:lnTo>
                  <a:lnTo>
                    <a:pt x="18617" y="2763"/>
                  </a:lnTo>
                  <a:lnTo>
                    <a:pt x="18375" y="2501"/>
                  </a:lnTo>
                  <a:lnTo>
                    <a:pt x="18133" y="2259"/>
                  </a:lnTo>
                  <a:lnTo>
                    <a:pt x="17850" y="2017"/>
                  </a:lnTo>
                  <a:lnTo>
                    <a:pt x="17568" y="1775"/>
                  </a:lnTo>
                  <a:lnTo>
                    <a:pt x="17104" y="1452"/>
                  </a:lnTo>
                  <a:lnTo>
                    <a:pt x="16620" y="1150"/>
                  </a:lnTo>
                  <a:lnTo>
                    <a:pt x="16136" y="888"/>
                  </a:lnTo>
                  <a:lnTo>
                    <a:pt x="15632" y="646"/>
                  </a:lnTo>
                  <a:lnTo>
                    <a:pt x="15127" y="464"/>
                  </a:lnTo>
                  <a:lnTo>
                    <a:pt x="14603" y="303"/>
                  </a:lnTo>
                  <a:lnTo>
                    <a:pt x="14059" y="162"/>
                  </a:lnTo>
                  <a:lnTo>
                    <a:pt x="13514" y="81"/>
                  </a:lnTo>
                  <a:lnTo>
                    <a:pt x="12929" y="20"/>
                  </a:lnTo>
                  <a:lnTo>
                    <a:pt x="123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rot="-5400000">
              <a:off x="7984669" y="2625693"/>
              <a:ext cx="688644" cy="433907"/>
            </a:xfrm>
            <a:custGeom>
              <a:avLst/>
              <a:gdLst/>
              <a:ahLst/>
              <a:cxnLst/>
              <a:rect l="l" t="t" r="r" b="b"/>
              <a:pathLst>
                <a:path w="8229" h="5185" extrusionOk="0">
                  <a:moveTo>
                    <a:pt x="2077" y="1"/>
                  </a:moveTo>
                  <a:lnTo>
                    <a:pt x="1634" y="21"/>
                  </a:lnTo>
                  <a:lnTo>
                    <a:pt x="1271" y="81"/>
                  </a:lnTo>
                  <a:lnTo>
                    <a:pt x="928" y="162"/>
                  </a:lnTo>
                  <a:lnTo>
                    <a:pt x="645" y="283"/>
                  </a:lnTo>
                  <a:lnTo>
                    <a:pt x="424" y="444"/>
                  </a:lnTo>
                  <a:lnTo>
                    <a:pt x="323" y="525"/>
                  </a:lnTo>
                  <a:lnTo>
                    <a:pt x="242" y="606"/>
                  </a:lnTo>
                  <a:lnTo>
                    <a:pt x="161" y="707"/>
                  </a:lnTo>
                  <a:lnTo>
                    <a:pt x="101" y="787"/>
                  </a:lnTo>
                  <a:lnTo>
                    <a:pt x="61" y="888"/>
                  </a:lnTo>
                  <a:lnTo>
                    <a:pt x="20" y="989"/>
                  </a:lnTo>
                  <a:lnTo>
                    <a:pt x="20" y="1090"/>
                  </a:lnTo>
                  <a:lnTo>
                    <a:pt x="0" y="1191"/>
                  </a:lnTo>
                  <a:lnTo>
                    <a:pt x="20" y="1292"/>
                  </a:lnTo>
                  <a:lnTo>
                    <a:pt x="40" y="1392"/>
                  </a:lnTo>
                  <a:lnTo>
                    <a:pt x="81" y="1493"/>
                  </a:lnTo>
                  <a:lnTo>
                    <a:pt x="121" y="1574"/>
                  </a:lnTo>
                  <a:lnTo>
                    <a:pt x="182" y="1675"/>
                  </a:lnTo>
                  <a:lnTo>
                    <a:pt x="262" y="1776"/>
                  </a:lnTo>
                  <a:lnTo>
                    <a:pt x="343" y="1856"/>
                  </a:lnTo>
                  <a:lnTo>
                    <a:pt x="444" y="1937"/>
                  </a:lnTo>
                  <a:lnTo>
                    <a:pt x="565" y="2018"/>
                  </a:lnTo>
                  <a:lnTo>
                    <a:pt x="706" y="2078"/>
                  </a:lnTo>
                  <a:lnTo>
                    <a:pt x="1008" y="2219"/>
                  </a:lnTo>
                  <a:lnTo>
                    <a:pt x="1372" y="2300"/>
                  </a:lnTo>
                  <a:lnTo>
                    <a:pt x="1735" y="2381"/>
                  </a:lnTo>
                  <a:lnTo>
                    <a:pt x="2077" y="2421"/>
                  </a:lnTo>
                  <a:lnTo>
                    <a:pt x="2703" y="2481"/>
                  </a:lnTo>
                  <a:lnTo>
                    <a:pt x="3227" y="2522"/>
                  </a:lnTo>
                  <a:lnTo>
                    <a:pt x="3671" y="2582"/>
                  </a:lnTo>
                  <a:lnTo>
                    <a:pt x="3893" y="2623"/>
                  </a:lnTo>
                  <a:lnTo>
                    <a:pt x="4094" y="2663"/>
                  </a:lnTo>
                  <a:lnTo>
                    <a:pt x="4296" y="2744"/>
                  </a:lnTo>
                  <a:lnTo>
                    <a:pt x="4477" y="2865"/>
                  </a:lnTo>
                  <a:lnTo>
                    <a:pt x="4679" y="2986"/>
                  </a:lnTo>
                  <a:lnTo>
                    <a:pt x="4881" y="3167"/>
                  </a:lnTo>
                  <a:lnTo>
                    <a:pt x="5083" y="3369"/>
                  </a:lnTo>
                  <a:lnTo>
                    <a:pt x="5284" y="3631"/>
                  </a:lnTo>
                  <a:lnTo>
                    <a:pt x="5990" y="4539"/>
                  </a:lnTo>
                  <a:lnTo>
                    <a:pt x="6252" y="4841"/>
                  </a:lnTo>
                  <a:lnTo>
                    <a:pt x="6373" y="4962"/>
                  </a:lnTo>
                  <a:lnTo>
                    <a:pt x="6474" y="5043"/>
                  </a:lnTo>
                  <a:lnTo>
                    <a:pt x="6595" y="5103"/>
                  </a:lnTo>
                  <a:lnTo>
                    <a:pt x="6716" y="5164"/>
                  </a:lnTo>
                  <a:lnTo>
                    <a:pt x="6837" y="5184"/>
                  </a:lnTo>
                  <a:lnTo>
                    <a:pt x="6978" y="5184"/>
                  </a:lnTo>
                  <a:lnTo>
                    <a:pt x="7120" y="5164"/>
                  </a:lnTo>
                  <a:lnTo>
                    <a:pt x="7281" y="5124"/>
                  </a:lnTo>
                  <a:lnTo>
                    <a:pt x="7644" y="4982"/>
                  </a:lnTo>
                  <a:lnTo>
                    <a:pt x="7745" y="4922"/>
                  </a:lnTo>
                  <a:lnTo>
                    <a:pt x="7846" y="4861"/>
                  </a:lnTo>
                  <a:lnTo>
                    <a:pt x="7926" y="4801"/>
                  </a:lnTo>
                  <a:lnTo>
                    <a:pt x="7987" y="4720"/>
                  </a:lnTo>
                  <a:lnTo>
                    <a:pt x="8047" y="4619"/>
                  </a:lnTo>
                  <a:lnTo>
                    <a:pt x="8108" y="4539"/>
                  </a:lnTo>
                  <a:lnTo>
                    <a:pt x="8189" y="4317"/>
                  </a:lnTo>
                  <a:lnTo>
                    <a:pt x="8229" y="4095"/>
                  </a:lnTo>
                  <a:lnTo>
                    <a:pt x="8229" y="3833"/>
                  </a:lnTo>
                  <a:lnTo>
                    <a:pt x="8209" y="3550"/>
                  </a:lnTo>
                  <a:lnTo>
                    <a:pt x="8148" y="3268"/>
                  </a:lnTo>
                  <a:lnTo>
                    <a:pt x="8047" y="2986"/>
                  </a:lnTo>
                  <a:lnTo>
                    <a:pt x="7926" y="2683"/>
                  </a:lnTo>
                  <a:lnTo>
                    <a:pt x="7785" y="2401"/>
                  </a:lnTo>
                  <a:lnTo>
                    <a:pt x="7604" y="2098"/>
                  </a:lnTo>
                  <a:lnTo>
                    <a:pt x="7382" y="1816"/>
                  </a:lnTo>
                  <a:lnTo>
                    <a:pt x="7160" y="1554"/>
                  </a:lnTo>
                  <a:lnTo>
                    <a:pt x="6898" y="1292"/>
                  </a:lnTo>
                  <a:lnTo>
                    <a:pt x="6615" y="1070"/>
                  </a:lnTo>
                  <a:lnTo>
                    <a:pt x="6313" y="868"/>
                  </a:lnTo>
                  <a:lnTo>
                    <a:pt x="5970" y="686"/>
                  </a:lnTo>
                  <a:lnTo>
                    <a:pt x="5627" y="525"/>
                  </a:lnTo>
                  <a:lnTo>
                    <a:pt x="5244" y="404"/>
                  </a:lnTo>
                  <a:lnTo>
                    <a:pt x="4881" y="303"/>
                  </a:lnTo>
                  <a:lnTo>
                    <a:pt x="4498" y="223"/>
                  </a:lnTo>
                  <a:lnTo>
                    <a:pt x="4114" y="142"/>
                  </a:lnTo>
                  <a:lnTo>
                    <a:pt x="3751" y="102"/>
                  </a:lnTo>
                  <a:lnTo>
                    <a:pt x="3106" y="21"/>
                  </a:lnTo>
                  <a:lnTo>
                    <a:pt x="2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rot="-5400000">
              <a:off x="7949190" y="672925"/>
              <a:ext cx="1291260" cy="1428001"/>
            </a:xfrm>
            <a:custGeom>
              <a:avLst/>
              <a:gdLst/>
              <a:ahLst/>
              <a:cxnLst/>
              <a:rect l="l" t="t" r="r" b="b"/>
              <a:pathLst>
                <a:path w="15430" h="17064" extrusionOk="0">
                  <a:moveTo>
                    <a:pt x="14461" y="1"/>
                  </a:moveTo>
                  <a:lnTo>
                    <a:pt x="14340" y="21"/>
                  </a:lnTo>
                  <a:lnTo>
                    <a:pt x="14219" y="61"/>
                  </a:lnTo>
                  <a:lnTo>
                    <a:pt x="14078" y="122"/>
                  </a:lnTo>
                  <a:lnTo>
                    <a:pt x="13937" y="222"/>
                  </a:lnTo>
                  <a:lnTo>
                    <a:pt x="13776" y="343"/>
                  </a:lnTo>
                  <a:lnTo>
                    <a:pt x="13634" y="485"/>
                  </a:lnTo>
                  <a:lnTo>
                    <a:pt x="13473" y="646"/>
                  </a:lnTo>
                  <a:lnTo>
                    <a:pt x="13312" y="848"/>
                  </a:lnTo>
                  <a:lnTo>
                    <a:pt x="13150" y="1070"/>
                  </a:lnTo>
                  <a:lnTo>
                    <a:pt x="12989" y="1312"/>
                  </a:lnTo>
                  <a:lnTo>
                    <a:pt x="12868" y="1513"/>
                  </a:lnTo>
                  <a:lnTo>
                    <a:pt x="12545" y="2058"/>
                  </a:lnTo>
                  <a:lnTo>
                    <a:pt x="12041" y="2865"/>
                  </a:lnTo>
                  <a:lnTo>
                    <a:pt x="11718" y="3349"/>
                  </a:lnTo>
                  <a:lnTo>
                    <a:pt x="11355" y="3853"/>
                  </a:lnTo>
                  <a:lnTo>
                    <a:pt x="10952" y="4377"/>
                  </a:lnTo>
                  <a:lnTo>
                    <a:pt x="10508" y="4942"/>
                  </a:lnTo>
                  <a:lnTo>
                    <a:pt x="10024" y="5487"/>
                  </a:lnTo>
                  <a:lnTo>
                    <a:pt x="9520" y="6031"/>
                  </a:lnTo>
                  <a:lnTo>
                    <a:pt x="8996" y="6555"/>
                  </a:lnTo>
                  <a:lnTo>
                    <a:pt x="8431" y="7039"/>
                  </a:lnTo>
                  <a:lnTo>
                    <a:pt x="8128" y="7282"/>
                  </a:lnTo>
                  <a:lnTo>
                    <a:pt x="7846" y="7503"/>
                  </a:lnTo>
                  <a:lnTo>
                    <a:pt x="7544" y="7725"/>
                  </a:lnTo>
                  <a:lnTo>
                    <a:pt x="7221" y="7907"/>
                  </a:lnTo>
                  <a:lnTo>
                    <a:pt x="6011" y="8653"/>
                  </a:lnTo>
                  <a:lnTo>
                    <a:pt x="4861" y="9339"/>
                  </a:lnTo>
                  <a:lnTo>
                    <a:pt x="4317" y="9661"/>
                  </a:lnTo>
                  <a:lnTo>
                    <a:pt x="3792" y="10004"/>
                  </a:lnTo>
                  <a:lnTo>
                    <a:pt x="3308" y="10347"/>
                  </a:lnTo>
                  <a:lnTo>
                    <a:pt x="2824" y="10690"/>
                  </a:lnTo>
                  <a:lnTo>
                    <a:pt x="2380" y="11033"/>
                  </a:lnTo>
                  <a:lnTo>
                    <a:pt x="1957" y="11396"/>
                  </a:lnTo>
                  <a:lnTo>
                    <a:pt x="1574" y="11779"/>
                  </a:lnTo>
                  <a:lnTo>
                    <a:pt x="1231" y="12182"/>
                  </a:lnTo>
                  <a:lnTo>
                    <a:pt x="908" y="12606"/>
                  </a:lnTo>
                  <a:lnTo>
                    <a:pt x="626" y="13050"/>
                  </a:lnTo>
                  <a:lnTo>
                    <a:pt x="505" y="13292"/>
                  </a:lnTo>
                  <a:lnTo>
                    <a:pt x="384" y="13534"/>
                  </a:lnTo>
                  <a:lnTo>
                    <a:pt x="283" y="13796"/>
                  </a:lnTo>
                  <a:lnTo>
                    <a:pt x="202" y="14058"/>
                  </a:lnTo>
                  <a:lnTo>
                    <a:pt x="121" y="14320"/>
                  </a:lnTo>
                  <a:lnTo>
                    <a:pt x="61" y="14562"/>
                  </a:lnTo>
                  <a:lnTo>
                    <a:pt x="21" y="14804"/>
                  </a:lnTo>
                  <a:lnTo>
                    <a:pt x="0" y="15026"/>
                  </a:lnTo>
                  <a:lnTo>
                    <a:pt x="0" y="15248"/>
                  </a:lnTo>
                  <a:lnTo>
                    <a:pt x="21" y="15470"/>
                  </a:lnTo>
                  <a:lnTo>
                    <a:pt x="61" y="15652"/>
                  </a:lnTo>
                  <a:lnTo>
                    <a:pt x="121" y="15853"/>
                  </a:lnTo>
                  <a:lnTo>
                    <a:pt x="182" y="16015"/>
                  </a:lnTo>
                  <a:lnTo>
                    <a:pt x="283" y="16176"/>
                  </a:lnTo>
                  <a:lnTo>
                    <a:pt x="384" y="16337"/>
                  </a:lnTo>
                  <a:lnTo>
                    <a:pt x="505" y="16458"/>
                  </a:lnTo>
                  <a:lnTo>
                    <a:pt x="646" y="16579"/>
                  </a:lnTo>
                  <a:lnTo>
                    <a:pt x="807" y="16700"/>
                  </a:lnTo>
                  <a:lnTo>
                    <a:pt x="989" y="16801"/>
                  </a:lnTo>
                  <a:lnTo>
                    <a:pt x="1170" y="16882"/>
                  </a:lnTo>
                  <a:lnTo>
                    <a:pt x="1372" y="16942"/>
                  </a:lnTo>
                  <a:lnTo>
                    <a:pt x="1574" y="17003"/>
                  </a:lnTo>
                  <a:lnTo>
                    <a:pt x="1816" y="17043"/>
                  </a:lnTo>
                  <a:lnTo>
                    <a:pt x="2037" y="17063"/>
                  </a:lnTo>
                  <a:lnTo>
                    <a:pt x="2562" y="17063"/>
                  </a:lnTo>
                  <a:lnTo>
                    <a:pt x="2844" y="17043"/>
                  </a:lnTo>
                  <a:lnTo>
                    <a:pt x="3127" y="17003"/>
                  </a:lnTo>
                  <a:lnTo>
                    <a:pt x="3429" y="16942"/>
                  </a:lnTo>
                  <a:lnTo>
                    <a:pt x="3732" y="16882"/>
                  </a:lnTo>
                  <a:lnTo>
                    <a:pt x="4054" y="16781"/>
                  </a:lnTo>
                  <a:lnTo>
                    <a:pt x="4377" y="16680"/>
                  </a:lnTo>
                  <a:lnTo>
                    <a:pt x="4720" y="16559"/>
                  </a:lnTo>
                  <a:lnTo>
                    <a:pt x="5063" y="16418"/>
                  </a:lnTo>
                  <a:lnTo>
                    <a:pt x="5406" y="16257"/>
                  </a:lnTo>
                  <a:lnTo>
                    <a:pt x="5769" y="16075"/>
                  </a:lnTo>
                  <a:lnTo>
                    <a:pt x="6132" y="15873"/>
                  </a:lnTo>
                  <a:lnTo>
                    <a:pt x="6495" y="15672"/>
                  </a:lnTo>
                  <a:lnTo>
                    <a:pt x="6858" y="15430"/>
                  </a:lnTo>
                  <a:lnTo>
                    <a:pt x="7241" y="15188"/>
                  </a:lnTo>
                  <a:lnTo>
                    <a:pt x="7604" y="14905"/>
                  </a:lnTo>
                  <a:lnTo>
                    <a:pt x="7967" y="14623"/>
                  </a:lnTo>
                  <a:lnTo>
                    <a:pt x="8693" y="14018"/>
                  </a:lnTo>
                  <a:lnTo>
                    <a:pt x="9419" y="13372"/>
                  </a:lnTo>
                  <a:lnTo>
                    <a:pt x="10105" y="12667"/>
                  </a:lnTo>
                  <a:lnTo>
                    <a:pt x="10791" y="11920"/>
                  </a:lnTo>
                  <a:lnTo>
                    <a:pt x="11436" y="11154"/>
                  </a:lnTo>
                  <a:lnTo>
                    <a:pt x="12061" y="10347"/>
                  </a:lnTo>
                  <a:lnTo>
                    <a:pt x="12646" y="9540"/>
                  </a:lnTo>
                  <a:lnTo>
                    <a:pt x="13171" y="8713"/>
                  </a:lnTo>
                  <a:lnTo>
                    <a:pt x="13655" y="7866"/>
                  </a:lnTo>
                  <a:lnTo>
                    <a:pt x="14098" y="7039"/>
                  </a:lnTo>
                  <a:lnTo>
                    <a:pt x="14300" y="6636"/>
                  </a:lnTo>
                  <a:lnTo>
                    <a:pt x="14482" y="6213"/>
                  </a:lnTo>
                  <a:lnTo>
                    <a:pt x="14643" y="5809"/>
                  </a:lnTo>
                  <a:lnTo>
                    <a:pt x="14784" y="5406"/>
                  </a:lnTo>
                  <a:lnTo>
                    <a:pt x="14925" y="5023"/>
                  </a:lnTo>
                  <a:lnTo>
                    <a:pt x="15026" y="4619"/>
                  </a:lnTo>
                  <a:lnTo>
                    <a:pt x="15208" y="3873"/>
                  </a:lnTo>
                  <a:lnTo>
                    <a:pt x="15329" y="3187"/>
                  </a:lnTo>
                  <a:lnTo>
                    <a:pt x="15409" y="2542"/>
                  </a:lnTo>
                  <a:lnTo>
                    <a:pt x="15429" y="1977"/>
                  </a:lnTo>
                  <a:lnTo>
                    <a:pt x="15409" y="1473"/>
                  </a:lnTo>
                  <a:lnTo>
                    <a:pt x="15369" y="1231"/>
                  </a:lnTo>
                  <a:lnTo>
                    <a:pt x="15349" y="1029"/>
                  </a:lnTo>
                  <a:lnTo>
                    <a:pt x="15288" y="828"/>
                  </a:lnTo>
                  <a:lnTo>
                    <a:pt x="15228" y="666"/>
                  </a:lnTo>
                  <a:lnTo>
                    <a:pt x="15167" y="505"/>
                  </a:lnTo>
                  <a:lnTo>
                    <a:pt x="15087" y="364"/>
                  </a:lnTo>
                  <a:lnTo>
                    <a:pt x="15006" y="243"/>
                  </a:lnTo>
                  <a:lnTo>
                    <a:pt x="14905" y="162"/>
                  </a:lnTo>
                  <a:lnTo>
                    <a:pt x="14804" y="81"/>
                  </a:lnTo>
                  <a:lnTo>
                    <a:pt x="14703" y="41"/>
                  </a:lnTo>
                  <a:lnTo>
                    <a:pt x="145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rot="-5400000">
              <a:off x="5771957" y="2833325"/>
              <a:ext cx="1541059" cy="2433895"/>
            </a:xfrm>
            <a:custGeom>
              <a:avLst/>
              <a:gdLst/>
              <a:ahLst/>
              <a:cxnLst/>
              <a:rect l="l" t="t" r="r" b="b"/>
              <a:pathLst>
                <a:path w="18415" h="29084" extrusionOk="0">
                  <a:moveTo>
                    <a:pt x="17104" y="0"/>
                  </a:moveTo>
                  <a:lnTo>
                    <a:pt x="16539" y="41"/>
                  </a:lnTo>
                  <a:lnTo>
                    <a:pt x="15894" y="121"/>
                  </a:lnTo>
                  <a:lnTo>
                    <a:pt x="15168" y="262"/>
                  </a:lnTo>
                  <a:lnTo>
                    <a:pt x="14462" y="404"/>
                  </a:lnTo>
                  <a:lnTo>
                    <a:pt x="13756" y="565"/>
                  </a:lnTo>
                  <a:lnTo>
                    <a:pt x="13050" y="747"/>
                  </a:lnTo>
                  <a:lnTo>
                    <a:pt x="12344" y="948"/>
                  </a:lnTo>
                  <a:lnTo>
                    <a:pt x="11658" y="1170"/>
                  </a:lnTo>
                  <a:lnTo>
                    <a:pt x="10973" y="1392"/>
                  </a:lnTo>
                  <a:lnTo>
                    <a:pt x="10287" y="1654"/>
                  </a:lnTo>
                  <a:lnTo>
                    <a:pt x="9621" y="1936"/>
                  </a:lnTo>
                  <a:lnTo>
                    <a:pt x="8956" y="2239"/>
                  </a:lnTo>
                  <a:lnTo>
                    <a:pt x="8290" y="2562"/>
                  </a:lnTo>
                  <a:lnTo>
                    <a:pt x="7645" y="2905"/>
                  </a:lnTo>
                  <a:lnTo>
                    <a:pt x="6999" y="3247"/>
                  </a:lnTo>
                  <a:lnTo>
                    <a:pt x="6374" y="3631"/>
                  </a:lnTo>
                  <a:lnTo>
                    <a:pt x="5769" y="4014"/>
                  </a:lnTo>
                  <a:lnTo>
                    <a:pt x="5164" y="4437"/>
                  </a:lnTo>
                  <a:lnTo>
                    <a:pt x="4559" y="4861"/>
                  </a:lnTo>
                  <a:lnTo>
                    <a:pt x="4256" y="5103"/>
                  </a:lnTo>
                  <a:lnTo>
                    <a:pt x="3974" y="5365"/>
                  </a:lnTo>
                  <a:lnTo>
                    <a:pt x="3692" y="5627"/>
                  </a:lnTo>
                  <a:lnTo>
                    <a:pt x="3409" y="5910"/>
                  </a:lnTo>
                  <a:lnTo>
                    <a:pt x="3147" y="6212"/>
                  </a:lnTo>
                  <a:lnTo>
                    <a:pt x="2905" y="6515"/>
                  </a:lnTo>
                  <a:lnTo>
                    <a:pt x="2663" y="6837"/>
                  </a:lnTo>
                  <a:lnTo>
                    <a:pt x="2441" y="7160"/>
                  </a:lnTo>
                  <a:lnTo>
                    <a:pt x="2219" y="7503"/>
                  </a:lnTo>
                  <a:lnTo>
                    <a:pt x="2018" y="7846"/>
                  </a:lnTo>
                  <a:lnTo>
                    <a:pt x="1816" y="8189"/>
                  </a:lnTo>
                  <a:lnTo>
                    <a:pt x="1634" y="8552"/>
                  </a:lnTo>
                  <a:lnTo>
                    <a:pt x="1453" y="8915"/>
                  </a:lnTo>
                  <a:lnTo>
                    <a:pt x="1292" y="9298"/>
                  </a:lnTo>
                  <a:lnTo>
                    <a:pt x="989" y="10064"/>
                  </a:lnTo>
                  <a:lnTo>
                    <a:pt x="727" y="10851"/>
                  </a:lnTo>
                  <a:lnTo>
                    <a:pt x="525" y="11638"/>
                  </a:lnTo>
                  <a:lnTo>
                    <a:pt x="344" y="12444"/>
                  </a:lnTo>
                  <a:lnTo>
                    <a:pt x="202" y="13251"/>
                  </a:lnTo>
                  <a:lnTo>
                    <a:pt x="81" y="14038"/>
                  </a:lnTo>
                  <a:lnTo>
                    <a:pt x="21" y="14844"/>
                  </a:lnTo>
                  <a:lnTo>
                    <a:pt x="1" y="15631"/>
                  </a:lnTo>
                  <a:lnTo>
                    <a:pt x="1" y="16397"/>
                  </a:lnTo>
                  <a:lnTo>
                    <a:pt x="41" y="17164"/>
                  </a:lnTo>
                  <a:lnTo>
                    <a:pt x="102" y="17950"/>
                  </a:lnTo>
                  <a:lnTo>
                    <a:pt x="202" y="18717"/>
                  </a:lnTo>
                  <a:lnTo>
                    <a:pt x="344" y="19503"/>
                  </a:lnTo>
                  <a:lnTo>
                    <a:pt x="525" y="20250"/>
                  </a:lnTo>
                  <a:lnTo>
                    <a:pt x="727" y="21016"/>
                  </a:lnTo>
                  <a:lnTo>
                    <a:pt x="949" y="21762"/>
                  </a:lnTo>
                  <a:lnTo>
                    <a:pt x="1211" y="22509"/>
                  </a:lnTo>
                  <a:lnTo>
                    <a:pt x="1493" y="23235"/>
                  </a:lnTo>
                  <a:lnTo>
                    <a:pt x="1816" y="23961"/>
                  </a:lnTo>
                  <a:lnTo>
                    <a:pt x="2159" y="24667"/>
                  </a:lnTo>
                  <a:lnTo>
                    <a:pt x="2522" y="25352"/>
                  </a:lnTo>
                  <a:lnTo>
                    <a:pt x="2925" y="26038"/>
                  </a:lnTo>
                  <a:lnTo>
                    <a:pt x="3329" y="26704"/>
                  </a:lnTo>
                  <a:lnTo>
                    <a:pt x="3772" y="27349"/>
                  </a:lnTo>
                  <a:lnTo>
                    <a:pt x="4236" y="27994"/>
                  </a:lnTo>
                  <a:lnTo>
                    <a:pt x="4357" y="28136"/>
                  </a:lnTo>
                  <a:lnTo>
                    <a:pt x="4498" y="28277"/>
                  </a:lnTo>
                  <a:lnTo>
                    <a:pt x="4640" y="28418"/>
                  </a:lnTo>
                  <a:lnTo>
                    <a:pt x="4801" y="28539"/>
                  </a:lnTo>
                  <a:lnTo>
                    <a:pt x="4962" y="28640"/>
                  </a:lnTo>
                  <a:lnTo>
                    <a:pt x="5124" y="28741"/>
                  </a:lnTo>
                  <a:lnTo>
                    <a:pt x="5487" y="28902"/>
                  </a:lnTo>
                  <a:lnTo>
                    <a:pt x="5830" y="29003"/>
                  </a:lnTo>
                  <a:lnTo>
                    <a:pt x="6172" y="29063"/>
                  </a:lnTo>
                  <a:lnTo>
                    <a:pt x="6515" y="29083"/>
                  </a:lnTo>
                  <a:lnTo>
                    <a:pt x="6677" y="29063"/>
                  </a:lnTo>
                  <a:lnTo>
                    <a:pt x="6818" y="29043"/>
                  </a:lnTo>
                  <a:lnTo>
                    <a:pt x="6959" y="29023"/>
                  </a:lnTo>
                  <a:lnTo>
                    <a:pt x="7100" y="28983"/>
                  </a:lnTo>
                  <a:lnTo>
                    <a:pt x="7201" y="28922"/>
                  </a:lnTo>
                  <a:lnTo>
                    <a:pt x="7322" y="28862"/>
                  </a:lnTo>
                  <a:lnTo>
                    <a:pt x="7403" y="28781"/>
                  </a:lnTo>
                  <a:lnTo>
                    <a:pt x="7483" y="28700"/>
                  </a:lnTo>
                  <a:lnTo>
                    <a:pt x="7544" y="28599"/>
                  </a:lnTo>
                  <a:lnTo>
                    <a:pt x="7584" y="28478"/>
                  </a:lnTo>
                  <a:lnTo>
                    <a:pt x="7604" y="28357"/>
                  </a:lnTo>
                  <a:lnTo>
                    <a:pt x="7604" y="28216"/>
                  </a:lnTo>
                  <a:lnTo>
                    <a:pt x="7584" y="28075"/>
                  </a:lnTo>
                  <a:lnTo>
                    <a:pt x="7544" y="27934"/>
                  </a:lnTo>
                  <a:lnTo>
                    <a:pt x="7483" y="27752"/>
                  </a:lnTo>
                  <a:lnTo>
                    <a:pt x="7382" y="27591"/>
                  </a:lnTo>
                  <a:lnTo>
                    <a:pt x="7261" y="27389"/>
                  </a:lnTo>
                  <a:lnTo>
                    <a:pt x="7120" y="27188"/>
                  </a:lnTo>
                  <a:lnTo>
                    <a:pt x="6939" y="26966"/>
                  </a:lnTo>
                  <a:lnTo>
                    <a:pt x="6757" y="26704"/>
                  </a:lnTo>
                  <a:lnTo>
                    <a:pt x="6596" y="26421"/>
                  </a:lnTo>
                  <a:lnTo>
                    <a:pt x="6435" y="26119"/>
                  </a:lnTo>
                  <a:lnTo>
                    <a:pt x="6273" y="25796"/>
                  </a:lnTo>
                  <a:lnTo>
                    <a:pt x="6132" y="25453"/>
                  </a:lnTo>
                  <a:lnTo>
                    <a:pt x="5850" y="24747"/>
                  </a:lnTo>
                  <a:lnTo>
                    <a:pt x="5608" y="23961"/>
                  </a:lnTo>
                  <a:lnTo>
                    <a:pt x="5386" y="23134"/>
                  </a:lnTo>
                  <a:lnTo>
                    <a:pt x="5184" y="22266"/>
                  </a:lnTo>
                  <a:lnTo>
                    <a:pt x="5043" y="21359"/>
                  </a:lnTo>
                  <a:lnTo>
                    <a:pt x="4902" y="20431"/>
                  </a:lnTo>
                  <a:lnTo>
                    <a:pt x="4821" y="19483"/>
                  </a:lnTo>
                  <a:lnTo>
                    <a:pt x="4761" y="18515"/>
                  </a:lnTo>
                  <a:lnTo>
                    <a:pt x="4720" y="17547"/>
                  </a:lnTo>
                  <a:lnTo>
                    <a:pt x="4740" y="16599"/>
                  </a:lnTo>
                  <a:lnTo>
                    <a:pt x="4781" y="15651"/>
                  </a:lnTo>
                  <a:lnTo>
                    <a:pt x="4861" y="14723"/>
                  </a:lnTo>
                  <a:lnTo>
                    <a:pt x="4982" y="13816"/>
                  </a:lnTo>
                  <a:lnTo>
                    <a:pt x="5063" y="13372"/>
                  </a:lnTo>
                  <a:lnTo>
                    <a:pt x="5164" y="12928"/>
                  </a:lnTo>
                  <a:lnTo>
                    <a:pt x="5305" y="12505"/>
                  </a:lnTo>
                  <a:lnTo>
                    <a:pt x="5446" y="12081"/>
                  </a:lnTo>
                  <a:lnTo>
                    <a:pt x="5608" y="11658"/>
                  </a:lnTo>
                  <a:lnTo>
                    <a:pt x="5789" y="11234"/>
                  </a:lnTo>
                  <a:lnTo>
                    <a:pt x="5991" y="10811"/>
                  </a:lnTo>
                  <a:lnTo>
                    <a:pt x="6213" y="10387"/>
                  </a:lnTo>
                  <a:lnTo>
                    <a:pt x="6455" y="9984"/>
                  </a:lnTo>
                  <a:lnTo>
                    <a:pt x="6717" y="9580"/>
                  </a:lnTo>
                  <a:lnTo>
                    <a:pt x="6999" y="9177"/>
                  </a:lnTo>
                  <a:lnTo>
                    <a:pt x="7282" y="8794"/>
                  </a:lnTo>
                  <a:lnTo>
                    <a:pt x="7604" y="8390"/>
                  </a:lnTo>
                  <a:lnTo>
                    <a:pt x="7927" y="8007"/>
                  </a:lnTo>
                  <a:lnTo>
                    <a:pt x="8270" y="7644"/>
                  </a:lnTo>
                  <a:lnTo>
                    <a:pt x="8613" y="7261"/>
                  </a:lnTo>
                  <a:lnTo>
                    <a:pt x="8976" y="6898"/>
                  </a:lnTo>
                  <a:lnTo>
                    <a:pt x="9359" y="6535"/>
                  </a:lnTo>
                  <a:lnTo>
                    <a:pt x="9762" y="6192"/>
                  </a:lnTo>
                  <a:lnTo>
                    <a:pt x="10166" y="5829"/>
                  </a:lnTo>
                  <a:lnTo>
                    <a:pt x="10569" y="5486"/>
                  </a:lnTo>
                  <a:lnTo>
                    <a:pt x="11013" y="5163"/>
                  </a:lnTo>
                  <a:lnTo>
                    <a:pt x="11900" y="4518"/>
                  </a:lnTo>
                  <a:lnTo>
                    <a:pt x="12828" y="3893"/>
                  </a:lnTo>
                  <a:lnTo>
                    <a:pt x="13776" y="3308"/>
                  </a:lnTo>
                  <a:lnTo>
                    <a:pt x="14784" y="2743"/>
                  </a:lnTo>
                  <a:lnTo>
                    <a:pt x="15793" y="2219"/>
                  </a:lnTo>
                  <a:lnTo>
                    <a:pt x="16337" y="2017"/>
                  </a:lnTo>
                  <a:lnTo>
                    <a:pt x="16821" y="1795"/>
                  </a:lnTo>
                  <a:lnTo>
                    <a:pt x="17265" y="1594"/>
                  </a:lnTo>
                  <a:lnTo>
                    <a:pt x="17628" y="1372"/>
                  </a:lnTo>
                  <a:lnTo>
                    <a:pt x="17931" y="1150"/>
                  </a:lnTo>
                  <a:lnTo>
                    <a:pt x="18153" y="948"/>
                  </a:lnTo>
                  <a:lnTo>
                    <a:pt x="18253" y="847"/>
                  </a:lnTo>
                  <a:lnTo>
                    <a:pt x="18314" y="747"/>
                  </a:lnTo>
                  <a:lnTo>
                    <a:pt x="18374" y="646"/>
                  </a:lnTo>
                  <a:lnTo>
                    <a:pt x="18395" y="565"/>
                  </a:lnTo>
                  <a:lnTo>
                    <a:pt x="18415" y="464"/>
                  </a:lnTo>
                  <a:lnTo>
                    <a:pt x="18395" y="383"/>
                  </a:lnTo>
                  <a:lnTo>
                    <a:pt x="18374" y="323"/>
                  </a:lnTo>
                  <a:lnTo>
                    <a:pt x="18314" y="242"/>
                  </a:lnTo>
                  <a:lnTo>
                    <a:pt x="18253" y="182"/>
                  </a:lnTo>
                  <a:lnTo>
                    <a:pt x="18153" y="141"/>
                  </a:lnTo>
                  <a:lnTo>
                    <a:pt x="18032" y="81"/>
                  </a:lnTo>
                  <a:lnTo>
                    <a:pt x="17890" y="61"/>
                  </a:lnTo>
                  <a:lnTo>
                    <a:pt x="17729" y="20"/>
                  </a:lnTo>
                  <a:lnTo>
                    <a:pt x="175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20000" y="2145750"/>
            <a:ext cx="4560300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8271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720000" y="3755325"/>
            <a:ext cx="2556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4" name="Google Shape;104;p3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105" name="Google Shape;105;p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3"/>
          <p:cNvGrpSpPr/>
          <p:nvPr/>
        </p:nvGrpSpPr>
        <p:grpSpPr>
          <a:xfrm rot="5400000" flipH="1">
            <a:off x="-924680" y="2091609"/>
            <a:ext cx="5719701" cy="4411139"/>
            <a:chOff x="1569550" y="795179"/>
            <a:chExt cx="6519663" cy="3469513"/>
          </a:xfrm>
        </p:grpSpPr>
        <p:sp>
          <p:nvSpPr>
            <p:cNvPr id="108" name="Google Shape;108;p3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" name="Google Shape;109;p3"/>
            <p:cNvGrpSpPr/>
            <p:nvPr/>
          </p:nvGrpSpPr>
          <p:grpSpPr>
            <a:xfrm>
              <a:off x="1569550" y="795179"/>
              <a:ext cx="6519663" cy="3469513"/>
              <a:chOff x="6012925" y="3010525"/>
              <a:chExt cx="1512718" cy="964075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 rot="2145846">
                <a:off x="7297308" y="3198654"/>
                <a:ext cx="200225" cy="20938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" name="Google Shape;115;p3"/>
          <p:cNvGrpSpPr/>
          <p:nvPr/>
        </p:nvGrpSpPr>
        <p:grpSpPr>
          <a:xfrm rot="10800000" flipH="1">
            <a:off x="6281533" y="3449289"/>
            <a:ext cx="2862466" cy="1695774"/>
            <a:chOff x="238125" y="3383650"/>
            <a:chExt cx="1287775" cy="762900"/>
          </a:xfrm>
        </p:grpSpPr>
        <p:sp>
          <p:nvSpPr>
            <p:cNvPr id="116" name="Google Shape;116;p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3"/>
          <p:cNvSpPr/>
          <p:nvPr/>
        </p:nvSpPr>
        <p:spPr>
          <a:xfrm>
            <a:off x="2848265" y="8810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7926102" y="54131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-148642" y="3028768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4042838" y="41497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23"/>
          <p:cNvSpPr/>
          <p:nvPr/>
        </p:nvSpPr>
        <p:spPr>
          <a:xfrm rot="5062382" flipH="1">
            <a:off x="6228113" y="-916395"/>
            <a:ext cx="5086533" cy="5069836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23"/>
          <p:cNvSpPr txBox="1">
            <a:spLocks noGrp="1"/>
          </p:cNvSpPr>
          <p:nvPr>
            <p:ph type="title"/>
          </p:nvPr>
        </p:nvSpPr>
        <p:spPr>
          <a:xfrm>
            <a:off x="4381100" y="2087900"/>
            <a:ext cx="38427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13" name="Google Shape;1413;p23"/>
          <p:cNvSpPr txBox="1">
            <a:spLocks noGrp="1"/>
          </p:cNvSpPr>
          <p:nvPr>
            <p:ph type="title" idx="2" hasCustomPrompt="1"/>
          </p:nvPr>
        </p:nvSpPr>
        <p:spPr>
          <a:xfrm>
            <a:off x="7194588" y="806900"/>
            <a:ext cx="10083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14" name="Google Shape;1414;p23"/>
          <p:cNvSpPr txBox="1">
            <a:spLocks noGrp="1"/>
          </p:cNvSpPr>
          <p:nvPr>
            <p:ph type="subTitle" idx="1"/>
          </p:nvPr>
        </p:nvSpPr>
        <p:spPr>
          <a:xfrm>
            <a:off x="5667250" y="3636502"/>
            <a:ext cx="2556600" cy="5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5" name="Google Shape;1415;p23"/>
          <p:cNvSpPr/>
          <p:nvPr/>
        </p:nvSpPr>
        <p:spPr>
          <a:xfrm>
            <a:off x="5488900" y="4561775"/>
            <a:ext cx="2556600" cy="14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23"/>
          <p:cNvSpPr/>
          <p:nvPr/>
        </p:nvSpPr>
        <p:spPr>
          <a:xfrm rot="-275769">
            <a:off x="-589887" y="2863602"/>
            <a:ext cx="2475700" cy="3341850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7" name="Google Shape;1417;p23"/>
          <p:cNvGrpSpPr/>
          <p:nvPr/>
        </p:nvGrpSpPr>
        <p:grpSpPr>
          <a:xfrm rot="5400000" flipH="1">
            <a:off x="7699816" y="3721896"/>
            <a:ext cx="970042" cy="1918341"/>
            <a:chOff x="961675" y="1958725"/>
            <a:chExt cx="563225" cy="1113825"/>
          </a:xfrm>
        </p:grpSpPr>
        <p:sp>
          <p:nvSpPr>
            <p:cNvPr id="1418" name="Google Shape;1418;p2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0" name="Google Shape;1420;p23"/>
          <p:cNvSpPr/>
          <p:nvPr/>
        </p:nvSpPr>
        <p:spPr>
          <a:xfrm>
            <a:off x="5438040" y="6300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23"/>
          <p:cNvSpPr/>
          <p:nvPr/>
        </p:nvSpPr>
        <p:spPr>
          <a:xfrm>
            <a:off x="5337565" y="45764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23"/>
          <p:cNvSpPr/>
          <p:nvPr/>
        </p:nvSpPr>
        <p:spPr>
          <a:xfrm>
            <a:off x="322788" y="41762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3" name="Google Shape;1423;p23"/>
          <p:cNvGrpSpPr/>
          <p:nvPr/>
        </p:nvGrpSpPr>
        <p:grpSpPr>
          <a:xfrm flipH="1">
            <a:off x="-103632" y="-73189"/>
            <a:ext cx="4260475" cy="2523978"/>
            <a:chOff x="238125" y="3383650"/>
            <a:chExt cx="1287775" cy="762900"/>
          </a:xfrm>
        </p:grpSpPr>
        <p:sp>
          <p:nvSpPr>
            <p:cNvPr id="1424" name="Google Shape;1424;p2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1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FE9BC-A470-405C-BC45-FFCB0246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2AFF7B66-4844-4224-AA96-431F7B1EB62C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D9AA0-DCBE-4B5B-B573-67435174B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0F1BE-8855-4325-9ADA-4D62C3A33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E2A573-9B6B-4E92-B08A-B090212573A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649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185CE-6C07-4033-961D-C69C4BF482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6DDBC00C-BCA6-4B90-B576-F5060F026893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CCABE-D7AF-4CBC-A530-3C8165B2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7B1F5-F29C-4DC9-A4E8-36B6AB2E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A658E8-90A7-4D05-9354-44B8D0F18D7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9520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E76DC-5D2E-4CE2-A4A0-048E418EB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A4BCB63C-E398-4B40-A7DA-912952D5578E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EB701-86D5-48A1-9A95-B1E10DA38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A721C-AD6F-4D58-93F1-E84552A2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46EB7B-D9F2-447B-B7F9-4D38C7A5425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456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FBAB1-893A-4D86-A204-A5F58C3A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64D719A9-6543-4A4E-B8A0-87BA69BC8C9C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709B0-B1B3-47C8-89C0-33230201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0FE6D-484A-456D-A5AA-4FD2271C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285553-41CF-47A3-99C6-753A9DD350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518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57D9A7-554D-4154-B72A-9FA642236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52DA04F9-1E95-43E5-9D93-A01324A6F6D4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7ED38-45EC-4892-8CEA-D4D567F5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1DA261-3FC1-483B-97A4-4E59A20A7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7786E2-6BF3-4756-8462-70E62C07709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031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9" r:id="rId3"/>
    <p:sldLayoutId id="2147483770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13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" name="Google Shape;2502;p41"/>
          <p:cNvSpPr txBox="1">
            <a:spLocks noGrp="1"/>
          </p:cNvSpPr>
          <p:nvPr>
            <p:ph type="ctrTitle"/>
          </p:nvPr>
        </p:nvSpPr>
        <p:spPr>
          <a:xfrm>
            <a:off x="-7533" y="999456"/>
            <a:ext cx="9413545" cy="15839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lt1"/>
                </a:solidFill>
              </a:rPr>
              <a:t>My birthday party</a:t>
            </a:r>
            <a:endParaRPr sz="6000" dirty="0">
              <a:solidFill>
                <a:schemeClr val="lt1"/>
              </a:solidFill>
            </a:endParaRPr>
          </a:p>
        </p:txBody>
      </p:sp>
      <p:sp>
        <p:nvSpPr>
          <p:cNvPr id="2503" name="Google Shape;2503;p41"/>
          <p:cNvSpPr txBox="1">
            <a:spLocks noGrp="1"/>
          </p:cNvSpPr>
          <p:nvPr>
            <p:ph type="subTitle" idx="1"/>
          </p:nvPr>
        </p:nvSpPr>
        <p:spPr>
          <a:xfrm>
            <a:off x="2622575" y="3190600"/>
            <a:ext cx="389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Lesson 1 – Period 2</a:t>
            </a:r>
            <a:endParaRPr sz="2800" b="1" dirty="0"/>
          </a:p>
        </p:txBody>
      </p:sp>
      <p:sp>
        <p:nvSpPr>
          <p:cNvPr id="2504" name="Google Shape;2504;p41"/>
          <p:cNvSpPr/>
          <p:nvPr/>
        </p:nvSpPr>
        <p:spPr>
          <a:xfrm rot="10800000">
            <a:off x="3794446" y="2946177"/>
            <a:ext cx="1555119" cy="174751"/>
          </a:xfrm>
          <a:custGeom>
            <a:avLst/>
            <a:gdLst/>
            <a:ahLst/>
            <a:cxnLst/>
            <a:rect l="l" t="t" r="r" b="b"/>
            <a:pathLst>
              <a:path w="20452" h="2623" extrusionOk="0">
                <a:moveTo>
                  <a:pt x="19806" y="1"/>
                </a:moveTo>
                <a:lnTo>
                  <a:pt x="19342" y="41"/>
                </a:lnTo>
                <a:lnTo>
                  <a:pt x="18757" y="142"/>
                </a:lnTo>
                <a:lnTo>
                  <a:pt x="18051" y="283"/>
                </a:lnTo>
                <a:lnTo>
                  <a:pt x="17325" y="384"/>
                </a:lnTo>
                <a:lnTo>
                  <a:pt x="16539" y="505"/>
                </a:lnTo>
                <a:lnTo>
                  <a:pt x="15712" y="586"/>
                </a:lnTo>
                <a:lnTo>
                  <a:pt x="14824" y="666"/>
                </a:lnTo>
                <a:lnTo>
                  <a:pt x="13896" y="727"/>
                </a:lnTo>
                <a:lnTo>
                  <a:pt x="12928" y="787"/>
                </a:lnTo>
                <a:lnTo>
                  <a:pt x="11920" y="807"/>
                </a:lnTo>
                <a:lnTo>
                  <a:pt x="10851" y="828"/>
                </a:lnTo>
                <a:lnTo>
                  <a:pt x="9742" y="828"/>
                </a:lnTo>
                <a:lnTo>
                  <a:pt x="8592" y="807"/>
                </a:lnTo>
                <a:lnTo>
                  <a:pt x="7382" y="767"/>
                </a:lnTo>
                <a:lnTo>
                  <a:pt x="6152" y="707"/>
                </a:lnTo>
                <a:lnTo>
                  <a:pt x="4861" y="606"/>
                </a:lnTo>
                <a:lnTo>
                  <a:pt x="3530" y="505"/>
                </a:lnTo>
                <a:lnTo>
                  <a:pt x="2158" y="384"/>
                </a:lnTo>
                <a:lnTo>
                  <a:pt x="1614" y="344"/>
                </a:lnTo>
                <a:lnTo>
                  <a:pt x="1150" y="344"/>
                </a:lnTo>
                <a:lnTo>
                  <a:pt x="767" y="384"/>
                </a:lnTo>
                <a:lnTo>
                  <a:pt x="444" y="444"/>
                </a:lnTo>
                <a:lnTo>
                  <a:pt x="323" y="505"/>
                </a:lnTo>
                <a:lnTo>
                  <a:pt x="222" y="545"/>
                </a:lnTo>
                <a:lnTo>
                  <a:pt x="141" y="606"/>
                </a:lnTo>
                <a:lnTo>
                  <a:pt x="61" y="666"/>
                </a:lnTo>
                <a:lnTo>
                  <a:pt x="20" y="747"/>
                </a:lnTo>
                <a:lnTo>
                  <a:pt x="0" y="807"/>
                </a:lnTo>
                <a:lnTo>
                  <a:pt x="0" y="888"/>
                </a:lnTo>
                <a:lnTo>
                  <a:pt x="20" y="969"/>
                </a:lnTo>
                <a:lnTo>
                  <a:pt x="41" y="1050"/>
                </a:lnTo>
                <a:lnTo>
                  <a:pt x="101" y="1130"/>
                </a:lnTo>
                <a:lnTo>
                  <a:pt x="182" y="1211"/>
                </a:lnTo>
                <a:lnTo>
                  <a:pt x="283" y="1292"/>
                </a:lnTo>
                <a:lnTo>
                  <a:pt x="404" y="1372"/>
                </a:lnTo>
                <a:lnTo>
                  <a:pt x="545" y="1453"/>
                </a:lnTo>
                <a:lnTo>
                  <a:pt x="888" y="1614"/>
                </a:lnTo>
                <a:lnTo>
                  <a:pt x="1331" y="1776"/>
                </a:lnTo>
                <a:lnTo>
                  <a:pt x="1856" y="1897"/>
                </a:lnTo>
                <a:lnTo>
                  <a:pt x="2461" y="2018"/>
                </a:lnTo>
                <a:lnTo>
                  <a:pt x="3167" y="2098"/>
                </a:lnTo>
                <a:lnTo>
                  <a:pt x="4659" y="2260"/>
                </a:lnTo>
                <a:lnTo>
                  <a:pt x="6172" y="2401"/>
                </a:lnTo>
                <a:lnTo>
                  <a:pt x="7685" y="2522"/>
                </a:lnTo>
                <a:lnTo>
                  <a:pt x="9197" y="2603"/>
                </a:lnTo>
                <a:lnTo>
                  <a:pt x="9964" y="2623"/>
                </a:lnTo>
                <a:lnTo>
                  <a:pt x="11517" y="2623"/>
                </a:lnTo>
                <a:lnTo>
                  <a:pt x="12303" y="2582"/>
                </a:lnTo>
                <a:lnTo>
                  <a:pt x="13090" y="2542"/>
                </a:lnTo>
                <a:lnTo>
                  <a:pt x="13876" y="2481"/>
                </a:lnTo>
                <a:lnTo>
                  <a:pt x="14683" y="2381"/>
                </a:lnTo>
                <a:lnTo>
                  <a:pt x="15490" y="2280"/>
                </a:lnTo>
                <a:lnTo>
                  <a:pt x="16276" y="2139"/>
                </a:lnTo>
                <a:lnTo>
                  <a:pt x="17023" y="1957"/>
                </a:lnTo>
                <a:lnTo>
                  <a:pt x="17708" y="1776"/>
                </a:lnTo>
                <a:lnTo>
                  <a:pt x="18334" y="1554"/>
                </a:lnTo>
                <a:lnTo>
                  <a:pt x="18898" y="1332"/>
                </a:lnTo>
                <a:lnTo>
                  <a:pt x="19362" y="1110"/>
                </a:lnTo>
                <a:lnTo>
                  <a:pt x="19766" y="888"/>
                </a:lnTo>
                <a:lnTo>
                  <a:pt x="20088" y="686"/>
                </a:lnTo>
                <a:lnTo>
                  <a:pt x="20310" y="485"/>
                </a:lnTo>
                <a:lnTo>
                  <a:pt x="20371" y="404"/>
                </a:lnTo>
                <a:lnTo>
                  <a:pt x="20431" y="323"/>
                </a:lnTo>
                <a:lnTo>
                  <a:pt x="20451" y="243"/>
                </a:lnTo>
                <a:lnTo>
                  <a:pt x="20451" y="182"/>
                </a:lnTo>
                <a:lnTo>
                  <a:pt x="20411" y="122"/>
                </a:lnTo>
                <a:lnTo>
                  <a:pt x="20350" y="81"/>
                </a:lnTo>
                <a:lnTo>
                  <a:pt x="20270" y="41"/>
                </a:lnTo>
                <a:lnTo>
                  <a:pt x="20149" y="21"/>
                </a:lnTo>
                <a:lnTo>
                  <a:pt x="1998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5" name="Google Shape;2505;p41"/>
          <p:cNvGrpSpPr/>
          <p:nvPr/>
        </p:nvGrpSpPr>
        <p:grpSpPr>
          <a:xfrm>
            <a:off x="6753608" y="2291907"/>
            <a:ext cx="1918307" cy="2376248"/>
            <a:chOff x="1652450" y="2386825"/>
            <a:chExt cx="1066200" cy="1320725"/>
          </a:xfrm>
        </p:grpSpPr>
        <p:sp>
          <p:nvSpPr>
            <p:cNvPr id="2506" name="Google Shape;2506;p41"/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1"/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1"/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1"/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1"/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1"/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1"/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1"/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1"/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1"/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1"/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1"/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1"/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1"/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1"/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1"/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1"/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1"/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1"/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1"/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1"/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1"/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1"/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1"/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1"/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1"/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1"/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1"/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1"/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1"/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1"/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1"/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1"/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1"/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1"/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1"/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1"/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1"/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1"/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1"/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1"/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1"/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1"/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1"/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1"/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1"/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1"/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1"/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1"/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1"/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1"/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1"/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1"/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1"/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1"/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1"/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1"/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1"/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1"/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1"/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1"/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1"/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1"/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1"/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1"/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1"/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1"/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1"/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1"/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1"/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1"/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1"/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1"/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1"/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1"/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1"/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1"/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1"/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1"/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1"/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1"/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1"/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1"/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1"/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1"/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1"/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1"/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1"/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1"/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1"/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1"/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1"/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1"/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1"/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1"/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1"/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1"/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1"/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1"/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1"/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1"/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1"/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1"/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1"/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1"/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1"/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1"/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1"/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7" name="Google Shape;2647;p41"/>
          <p:cNvGrpSpPr/>
          <p:nvPr/>
        </p:nvGrpSpPr>
        <p:grpSpPr>
          <a:xfrm flipH="1">
            <a:off x="421878" y="2062051"/>
            <a:ext cx="2086802" cy="2520949"/>
            <a:chOff x="1856550" y="593100"/>
            <a:chExt cx="1159850" cy="1401150"/>
          </a:xfrm>
        </p:grpSpPr>
        <p:sp>
          <p:nvSpPr>
            <p:cNvPr id="2648" name="Google Shape;2648;p41"/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1"/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1"/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1"/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1"/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1"/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1"/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1"/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1"/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1"/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1"/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1"/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1"/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1"/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1"/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1"/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1"/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1"/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1"/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1"/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1"/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1"/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1"/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1"/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1"/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1"/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1"/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1"/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1"/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1"/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1"/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1"/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1"/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1"/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1"/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1"/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1"/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1"/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1"/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1"/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1"/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1"/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1"/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1"/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1"/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1"/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1"/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1"/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1"/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1"/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1"/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1"/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1"/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1"/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1"/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1"/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1"/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1"/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1"/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1"/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1"/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1"/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1"/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1"/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1"/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1"/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1"/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1"/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1"/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1"/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1"/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1"/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1"/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1"/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1"/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1"/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1"/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C6ADEF5-7C4D-F1C8-380D-25DD4228E2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0" y="41269"/>
            <a:ext cx="1606491" cy="16578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CF9C02-0D6F-FDE3-98C3-8EBED82F6B7F}"/>
              </a:ext>
            </a:extLst>
          </p:cNvPr>
          <p:cNvSpPr txBox="1"/>
          <p:nvPr/>
        </p:nvSpPr>
        <p:spPr>
          <a:xfrm>
            <a:off x="365208" y="375720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FFFF"/>
                </a:solidFill>
                <a:latin typeface="Sport Day" pitchFamily="2" charset="0"/>
              </a:rPr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3A9F02-C651-6326-9DC8-682D8E292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0" y="208251"/>
            <a:ext cx="707396" cy="3599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9" name="Google Shape;2889;p45"/>
          <p:cNvSpPr/>
          <p:nvPr/>
        </p:nvSpPr>
        <p:spPr>
          <a:xfrm>
            <a:off x="630648" y="75002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45"/>
          <p:cNvSpPr txBox="1">
            <a:spLocks noGrp="1"/>
          </p:cNvSpPr>
          <p:nvPr>
            <p:ph type="title"/>
          </p:nvPr>
        </p:nvSpPr>
        <p:spPr>
          <a:xfrm>
            <a:off x="719999" y="2145750"/>
            <a:ext cx="4919901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/>
              <a:t>Warm-up</a:t>
            </a:r>
            <a:endParaRPr sz="6000" dirty="0"/>
          </a:p>
        </p:txBody>
      </p:sp>
      <p:sp>
        <p:nvSpPr>
          <p:cNvPr id="2891" name="Google Shape;2891;p45"/>
          <p:cNvSpPr txBox="1">
            <a:spLocks noGrp="1"/>
          </p:cNvSpPr>
          <p:nvPr>
            <p:ph type="title" idx="2"/>
          </p:nvPr>
        </p:nvSpPr>
        <p:spPr>
          <a:xfrm>
            <a:off x="627039" y="827150"/>
            <a:ext cx="1149861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dirty="0"/>
              <a:t>01</a:t>
            </a:r>
            <a:endParaRPr sz="7500" dirty="0"/>
          </a:p>
        </p:txBody>
      </p:sp>
      <p:grpSp>
        <p:nvGrpSpPr>
          <p:cNvPr id="2893" name="Google Shape;2893;p45"/>
          <p:cNvGrpSpPr/>
          <p:nvPr/>
        </p:nvGrpSpPr>
        <p:grpSpPr>
          <a:xfrm>
            <a:off x="4194880" y="328742"/>
            <a:ext cx="1950496" cy="1407113"/>
            <a:chOff x="4194880" y="328742"/>
            <a:chExt cx="1950496" cy="1407113"/>
          </a:xfrm>
        </p:grpSpPr>
        <p:grpSp>
          <p:nvGrpSpPr>
            <p:cNvPr id="2894" name="Google Shape;2894;p45"/>
            <p:cNvGrpSpPr/>
            <p:nvPr/>
          </p:nvGrpSpPr>
          <p:grpSpPr>
            <a:xfrm>
              <a:off x="4535507" y="468428"/>
              <a:ext cx="1249308" cy="1267427"/>
              <a:chOff x="6966450" y="1476750"/>
              <a:chExt cx="415425" cy="421450"/>
            </a:xfrm>
          </p:grpSpPr>
          <p:sp>
            <p:nvSpPr>
              <p:cNvPr id="2895" name="Google Shape;2895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8021" y="1"/>
                    </a:moveTo>
                    <a:lnTo>
                      <a:pt x="7252" y="49"/>
                    </a:lnTo>
                    <a:lnTo>
                      <a:pt x="6532" y="193"/>
                    </a:lnTo>
                    <a:lnTo>
                      <a:pt x="5859" y="337"/>
                    </a:lnTo>
                    <a:lnTo>
                      <a:pt x="5235" y="481"/>
                    </a:lnTo>
                    <a:lnTo>
                      <a:pt x="4659" y="721"/>
                    </a:lnTo>
                    <a:lnTo>
                      <a:pt x="4130" y="961"/>
                    </a:lnTo>
                    <a:lnTo>
                      <a:pt x="3650" y="1249"/>
                    </a:lnTo>
                    <a:lnTo>
                      <a:pt x="3170" y="1537"/>
                    </a:lnTo>
                    <a:lnTo>
                      <a:pt x="2786" y="1874"/>
                    </a:lnTo>
                    <a:lnTo>
                      <a:pt x="2402" y="2210"/>
                    </a:lnTo>
                    <a:lnTo>
                      <a:pt x="2065" y="2594"/>
                    </a:lnTo>
                    <a:lnTo>
                      <a:pt x="1729" y="2930"/>
                    </a:lnTo>
                    <a:lnTo>
                      <a:pt x="1489" y="3314"/>
                    </a:lnTo>
                    <a:lnTo>
                      <a:pt x="1201" y="3747"/>
                    </a:lnTo>
                    <a:lnTo>
                      <a:pt x="817" y="4515"/>
                    </a:lnTo>
                    <a:lnTo>
                      <a:pt x="529" y="5331"/>
                    </a:lnTo>
                    <a:lnTo>
                      <a:pt x="288" y="6052"/>
                    </a:lnTo>
                    <a:lnTo>
                      <a:pt x="144" y="6772"/>
                    </a:lnTo>
                    <a:lnTo>
                      <a:pt x="48" y="7396"/>
                    </a:lnTo>
                    <a:lnTo>
                      <a:pt x="0" y="8357"/>
                    </a:lnTo>
                    <a:lnTo>
                      <a:pt x="0" y="8741"/>
                    </a:lnTo>
                    <a:lnTo>
                      <a:pt x="48" y="9654"/>
                    </a:lnTo>
                    <a:lnTo>
                      <a:pt x="192" y="10614"/>
                    </a:lnTo>
                    <a:lnTo>
                      <a:pt x="433" y="11479"/>
                    </a:lnTo>
                    <a:lnTo>
                      <a:pt x="769" y="12343"/>
                    </a:lnTo>
                    <a:lnTo>
                      <a:pt x="1201" y="13159"/>
                    </a:lnTo>
                    <a:lnTo>
                      <a:pt x="1681" y="13928"/>
                    </a:lnTo>
                    <a:lnTo>
                      <a:pt x="2306" y="14600"/>
                    </a:lnTo>
                    <a:lnTo>
                      <a:pt x="2978" y="15225"/>
                    </a:lnTo>
                    <a:lnTo>
                      <a:pt x="3314" y="15513"/>
                    </a:lnTo>
                    <a:lnTo>
                      <a:pt x="3698" y="15753"/>
                    </a:lnTo>
                    <a:lnTo>
                      <a:pt x="4130" y="15993"/>
                    </a:lnTo>
                    <a:lnTo>
                      <a:pt x="4563" y="16185"/>
                    </a:lnTo>
                    <a:lnTo>
                      <a:pt x="4995" y="16377"/>
                    </a:lnTo>
                    <a:lnTo>
                      <a:pt x="5475" y="16521"/>
                    </a:lnTo>
                    <a:lnTo>
                      <a:pt x="5955" y="16665"/>
                    </a:lnTo>
                    <a:lnTo>
                      <a:pt x="6436" y="16761"/>
                    </a:lnTo>
                    <a:lnTo>
                      <a:pt x="6964" y="16809"/>
                    </a:lnTo>
                    <a:lnTo>
                      <a:pt x="7540" y="16857"/>
                    </a:lnTo>
                    <a:lnTo>
                      <a:pt x="8069" y="16857"/>
                    </a:lnTo>
                    <a:lnTo>
                      <a:pt x="8645" y="16809"/>
                    </a:lnTo>
                    <a:lnTo>
                      <a:pt x="9269" y="16761"/>
                    </a:lnTo>
                    <a:lnTo>
                      <a:pt x="9893" y="16665"/>
                    </a:lnTo>
                    <a:lnTo>
                      <a:pt x="10518" y="16521"/>
                    </a:lnTo>
                    <a:lnTo>
                      <a:pt x="11142" y="16329"/>
                    </a:lnTo>
                    <a:lnTo>
                      <a:pt x="11959" y="16089"/>
                    </a:lnTo>
                    <a:lnTo>
                      <a:pt x="12679" y="15753"/>
                    </a:lnTo>
                    <a:lnTo>
                      <a:pt x="13303" y="15369"/>
                    </a:lnTo>
                    <a:lnTo>
                      <a:pt x="13928" y="14888"/>
                    </a:lnTo>
                    <a:lnTo>
                      <a:pt x="14456" y="14408"/>
                    </a:lnTo>
                    <a:lnTo>
                      <a:pt x="14936" y="13880"/>
                    </a:lnTo>
                    <a:lnTo>
                      <a:pt x="15320" y="13255"/>
                    </a:lnTo>
                    <a:lnTo>
                      <a:pt x="15705" y="12679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425" y="10662"/>
                    </a:lnTo>
                    <a:lnTo>
                      <a:pt x="16521" y="9942"/>
                    </a:lnTo>
                    <a:lnTo>
                      <a:pt x="16569" y="9221"/>
                    </a:lnTo>
                    <a:lnTo>
                      <a:pt x="16617" y="8501"/>
                    </a:lnTo>
                    <a:lnTo>
                      <a:pt x="16569" y="7781"/>
                    </a:lnTo>
                    <a:lnTo>
                      <a:pt x="16473" y="7060"/>
                    </a:lnTo>
                    <a:lnTo>
                      <a:pt x="16281" y="6340"/>
                    </a:lnTo>
                    <a:lnTo>
                      <a:pt x="16089" y="5619"/>
                    </a:lnTo>
                    <a:lnTo>
                      <a:pt x="15849" y="4947"/>
                    </a:lnTo>
                    <a:lnTo>
                      <a:pt x="15512" y="4275"/>
                    </a:lnTo>
                    <a:lnTo>
                      <a:pt x="15176" y="3650"/>
                    </a:lnTo>
                    <a:lnTo>
                      <a:pt x="14744" y="3074"/>
                    </a:lnTo>
                    <a:lnTo>
                      <a:pt x="14312" y="2498"/>
                    </a:lnTo>
                    <a:lnTo>
                      <a:pt x="13784" y="2018"/>
                    </a:lnTo>
                    <a:lnTo>
                      <a:pt x="13207" y="1537"/>
                    </a:lnTo>
                    <a:lnTo>
                      <a:pt x="12631" y="1105"/>
                    </a:lnTo>
                    <a:lnTo>
                      <a:pt x="11959" y="769"/>
                    </a:lnTo>
                    <a:lnTo>
                      <a:pt x="11286" y="481"/>
                    </a:lnTo>
                    <a:lnTo>
                      <a:pt x="10518" y="241"/>
                    </a:lnTo>
                    <a:lnTo>
                      <a:pt x="9749" y="97"/>
                    </a:lnTo>
                    <a:lnTo>
                      <a:pt x="89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0" y="8741"/>
                    </a:moveTo>
                    <a:lnTo>
                      <a:pt x="0" y="8741"/>
                    </a:lnTo>
                    <a:lnTo>
                      <a:pt x="0" y="8357"/>
                    </a:lnTo>
                    <a:lnTo>
                      <a:pt x="48" y="7396"/>
                    </a:lnTo>
                    <a:lnTo>
                      <a:pt x="144" y="6772"/>
                    </a:lnTo>
                    <a:lnTo>
                      <a:pt x="288" y="6052"/>
                    </a:lnTo>
                    <a:lnTo>
                      <a:pt x="529" y="5331"/>
                    </a:lnTo>
                    <a:lnTo>
                      <a:pt x="817" y="4515"/>
                    </a:lnTo>
                    <a:lnTo>
                      <a:pt x="1201" y="3747"/>
                    </a:lnTo>
                    <a:lnTo>
                      <a:pt x="1489" y="3314"/>
                    </a:lnTo>
                    <a:lnTo>
                      <a:pt x="1729" y="2930"/>
                    </a:lnTo>
                    <a:lnTo>
                      <a:pt x="2065" y="2594"/>
                    </a:lnTo>
                    <a:lnTo>
                      <a:pt x="2402" y="2210"/>
                    </a:lnTo>
                    <a:lnTo>
                      <a:pt x="2786" y="1874"/>
                    </a:lnTo>
                    <a:lnTo>
                      <a:pt x="3170" y="1537"/>
                    </a:lnTo>
                    <a:lnTo>
                      <a:pt x="3650" y="1249"/>
                    </a:lnTo>
                    <a:lnTo>
                      <a:pt x="4130" y="961"/>
                    </a:lnTo>
                    <a:lnTo>
                      <a:pt x="4659" y="721"/>
                    </a:lnTo>
                    <a:lnTo>
                      <a:pt x="5235" y="481"/>
                    </a:lnTo>
                    <a:lnTo>
                      <a:pt x="5859" y="337"/>
                    </a:lnTo>
                    <a:lnTo>
                      <a:pt x="6532" y="193"/>
                    </a:lnTo>
                    <a:lnTo>
                      <a:pt x="7252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933" y="1"/>
                    </a:lnTo>
                    <a:lnTo>
                      <a:pt x="9749" y="97"/>
                    </a:lnTo>
                    <a:lnTo>
                      <a:pt x="10518" y="241"/>
                    </a:lnTo>
                    <a:lnTo>
                      <a:pt x="11286" y="481"/>
                    </a:lnTo>
                    <a:lnTo>
                      <a:pt x="11959" y="769"/>
                    </a:lnTo>
                    <a:lnTo>
                      <a:pt x="12631" y="1105"/>
                    </a:lnTo>
                    <a:lnTo>
                      <a:pt x="13207" y="1537"/>
                    </a:lnTo>
                    <a:lnTo>
                      <a:pt x="13784" y="2018"/>
                    </a:lnTo>
                    <a:lnTo>
                      <a:pt x="14312" y="2498"/>
                    </a:lnTo>
                    <a:lnTo>
                      <a:pt x="14744" y="3074"/>
                    </a:lnTo>
                    <a:lnTo>
                      <a:pt x="15176" y="3650"/>
                    </a:lnTo>
                    <a:lnTo>
                      <a:pt x="15512" y="4275"/>
                    </a:lnTo>
                    <a:lnTo>
                      <a:pt x="15849" y="4947"/>
                    </a:lnTo>
                    <a:lnTo>
                      <a:pt x="16089" y="5619"/>
                    </a:lnTo>
                    <a:lnTo>
                      <a:pt x="16281" y="6340"/>
                    </a:lnTo>
                    <a:lnTo>
                      <a:pt x="16473" y="7060"/>
                    </a:lnTo>
                    <a:lnTo>
                      <a:pt x="16569" y="7781"/>
                    </a:lnTo>
                    <a:lnTo>
                      <a:pt x="16617" y="8501"/>
                    </a:lnTo>
                    <a:lnTo>
                      <a:pt x="16569" y="9221"/>
                    </a:lnTo>
                    <a:lnTo>
                      <a:pt x="16521" y="9942"/>
                    </a:lnTo>
                    <a:lnTo>
                      <a:pt x="16425" y="10662"/>
                    </a:lnTo>
                    <a:lnTo>
                      <a:pt x="16233" y="11334"/>
                    </a:lnTo>
                    <a:lnTo>
                      <a:pt x="15993" y="12007"/>
                    </a:lnTo>
                    <a:lnTo>
                      <a:pt x="15705" y="12679"/>
                    </a:lnTo>
                    <a:lnTo>
                      <a:pt x="15320" y="13255"/>
                    </a:lnTo>
                    <a:lnTo>
                      <a:pt x="14936" y="13880"/>
                    </a:lnTo>
                    <a:lnTo>
                      <a:pt x="14456" y="14408"/>
                    </a:lnTo>
                    <a:lnTo>
                      <a:pt x="13928" y="14888"/>
                    </a:lnTo>
                    <a:lnTo>
                      <a:pt x="13303" y="15369"/>
                    </a:lnTo>
                    <a:lnTo>
                      <a:pt x="12679" y="15753"/>
                    </a:lnTo>
                    <a:lnTo>
                      <a:pt x="11959" y="1608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0518" y="16521"/>
                    </a:lnTo>
                    <a:lnTo>
                      <a:pt x="9893" y="16665"/>
                    </a:lnTo>
                    <a:lnTo>
                      <a:pt x="9269" y="16761"/>
                    </a:lnTo>
                    <a:lnTo>
                      <a:pt x="8645" y="16809"/>
                    </a:lnTo>
                    <a:lnTo>
                      <a:pt x="8069" y="16857"/>
                    </a:lnTo>
                    <a:lnTo>
                      <a:pt x="7540" y="16857"/>
                    </a:lnTo>
                    <a:lnTo>
                      <a:pt x="6964" y="16809"/>
                    </a:lnTo>
                    <a:lnTo>
                      <a:pt x="6436" y="16761"/>
                    </a:lnTo>
                    <a:lnTo>
                      <a:pt x="5955" y="16665"/>
                    </a:lnTo>
                    <a:lnTo>
                      <a:pt x="5475" y="16521"/>
                    </a:lnTo>
                    <a:lnTo>
                      <a:pt x="4995" y="16377"/>
                    </a:lnTo>
                    <a:lnTo>
                      <a:pt x="4563" y="16185"/>
                    </a:lnTo>
                    <a:lnTo>
                      <a:pt x="4130" y="15993"/>
                    </a:lnTo>
                    <a:lnTo>
                      <a:pt x="3698" y="15753"/>
                    </a:lnTo>
                    <a:lnTo>
                      <a:pt x="3314" y="15513"/>
                    </a:lnTo>
                    <a:lnTo>
                      <a:pt x="2978" y="15225"/>
                    </a:lnTo>
                    <a:lnTo>
                      <a:pt x="2306" y="14600"/>
                    </a:lnTo>
                    <a:lnTo>
                      <a:pt x="1681" y="13928"/>
                    </a:lnTo>
                    <a:lnTo>
                      <a:pt x="1201" y="13159"/>
                    </a:lnTo>
                    <a:lnTo>
                      <a:pt x="769" y="12343"/>
                    </a:lnTo>
                    <a:lnTo>
                      <a:pt x="433" y="11479"/>
                    </a:lnTo>
                    <a:lnTo>
                      <a:pt x="192" y="10614"/>
                    </a:lnTo>
                    <a:lnTo>
                      <a:pt x="48" y="9654"/>
                    </a:lnTo>
                    <a:lnTo>
                      <a:pt x="0" y="87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45"/>
              <p:cNvSpPr/>
              <p:nvPr/>
            </p:nvSpPr>
            <p:spPr>
              <a:xfrm>
                <a:off x="6966450" y="1476750"/>
                <a:ext cx="28337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1335" h="16858" extrusionOk="0">
                    <a:moveTo>
                      <a:pt x="7876" y="16857"/>
                    </a:move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close/>
                    <a:moveTo>
                      <a:pt x="11142" y="16329"/>
                    </a:moveTo>
                    <a:lnTo>
                      <a:pt x="11142" y="16329"/>
                    </a:lnTo>
                    <a:lnTo>
                      <a:pt x="10278" y="16569"/>
                    </a:lnTo>
                    <a:lnTo>
                      <a:pt x="9461" y="16713"/>
                    </a:lnTo>
                    <a:lnTo>
                      <a:pt x="8645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close/>
                    <a:moveTo>
                      <a:pt x="11286" y="16329"/>
                    </a:moveTo>
                    <a:lnTo>
                      <a:pt x="11286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close/>
                    <a:moveTo>
                      <a:pt x="11334" y="16281"/>
                    </a:move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45"/>
              <p:cNvSpPr/>
              <p:nvPr/>
            </p:nvSpPr>
            <p:spPr>
              <a:xfrm>
                <a:off x="7163350" y="18981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45"/>
              <p:cNvSpPr/>
              <p:nvPr/>
            </p:nvSpPr>
            <p:spPr>
              <a:xfrm>
                <a:off x="7163350" y="1884975"/>
                <a:ext cx="8167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529" fill="none" extrusionOk="0">
                    <a:moveTo>
                      <a:pt x="3266" y="0"/>
                    </a:moveTo>
                    <a:lnTo>
                      <a:pt x="3266" y="0"/>
                    </a:lnTo>
                    <a:lnTo>
                      <a:pt x="2402" y="240"/>
                    </a:lnTo>
                    <a:lnTo>
                      <a:pt x="1585" y="384"/>
                    </a:lnTo>
                    <a:lnTo>
                      <a:pt x="769" y="480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769" y="480"/>
                    </a:lnTo>
                    <a:lnTo>
                      <a:pt x="1585" y="384"/>
                    </a:lnTo>
                    <a:lnTo>
                      <a:pt x="2402" y="240"/>
                    </a:lnTo>
                    <a:lnTo>
                      <a:pt x="32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45"/>
              <p:cNvSpPr/>
              <p:nvPr/>
            </p:nvSpPr>
            <p:spPr>
              <a:xfrm>
                <a:off x="7245000" y="1884975"/>
                <a:ext cx="3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" fill="none" extrusionOk="0">
                    <a:moveTo>
                      <a:pt x="144" y="0"/>
                    </a:moveTo>
                    <a:lnTo>
                      <a:pt x="14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45"/>
              <p:cNvSpPr/>
              <p:nvPr/>
            </p:nvSpPr>
            <p:spPr>
              <a:xfrm>
                <a:off x="7249800" y="1883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45"/>
              <p:cNvSpPr/>
              <p:nvPr/>
            </p:nvSpPr>
            <p:spPr>
              <a:xfrm>
                <a:off x="6966450" y="1476750"/>
                <a:ext cx="21252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8501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45"/>
              <p:cNvSpPr/>
              <p:nvPr/>
            </p:nvSpPr>
            <p:spPr>
              <a:xfrm>
                <a:off x="7178950" y="1476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9797" y="865"/>
                    </a:moveTo>
                    <a:lnTo>
                      <a:pt x="10278" y="961"/>
                    </a:lnTo>
                    <a:lnTo>
                      <a:pt x="10758" y="1057"/>
                    </a:lnTo>
                    <a:lnTo>
                      <a:pt x="11238" y="1249"/>
                    </a:lnTo>
                    <a:lnTo>
                      <a:pt x="11670" y="1441"/>
                    </a:lnTo>
                    <a:lnTo>
                      <a:pt x="12055" y="1681"/>
                    </a:lnTo>
                    <a:lnTo>
                      <a:pt x="12439" y="1970"/>
                    </a:lnTo>
                    <a:lnTo>
                      <a:pt x="12775" y="2258"/>
                    </a:lnTo>
                    <a:lnTo>
                      <a:pt x="13111" y="2594"/>
                    </a:lnTo>
                    <a:lnTo>
                      <a:pt x="13351" y="2978"/>
                    </a:lnTo>
                    <a:lnTo>
                      <a:pt x="13639" y="3362"/>
                    </a:lnTo>
                    <a:lnTo>
                      <a:pt x="13832" y="3747"/>
                    </a:lnTo>
                    <a:lnTo>
                      <a:pt x="14024" y="4179"/>
                    </a:lnTo>
                    <a:lnTo>
                      <a:pt x="14168" y="4611"/>
                    </a:lnTo>
                    <a:lnTo>
                      <a:pt x="14312" y="5091"/>
                    </a:lnTo>
                    <a:lnTo>
                      <a:pt x="14408" y="5523"/>
                    </a:lnTo>
                    <a:lnTo>
                      <a:pt x="14456" y="6004"/>
                    </a:lnTo>
                    <a:lnTo>
                      <a:pt x="14456" y="6436"/>
                    </a:lnTo>
                    <a:lnTo>
                      <a:pt x="14456" y="6916"/>
                    </a:lnTo>
                    <a:lnTo>
                      <a:pt x="14408" y="7348"/>
                    </a:lnTo>
                    <a:lnTo>
                      <a:pt x="14312" y="7829"/>
                    </a:lnTo>
                    <a:lnTo>
                      <a:pt x="14216" y="8261"/>
                    </a:lnTo>
                    <a:lnTo>
                      <a:pt x="14024" y="8693"/>
                    </a:lnTo>
                    <a:lnTo>
                      <a:pt x="13880" y="9077"/>
                    </a:lnTo>
                    <a:lnTo>
                      <a:pt x="13639" y="9462"/>
                    </a:lnTo>
                    <a:lnTo>
                      <a:pt x="13351" y="9846"/>
                    </a:lnTo>
                    <a:lnTo>
                      <a:pt x="13063" y="10182"/>
                    </a:lnTo>
                    <a:lnTo>
                      <a:pt x="12727" y="10518"/>
                    </a:lnTo>
                    <a:lnTo>
                      <a:pt x="12343" y="10758"/>
                    </a:lnTo>
                    <a:lnTo>
                      <a:pt x="11911" y="11046"/>
                    </a:lnTo>
                    <a:lnTo>
                      <a:pt x="11478" y="11238"/>
                    </a:lnTo>
                    <a:lnTo>
                      <a:pt x="10950" y="11431"/>
                    </a:lnTo>
                    <a:lnTo>
                      <a:pt x="10374" y="11575"/>
                    </a:lnTo>
                    <a:lnTo>
                      <a:pt x="9845" y="11671"/>
                    </a:lnTo>
                    <a:lnTo>
                      <a:pt x="9317" y="11719"/>
                    </a:lnTo>
                    <a:lnTo>
                      <a:pt x="8261" y="11719"/>
                    </a:lnTo>
                    <a:lnTo>
                      <a:pt x="7684" y="11623"/>
                    </a:lnTo>
                    <a:lnTo>
                      <a:pt x="7156" y="11479"/>
                    </a:lnTo>
                    <a:lnTo>
                      <a:pt x="6676" y="11286"/>
                    </a:lnTo>
                    <a:lnTo>
                      <a:pt x="6244" y="11094"/>
                    </a:lnTo>
                    <a:lnTo>
                      <a:pt x="5811" y="10806"/>
                    </a:lnTo>
                    <a:lnTo>
                      <a:pt x="5427" y="10470"/>
                    </a:lnTo>
                    <a:lnTo>
                      <a:pt x="5091" y="10134"/>
                    </a:lnTo>
                    <a:lnTo>
                      <a:pt x="4803" y="9750"/>
                    </a:lnTo>
                    <a:lnTo>
                      <a:pt x="4515" y="9365"/>
                    </a:lnTo>
                    <a:lnTo>
                      <a:pt x="4275" y="8933"/>
                    </a:lnTo>
                    <a:lnTo>
                      <a:pt x="4082" y="8453"/>
                    </a:lnTo>
                    <a:lnTo>
                      <a:pt x="3938" y="7973"/>
                    </a:lnTo>
                    <a:lnTo>
                      <a:pt x="3842" y="7492"/>
                    </a:lnTo>
                    <a:lnTo>
                      <a:pt x="3746" y="7012"/>
                    </a:lnTo>
                    <a:lnTo>
                      <a:pt x="3746" y="6484"/>
                    </a:lnTo>
                    <a:lnTo>
                      <a:pt x="3746" y="6244"/>
                    </a:lnTo>
                    <a:lnTo>
                      <a:pt x="3794" y="5619"/>
                    </a:lnTo>
                    <a:lnTo>
                      <a:pt x="3842" y="5235"/>
                    </a:lnTo>
                    <a:lnTo>
                      <a:pt x="3938" y="4755"/>
                    </a:lnTo>
                    <a:lnTo>
                      <a:pt x="4082" y="4275"/>
                    </a:lnTo>
                    <a:lnTo>
                      <a:pt x="4275" y="3795"/>
                    </a:lnTo>
                    <a:lnTo>
                      <a:pt x="4515" y="3266"/>
                    </a:lnTo>
                    <a:lnTo>
                      <a:pt x="4851" y="2738"/>
                    </a:lnTo>
                    <a:lnTo>
                      <a:pt x="5283" y="2306"/>
                    </a:lnTo>
                    <a:lnTo>
                      <a:pt x="5811" y="1874"/>
                    </a:lnTo>
                    <a:lnTo>
                      <a:pt x="6436" y="1489"/>
                    </a:lnTo>
                    <a:lnTo>
                      <a:pt x="6772" y="1297"/>
                    </a:lnTo>
                    <a:lnTo>
                      <a:pt x="7156" y="1153"/>
                    </a:lnTo>
                    <a:lnTo>
                      <a:pt x="7540" y="1057"/>
                    </a:lnTo>
                    <a:lnTo>
                      <a:pt x="7972" y="961"/>
                    </a:lnTo>
                    <a:lnTo>
                      <a:pt x="8453" y="913"/>
                    </a:lnTo>
                    <a:lnTo>
                      <a:pt x="8933" y="865"/>
                    </a:lnTo>
                    <a:close/>
                    <a:moveTo>
                      <a:pt x="8021" y="1"/>
                    </a:move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45"/>
              <p:cNvSpPr/>
              <p:nvPr/>
            </p:nvSpPr>
            <p:spPr>
              <a:xfrm>
                <a:off x="7060100" y="1498350"/>
                <a:ext cx="267750" cy="271375"/>
              </a:xfrm>
              <a:custGeom>
                <a:avLst/>
                <a:gdLst/>
                <a:ahLst/>
                <a:cxnLst/>
                <a:rect l="l" t="t" r="r" b="b"/>
                <a:pathLst>
                  <a:path w="10710" h="10855" fill="none" extrusionOk="0">
                    <a:moveTo>
                      <a:pt x="5091" y="10855"/>
                    </a:moveTo>
                    <a:lnTo>
                      <a:pt x="5091" y="10855"/>
                    </a:lnTo>
                    <a:lnTo>
                      <a:pt x="4515" y="10855"/>
                    </a:lnTo>
                    <a:lnTo>
                      <a:pt x="3938" y="10759"/>
                    </a:lnTo>
                    <a:lnTo>
                      <a:pt x="3410" y="10615"/>
                    </a:lnTo>
                    <a:lnTo>
                      <a:pt x="2930" y="10422"/>
                    </a:lnTo>
                    <a:lnTo>
                      <a:pt x="2498" y="10230"/>
                    </a:lnTo>
                    <a:lnTo>
                      <a:pt x="2065" y="9942"/>
                    </a:lnTo>
                    <a:lnTo>
                      <a:pt x="1681" y="9606"/>
                    </a:lnTo>
                    <a:lnTo>
                      <a:pt x="1345" y="9270"/>
                    </a:lnTo>
                    <a:lnTo>
                      <a:pt x="1057" y="8886"/>
                    </a:lnTo>
                    <a:lnTo>
                      <a:pt x="769" y="8501"/>
                    </a:lnTo>
                    <a:lnTo>
                      <a:pt x="529" y="8069"/>
                    </a:lnTo>
                    <a:lnTo>
                      <a:pt x="336" y="7589"/>
                    </a:lnTo>
                    <a:lnTo>
                      <a:pt x="192" y="7109"/>
                    </a:lnTo>
                    <a:lnTo>
                      <a:pt x="96" y="6628"/>
                    </a:lnTo>
                    <a:lnTo>
                      <a:pt x="0" y="6148"/>
                    </a:lnTo>
                    <a:lnTo>
                      <a:pt x="0" y="5620"/>
                    </a:lnTo>
                    <a:lnTo>
                      <a:pt x="0" y="5620"/>
                    </a:lnTo>
                    <a:lnTo>
                      <a:pt x="0" y="5380"/>
                    </a:lnTo>
                    <a:lnTo>
                      <a:pt x="48" y="4755"/>
                    </a:lnTo>
                    <a:lnTo>
                      <a:pt x="96" y="4371"/>
                    </a:lnTo>
                    <a:lnTo>
                      <a:pt x="192" y="3891"/>
                    </a:lnTo>
                    <a:lnTo>
                      <a:pt x="336" y="3411"/>
                    </a:lnTo>
                    <a:lnTo>
                      <a:pt x="529" y="2931"/>
                    </a:lnTo>
                    <a:lnTo>
                      <a:pt x="769" y="2402"/>
                    </a:lnTo>
                    <a:lnTo>
                      <a:pt x="1105" y="1874"/>
                    </a:lnTo>
                    <a:lnTo>
                      <a:pt x="1537" y="1442"/>
                    </a:lnTo>
                    <a:lnTo>
                      <a:pt x="2065" y="1010"/>
                    </a:lnTo>
                    <a:lnTo>
                      <a:pt x="2690" y="625"/>
                    </a:lnTo>
                    <a:lnTo>
                      <a:pt x="3026" y="433"/>
                    </a:lnTo>
                    <a:lnTo>
                      <a:pt x="3410" y="289"/>
                    </a:lnTo>
                    <a:lnTo>
                      <a:pt x="3794" y="193"/>
                    </a:lnTo>
                    <a:lnTo>
                      <a:pt x="4226" y="97"/>
                    </a:lnTo>
                    <a:lnTo>
                      <a:pt x="4707" y="49"/>
                    </a:lnTo>
                    <a:lnTo>
                      <a:pt x="5187" y="1"/>
                    </a:lnTo>
                    <a:lnTo>
                      <a:pt x="5187" y="1"/>
                    </a:lnTo>
                    <a:lnTo>
                      <a:pt x="5475" y="1"/>
                    </a:lnTo>
                    <a:lnTo>
                      <a:pt x="5475" y="1"/>
                    </a:lnTo>
                    <a:lnTo>
                      <a:pt x="6051" y="1"/>
                    </a:lnTo>
                    <a:lnTo>
                      <a:pt x="6532" y="97"/>
                    </a:lnTo>
                    <a:lnTo>
                      <a:pt x="7012" y="193"/>
                    </a:lnTo>
                    <a:lnTo>
                      <a:pt x="7492" y="385"/>
                    </a:lnTo>
                    <a:lnTo>
                      <a:pt x="7924" y="577"/>
                    </a:lnTo>
                    <a:lnTo>
                      <a:pt x="8309" y="817"/>
                    </a:lnTo>
                    <a:lnTo>
                      <a:pt x="8693" y="1106"/>
                    </a:lnTo>
                    <a:lnTo>
                      <a:pt x="9029" y="1394"/>
                    </a:lnTo>
                    <a:lnTo>
                      <a:pt x="9365" y="1730"/>
                    </a:lnTo>
                    <a:lnTo>
                      <a:pt x="9605" y="2114"/>
                    </a:lnTo>
                    <a:lnTo>
                      <a:pt x="9893" y="2498"/>
                    </a:lnTo>
                    <a:lnTo>
                      <a:pt x="10086" y="2883"/>
                    </a:lnTo>
                    <a:lnTo>
                      <a:pt x="10278" y="3315"/>
                    </a:lnTo>
                    <a:lnTo>
                      <a:pt x="10422" y="3747"/>
                    </a:lnTo>
                    <a:lnTo>
                      <a:pt x="10566" y="4227"/>
                    </a:lnTo>
                    <a:lnTo>
                      <a:pt x="10662" y="4659"/>
                    </a:lnTo>
                    <a:lnTo>
                      <a:pt x="10710" y="5140"/>
                    </a:lnTo>
                    <a:lnTo>
                      <a:pt x="10710" y="5572"/>
                    </a:lnTo>
                    <a:lnTo>
                      <a:pt x="10710" y="6052"/>
                    </a:lnTo>
                    <a:lnTo>
                      <a:pt x="10662" y="6484"/>
                    </a:lnTo>
                    <a:lnTo>
                      <a:pt x="10566" y="6965"/>
                    </a:lnTo>
                    <a:lnTo>
                      <a:pt x="10470" y="7397"/>
                    </a:lnTo>
                    <a:lnTo>
                      <a:pt x="10278" y="7829"/>
                    </a:lnTo>
                    <a:lnTo>
                      <a:pt x="10134" y="8213"/>
                    </a:lnTo>
                    <a:lnTo>
                      <a:pt x="9893" y="8598"/>
                    </a:lnTo>
                    <a:lnTo>
                      <a:pt x="9605" y="8982"/>
                    </a:lnTo>
                    <a:lnTo>
                      <a:pt x="9317" y="9318"/>
                    </a:lnTo>
                    <a:lnTo>
                      <a:pt x="8981" y="9654"/>
                    </a:lnTo>
                    <a:lnTo>
                      <a:pt x="8597" y="9894"/>
                    </a:lnTo>
                    <a:lnTo>
                      <a:pt x="8165" y="10182"/>
                    </a:lnTo>
                    <a:lnTo>
                      <a:pt x="7732" y="10374"/>
                    </a:lnTo>
                    <a:lnTo>
                      <a:pt x="7204" y="10567"/>
                    </a:lnTo>
                    <a:lnTo>
                      <a:pt x="7204" y="10567"/>
                    </a:lnTo>
                    <a:lnTo>
                      <a:pt x="6628" y="10711"/>
                    </a:lnTo>
                    <a:lnTo>
                      <a:pt x="6099" y="10807"/>
                    </a:lnTo>
                    <a:lnTo>
                      <a:pt x="5571" y="10855"/>
                    </a:lnTo>
                    <a:lnTo>
                      <a:pt x="5091" y="108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45"/>
              <p:cNvSpPr/>
              <p:nvPr/>
            </p:nvSpPr>
            <p:spPr>
              <a:xfrm>
                <a:off x="7263000" y="1541575"/>
                <a:ext cx="780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818" extrusionOk="0">
                    <a:moveTo>
                      <a:pt x="721" y="1"/>
                    </a:moveTo>
                    <a:lnTo>
                      <a:pt x="1" y="289"/>
                    </a:lnTo>
                    <a:lnTo>
                      <a:pt x="961" y="337"/>
                    </a:lnTo>
                    <a:lnTo>
                      <a:pt x="1777" y="481"/>
                    </a:lnTo>
                    <a:lnTo>
                      <a:pt x="2546" y="625"/>
                    </a:lnTo>
                    <a:lnTo>
                      <a:pt x="3122" y="817"/>
                    </a:lnTo>
                    <a:lnTo>
                      <a:pt x="2882" y="481"/>
                    </a:lnTo>
                    <a:lnTo>
                      <a:pt x="2114" y="241"/>
                    </a:lnTo>
                    <a:lnTo>
                      <a:pt x="1393" y="145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45"/>
              <p:cNvSpPr/>
              <p:nvPr/>
            </p:nvSpPr>
            <p:spPr>
              <a:xfrm>
                <a:off x="7195775" y="1643650"/>
                <a:ext cx="150100" cy="151300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6052" extrusionOk="0">
                    <a:moveTo>
                      <a:pt x="2738" y="0"/>
                    </a:moveTo>
                    <a:lnTo>
                      <a:pt x="2545" y="96"/>
                    </a:lnTo>
                    <a:lnTo>
                      <a:pt x="2209" y="336"/>
                    </a:lnTo>
                    <a:lnTo>
                      <a:pt x="1297" y="1153"/>
                    </a:lnTo>
                    <a:lnTo>
                      <a:pt x="432" y="1969"/>
                    </a:lnTo>
                    <a:lnTo>
                      <a:pt x="96" y="2305"/>
                    </a:lnTo>
                    <a:lnTo>
                      <a:pt x="0" y="2497"/>
                    </a:lnTo>
                    <a:lnTo>
                      <a:pt x="0" y="2689"/>
                    </a:lnTo>
                    <a:lnTo>
                      <a:pt x="144" y="3170"/>
                    </a:lnTo>
                    <a:lnTo>
                      <a:pt x="528" y="4370"/>
                    </a:lnTo>
                    <a:lnTo>
                      <a:pt x="1153" y="6051"/>
                    </a:lnTo>
                    <a:lnTo>
                      <a:pt x="4034" y="6051"/>
                    </a:lnTo>
                    <a:lnTo>
                      <a:pt x="4466" y="6003"/>
                    </a:lnTo>
                    <a:lnTo>
                      <a:pt x="4755" y="6003"/>
                    </a:lnTo>
                    <a:lnTo>
                      <a:pt x="4851" y="5907"/>
                    </a:lnTo>
                    <a:lnTo>
                      <a:pt x="4947" y="5811"/>
                    </a:lnTo>
                    <a:lnTo>
                      <a:pt x="5139" y="5379"/>
                    </a:lnTo>
                    <a:lnTo>
                      <a:pt x="5379" y="4803"/>
                    </a:lnTo>
                    <a:lnTo>
                      <a:pt x="5571" y="4178"/>
                    </a:lnTo>
                    <a:lnTo>
                      <a:pt x="5763" y="3506"/>
                    </a:lnTo>
                    <a:lnTo>
                      <a:pt x="5907" y="2834"/>
                    </a:lnTo>
                    <a:lnTo>
                      <a:pt x="6003" y="2353"/>
                    </a:lnTo>
                    <a:lnTo>
                      <a:pt x="6003" y="2161"/>
                    </a:lnTo>
                    <a:lnTo>
                      <a:pt x="5955" y="2017"/>
                    </a:lnTo>
                    <a:lnTo>
                      <a:pt x="5907" y="1873"/>
                    </a:lnTo>
                    <a:lnTo>
                      <a:pt x="5763" y="1777"/>
                    </a:lnTo>
                    <a:lnTo>
                      <a:pt x="5427" y="1441"/>
                    </a:lnTo>
                    <a:lnTo>
                      <a:pt x="4899" y="1105"/>
                    </a:lnTo>
                    <a:lnTo>
                      <a:pt x="4370" y="816"/>
                    </a:lnTo>
                    <a:lnTo>
                      <a:pt x="3314" y="240"/>
                    </a:lnTo>
                    <a:lnTo>
                      <a:pt x="2930" y="48"/>
                    </a:lnTo>
                    <a:lnTo>
                      <a:pt x="27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45"/>
              <p:cNvSpPr/>
              <p:nvPr/>
            </p:nvSpPr>
            <p:spPr>
              <a:xfrm>
                <a:off x="6995250" y="1594425"/>
                <a:ext cx="129700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5956" extrusionOk="0">
                    <a:moveTo>
                      <a:pt x="4419" y="0"/>
                    </a:moveTo>
                    <a:lnTo>
                      <a:pt x="3843" y="48"/>
                    </a:lnTo>
                    <a:lnTo>
                      <a:pt x="2690" y="192"/>
                    </a:lnTo>
                    <a:lnTo>
                      <a:pt x="1538" y="384"/>
                    </a:lnTo>
                    <a:lnTo>
                      <a:pt x="1154" y="480"/>
                    </a:lnTo>
                    <a:lnTo>
                      <a:pt x="961" y="528"/>
                    </a:lnTo>
                    <a:lnTo>
                      <a:pt x="865" y="768"/>
                    </a:lnTo>
                    <a:lnTo>
                      <a:pt x="721" y="1249"/>
                    </a:lnTo>
                    <a:lnTo>
                      <a:pt x="385" y="2641"/>
                    </a:lnTo>
                    <a:lnTo>
                      <a:pt x="1" y="4610"/>
                    </a:lnTo>
                    <a:lnTo>
                      <a:pt x="1154" y="5331"/>
                    </a:lnTo>
                    <a:lnTo>
                      <a:pt x="1970" y="5763"/>
                    </a:lnTo>
                    <a:lnTo>
                      <a:pt x="2306" y="5907"/>
                    </a:lnTo>
                    <a:lnTo>
                      <a:pt x="2498" y="5955"/>
                    </a:lnTo>
                    <a:lnTo>
                      <a:pt x="2690" y="5859"/>
                    </a:lnTo>
                    <a:lnTo>
                      <a:pt x="3026" y="5619"/>
                    </a:lnTo>
                    <a:lnTo>
                      <a:pt x="3939" y="4947"/>
                    </a:lnTo>
                    <a:lnTo>
                      <a:pt x="4803" y="4274"/>
                    </a:lnTo>
                    <a:lnTo>
                      <a:pt x="5092" y="4034"/>
                    </a:lnTo>
                    <a:lnTo>
                      <a:pt x="5188" y="3842"/>
                    </a:lnTo>
                    <a:lnTo>
                      <a:pt x="5092" y="3170"/>
                    </a:lnTo>
                    <a:lnTo>
                      <a:pt x="4899" y="1873"/>
                    </a:lnTo>
                    <a:lnTo>
                      <a:pt x="4659" y="624"/>
                    </a:lnTo>
                    <a:lnTo>
                      <a:pt x="4515" y="192"/>
                    </a:lnTo>
                    <a:lnTo>
                      <a:pt x="4467" y="48"/>
                    </a:lnTo>
                    <a:lnTo>
                      <a:pt x="4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45"/>
              <p:cNvSpPr/>
              <p:nvPr/>
            </p:nvSpPr>
            <p:spPr>
              <a:xfrm>
                <a:off x="7142925" y="1480350"/>
                <a:ext cx="159725" cy="99675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3987" extrusionOk="0">
                    <a:moveTo>
                      <a:pt x="2402" y="1"/>
                    </a:moveTo>
                    <a:lnTo>
                      <a:pt x="1970" y="193"/>
                    </a:lnTo>
                    <a:lnTo>
                      <a:pt x="1154" y="625"/>
                    </a:lnTo>
                    <a:lnTo>
                      <a:pt x="337" y="1057"/>
                    </a:lnTo>
                    <a:lnTo>
                      <a:pt x="97" y="1249"/>
                    </a:lnTo>
                    <a:lnTo>
                      <a:pt x="1" y="1345"/>
                    </a:lnTo>
                    <a:lnTo>
                      <a:pt x="241" y="2306"/>
                    </a:lnTo>
                    <a:lnTo>
                      <a:pt x="433" y="3122"/>
                    </a:lnTo>
                    <a:lnTo>
                      <a:pt x="2450" y="3554"/>
                    </a:lnTo>
                    <a:lnTo>
                      <a:pt x="4563" y="3987"/>
                    </a:lnTo>
                    <a:lnTo>
                      <a:pt x="4900" y="3843"/>
                    </a:lnTo>
                    <a:lnTo>
                      <a:pt x="5524" y="3458"/>
                    </a:lnTo>
                    <a:lnTo>
                      <a:pt x="6100" y="3026"/>
                    </a:lnTo>
                    <a:lnTo>
                      <a:pt x="6292" y="2882"/>
                    </a:lnTo>
                    <a:lnTo>
                      <a:pt x="6388" y="2786"/>
                    </a:lnTo>
                    <a:lnTo>
                      <a:pt x="6340" y="2642"/>
                    </a:lnTo>
                    <a:lnTo>
                      <a:pt x="6196" y="2402"/>
                    </a:lnTo>
                    <a:lnTo>
                      <a:pt x="5764" y="1730"/>
                    </a:lnTo>
                    <a:lnTo>
                      <a:pt x="5140" y="817"/>
                    </a:lnTo>
                    <a:lnTo>
                      <a:pt x="3603" y="289"/>
                    </a:lnTo>
                    <a:lnTo>
                      <a:pt x="2834" y="97"/>
                    </a:lnTo>
                    <a:lnTo>
                      <a:pt x="24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45"/>
              <p:cNvSpPr/>
              <p:nvPr/>
            </p:nvSpPr>
            <p:spPr>
              <a:xfrm>
                <a:off x="7051700" y="1790125"/>
                <a:ext cx="124875" cy="100875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4035" extrusionOk="0">
                    <a:moveTo>
                      <a:pt x="672" y="0"/>
                    </a:moveTo>
                    <a:lnTo>
                      <a:pt x="336" y="624"/>
                    </a:lnTo>
                    <a:lnTo>
                      <a:pt x="96" y="1153"/>
                    </a:lnTo>
                    <a:lnTo>
                      <a:pt x="0" y="1489"/>
                    </a:lnTo>
                    <a:lnTo>
                      <a:pt x="0" y="1633"/>
                    </a:lnTo>
                    <a:lnTo>
                      <a:pt x="48" y="1825"/>
                    </a:lnTo>
                    <a:lnTo>
                      <a:pt x="288" y="2401"/>
                    </a:lnTo>
                    <a:lnTo>
                      <a:pt x="576" y="3122"/>
                    </a:lnTo>
                    <a:lnTo>
                      <a:pt x="768" y="3218"/>
                    </a:lnTo>
                    <a:lnTo>
                      <a:pt x="1105" y="3362"/>
                    </a:lnTo>
                    <a:lnTo>
                      <a:pt x="1921" y="3650"/>
                    </a:lnTo>
                    <a:lnTo>
                      <a:pt x="3122" y="4034"/>
                    </a:lnTo>
                    <a:lnTo>
                      <a:pt x="3410" y="4034"/>
                    </a:lnTo>
                    <a:lnTo>
                      <a:pt x="4082" y="3890"/>
                    </a:lnTo>
                    <a:lnTo>
                      <a:pt x="4707" y="3698"/>
                    </a:lnTo>
                    <a:lnTo>
                      <a:pt x="4899" y="3602"/>
                    </a:lnTo>
                    <a:lnTo>
                      <a:pt x="4947" y="3554"/>
                    </a:lnTo>
                    <a:lnTo>
                      <a:pt x="4995" y="3506"/>
                    </a:lnTo>
                    <a:lnTo>
                      <a:pt x="4947" y="2497"/>
                    </a:lnTo>
                    <a:lnTo>
                      <a:pt x="4947" y="1873"/>
                    </a:lnTo>
                    <a:lnTo>
                      <a:pt x="4899" y="1537"/>
                    </a:lnTo>
                    <a:lnTo>
                      <a:pt x="4707" y="1393"/>
                    </a:lnTo>
                    <a:lnTo>
                      <a:pt x="4226" y="1201"/>
                    </a:lnTo>
                    <a:lnTo>
                      <a:pt x="2786" y="672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45"/>
              <p:cNvSpPr/>
              <p:nvPr/>
            </p:nvSpPr>
            <p:spPr>
              <a:xfrm>
                <a:off x="7012075" y="1497150"/>
                <a:ext cx="153700" cy="145325"/>
              </a:xfrm>
              <a:custGeom>
                <a:avLst/>
                <a:gdLst/>
                <a:ahLst/>
                <a:cxnLst/>
                <a:rect l="l" t="t" r="r" b="b"/>
                <a:pathLst>
                  <a:path w="6148" h="5813" extrusionOk="0">
                    <a:moveTo>
                      <a:pt x="2594" y="1"/>
                    </a:moveTo>
                    <a:lnTo>
                      <a:pt x="2065" y="289"/>
                    </a:lnTo>
                    <a:lnTo>
                      <a:pt x="2882" y="289"/>
                    </a:lnTo>
                    <a:lnTo>
                      <a:pt x="3890" y="385"/>
                    </a:lnTo>
                    <a:lnTo>
                      <a:pt x="4947" y="529"/>
                    </a:lnTo>
                    <a:lnTo>
                      <a:pt x="5907" y="673"/>
                    </a:lnTo>
                    <a:lnTo>
                      <a:pt x="5763" y="2210"/>
                    </a:lnTo>
                    <a:lnTo>
                      <a:pt x="1777" y="5476"/>
                    </a:lnTo>
                    <a:lnTo>
                      <a:pt x="432" y="4371"/>
                    </a:lnTo>
                    <a:lnTo>
                      <a:pt x="240" y="1730"/>
                    </a:lnTo>
                    <a:lnTo>
                      <a:pt x="0" y="2018"/>
                    </a:lnTo>
                    <a:lnTo>
                      <a:pt x="192" y="4900"/>
                    </a:lnTo>
                    <a:lnTo>
                      <a:pt x="1777" y="5812"/>
                    </a:lnTo>
                    <a:lnTo>
                      <a:pt x="6003" y="2354"/>
                    </a:lnTo>
                    <a:lnTo>
                      <a:pt x="6147" y="481"/>
                    </a:lnTo>
                    <a:lnTo>
                      <a:pt x="6051" y="481"/>
                    </a:lnTo>
                    <a:lnTo>
                      <a:pt x="4611" y="193"/>
                    </a:lnTo>
                    <a:lnTo>
                      <a:pt x="3554" y="49"/>
                    </a:lnTo>
                    <a:lnTo>
                      <a:pt x="30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45"/>
              <p:cNvSpPr/>
              <p:nvPr/>
            </p:nvSpPr>
            <p:spPr>
              <a:xfrm>
                <a:off x="7052900" y="1566800"/>
                <a:ext cx="325375" cy="286975"/>
              </a:xfrm>
              <a:custGeom>
                <a:avLst/>
                <a:gdLst/>
                <a:ahLst/>
                <a:cxnLst/>
                <a:rect l="l" t="t" r="r" b="b"/>
                <a:pathLst>
                  <a:path w="13015" h="11479" extrusionOk="0">
                    <a:moveTo>
                      <a:pt x="7924" y="0"/>
                    </a:moveTo>
                    <a:lnTo>
                      <a:pt x="8405" y="3650"/>
                    </a:lnTo>
                    <a:lnTo>
                      <a:pt x="7012" y="5763"/>
                    </a:lnTo>
                    <a:lnTo>
                      <a:pt x="2690" y="4755"/>
                    </a:lnTo>
                    <a:lnTo>
                      <a:pt x="0" y="6244"/>
                    </a:lnTo>
                    <a:lnTo>
                      <a:pt x="0" y="6292"/>
                    </a:lnTo>
                    <a:lnTo>
                      <a:pt x="0" y="6724"/>
                    </a:lnTo>
                    <a:lnTo>
                      <a:pt x="48" y="7156"/>
                    </a:lnTo>
                    <a:lnTo>
                      <a:pt x="96" y="7732"/>
                    </a:lnTo>
                    <a:lnTo>
                      <a:pt x="240" y="8357"/>
                    </a:lnTo>
                    <a:lnTo>
                      <a:pt x="528" y="9029"/>
                    </a:lnTo>
                    <a:lnTo>
                      <a:pt x="672" y="9365"/>
                    </a:lnTo>
                    <a:lnTo>
                      <a:pt x="913" y="9750"/>
                    </a:lnTo>
                    <a:lnTo>
                      <a:pt x="1153" y="10086"/>
                    </a:lnTo>
                    <a:lnTo>
                      <a:pt x="1393" y="10422"/>
                    </a:lnTo>
                    <a:lnTo>
                      <a:pt x="3122" y="11478"/>
                    </a:lnTo>
                    <a:lnTo>
                      <a:pt x="3170" y="11478"/>
                    </a:lnTo>
                    <a:lnTo>
                      <a:pt x="5235" y="10278"/>
                    </a:lnTo>
                    <a:lnTo>
                      <a:pt x="6387" y="9605"/>
                    </a:lnTo>
                    <a:lnTo>
                      <a:pt x="6964" y="9221"/>
                    </a:lnTo>
                    <a:lnTo>
                      <a:pt x="8693" y="7732"/>
                    </a:lnTo>
                    <a:lnTo>
                      <a:pt x="11766" y="5187"/>
                    </a:lnTo>
                    <a:lnTo>
                      <a:pt x="11766" y="5139"/>
                    </a:lnTo>
                    <a:lnTo>
                      <a:pt x="12199" y="4611"/>
                    </a:lnTo>
                    <a:lnTo>
                      <a:pt x="13015" y="3506"/>
                    </a:lnTo>
                    <a:lnTo>
                      <a:pt x="12919" y="3122"/>
                    </a:lnTo>
                    <a:lnTo>
                      <a:pt x="12199" y="4179"/>
                    </a:lnTo>
                    <a:lnTo>
                      <a:pt x="11574" y="4995"/>
                    </a:lnTo>
                    <a:lnTo>
                      <a:pt x="9029" y="7108"/>
                    </a:lnTo>
                    <a:lnTo>
                      <a:pt x="6772" y="9029"/>
                    </a:lnTo>
                    <a:lnTo>
                      <a:pt x="6339" y="9317"/>
                    </a:lnTo>
                    <a:lnTo>
                      <a:pt x="5379" y="9894"/>
                    </a:lnTo>
                    <a:lnTo>
                      <a:pt x="3122" y="11190"/>
                    </a:lnTo>
                    <a:lnTo>
                      <a:pt x="1585" y="10230"/>
                    </a:lnTo>
                    <a:lnTo>
                      <a:pt x="1153" y="9653"/>
                    </a:lnTo>
                    <a:lnTo>
                      <a:pt x="817" y="9029"/>
                    </a:lnTo>
                    <a:lnTo>
                      <a:pt x="576" y="8453"/>
                    </a:lnTo>
                    <a:lnTo>
                      <a:pt x="432" y="7877"/>
                    </a:lnTo>
                    <a:lnTo>
                      <a:pt x="336" y="7348"/>
                    </a:lnTo>
                    <a:lnTo>
                      <a:pt x="288" y="6964"/>
                    </a:lnTo>
                    <a:lnTo>
                      <a:pt x="240" y="6388"/>
                    </a:lnTo>
                    <a:lnTo>
                      <a:pt x="2738" y="5043"/>
                    </a:lnTo>
                    <a:lnTo>
                      <a:pt x="7108" y="6052"/>
                    </a:lnTo>
                    <a:lnTo>
                      <a:pt x="8693" y="3698"/>
                    </a:lnTo>
                    <a:lnTo>
                      <a:pt x="82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45"/>
              <p:cNvSpPr/>
              <p:nvPr/>
            </p:nvSpPr>
            <p:spPr>
              <a:xfrm>
                <a:off x="7305025" y="1774500"/>
                <a:ext cx="21625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787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144" y="577"/>
                    </a:lnTo>
                    <a:lnTo>
                      <a:pt x="337" y="1297"/>
                    </a:lnTo>
                    <a:lnTo>
                      <a:pt x="625" y="2786"/>
                    </a:lnTo>
                    <a:lnTo>
                      <a:pt x="865" y="2546"/>
                    </a:lnTo>
                    <a:lnTo>
                      <a:pt x="529" y="1105"/>
                    </a:lnTo>
                    <a:lnTo>
                      <a:pt x="385" y="481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45"/>
              <p:cNvSpPr/>
              <p:nvPr/>
            </p:nvSpPr>
            <p:spPr>
              <a:xfrm>
                <a:off x="6968850" y="1702475"/>
                <a:ext cx="372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0" extrusionOk="0">
                    <a:moveTo>
                      <a:pt x="1393" y="0"/>
                    </a:moveTo>
                    <a:lnTo>
                      <a:pt x="1201" y="96"/>
                    </a:lnTo>
                    <a:lnTo>
                      <a:pt x="817" y="336"/>
                    </a:lnTo>
                    <a:lnTo>
                      <a:pt x="385" y="673"/>
                    </a:lnTo>
                    <a:lnTo>
                      <a:pt x="192" y="865"/>
                    </a:lnTo>
                    <a:lnTo>
                      <a:pt x="0" y="1105"/>
                    </a:lnTo>
                    <a:lnTo>
                      <a:pt x="96" y="1489"/>
                    </a:lnTo>
                    <a:lnTo>
                      <a:pt x="192" y="1249"/>
                    </a:lnTo>
                    <a:lnTo>
                      <a:pt x="385" y="1009"/>
                    </a:lnTo>
                    <a:lnTo>
                      <a:pt x="625" y="817"/>
                    </a:lnTo>
                    <a:lnTo>
                      <a:pt x="865" y="625"/>
                    </a:lnTo>
                    <a:lnTo>
                      <a:pt x="1297" y="336"/>
                    </a:lnTo>
                    <a:lnTo>
                      <a:pt x="1489" y="240"/>
                    </a:lnTo>
                    <a:lnTo>
                      <a:pt x="1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45"/>
              <p:cNvSpPr/>
              <p:nvPr/>
            </p:nvSpPr>
            <p:spPr>
              <a:xfrm>
                <a:off x="7014475" y="1824925"/>
                <a:ext cx="51650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530" extrusionOk="0">
                    <a:moveTo>
                      <a:pt x="2017" y="1"/>
                    </a:moveTo>
                    <a:lnTo>
                      <a:pt x="1009" y="145"/>
                    </a:lnTo>
                    <a:lnTo>
                      <a:pt x="0" y="289"/>
                    </a:lnTo>
                    <a:lnTo>
                      <a:pt x="192" y="529"/>
                    </a:lnTo>
                    <a:lnTo>
                      <a:pt x="1393" y="337"/>
                    </a:lnTo>
                    <a:lnTo>
                      <a:pt x="2065" y="241"/>
                    </a:lnTo>
                    <a:lnTo>
                      <a:pt x="20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45"/>
              <p:cNvSpPr/>
              <p:nvPr/>
            </p:nvSpPr>
            <p:spPr>
              <a:xfrm>
                <a:off x="7164550" y="1865750"/>
                <a:ext cx="30050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250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241" y="481"/>
                    </a:lnTo>
                    <a:lnTo>
                      <a:pt x="529" y="817"/>
                    </a:lnTo>
                    <a:lnTo>
                      <a:pt x="913" y="1249"/>
                    </a:lnTo>
                    <a:lnTo>
                      <a:pt x="1201" y="1201"/>
                    </a:lnTo>
                    <a:lnTo>
                      <a:pt x="817" y="769"/>
                    </a:lnTo>
                    <a:lnTo>
                      <a:pt x="481" y="385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8" name="Google Shape;2918;p45"/>
            <p:cNvGrpSpPr/>
            <p:nvPr/>
          </p:nvGrpSpPr>
          <p:grpSpPr>
            <a:xfrm>
              <a:off x="4194880" y="328742"/>
              <a:ext cx="413138" cy="962024"/>
              <a:chOff x="4194880" y="328742"/>
              <a:chExt cx="413138" cy="962024"/>
            </a:xfrm>
          </p:grpSpPr>
          <p:sp>
            <p:nvSpPr>
              <p:cNvPr id="2919" name="Google Shape;2919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1" name="Google Shape;2921;p45"/>
            <p:cNvGrpSpPr/>
            <p:nvPr/>
          </p:nvGrpSpPr>
          <p:grpSpPr>
            <a:xfrm rot="10800000">
              <a:off x="5732238" y="773817"/>
              <a:ext cx="413138" cy="962024"/>
              <a:chOff x="4194880" y="328742"/>
              <a:chExt cx="413138" cy="962024"/>
            </a:xfrm>
          </p:grpSpPr>
          <p:sp>
            <p:nvSpPr>
              <p:cNvPr id="2922" name="Google Shape;2922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24" name="Google Shape;2924;p45"/>
          <p:cNvGrpSpPr/>
          <p:nvPr/>
        </p:nvGrpSpPr>
        <p:grpSpPr>
          <a:xfrm rot="386444" flipH="1">
            <a:off x="5482873" y="1212338"/>
            <a:ext cx="2962115" cy="3778528"/>
            <a:chOff x="5111475" y="3562250"/>
            <a:chExt cx="901700" cy="1150225"/>
          </a:xfrm>
        </p:grpSpPr>
        <p:sp>
          <p:nvSpPr>
            <p:cNvPr id="2925" name="Google Shape;2925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5"/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5"/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5"/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5"/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5"/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5"/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5"/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5"/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5"/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826;p44">
            <a:extLst>
              <a:ext uri="{FF2B5EF4-FFF2-40B4-BE49-F238E27FC236}">
                <a16:creationId xmlns:a16="http://schemas.microsoft.com/office/drawing/2014/main" id="{C2F43B90-DC9D-126D-D19A-320B1D93A39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229944" y="3392341"/>
            <a:ext cx="50748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/>
              <a:t>Yes or No</a:t>
            </a:r>
            <a:endParaRPr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3" name="Google Shape;3703;p59"/>
          <p:cNvGrpSpPr/>
          <p:nvPr/>
        </p:nvGrpSpPr>
        <p:grpSpPr>
          <a:xfrm>
            <a:off x="1247857" y="1463820"/>
            <a:ext cx="3163409" cy="3092726"/>
            <a:chOff x="2649462" y="141085"/>
            <a:chExt cx="2650309" cy="2591091"/>
          </a:xfrm>
        </p:grpSpPr>
        <p:sp>
          <p:nvSpPr>
            <p:cNvPr id="3704" name="Google Shape;3704;p59"/>
            <p:cNvSpPr/>
            <p:nvPr/>
          </p:nvSpPr>
          <p:spPr>
            <a:xfrm>
              <a:off x="2745905" y="370357"/>
              <a:ext cx="2315562" cy="2277635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05" name="Google Shape;3705;p59"/>
            <p:cNvGrpSpPr/>
            <p:nvPr/>
          </p:nvGrpSpPr>
          <p:grpSpPr>
            <a:xfrm rot="10800000">
              <a:off x="2649462" y="141085"/>
              <a:ext cx="2650309" cy="2591091"/>
              <a:chOff x="6012925" y="2964625"/>
              <a:chExt cx="1341725" cy="1009975"/>
            </a:xfrm>
          </p:grpSpPr>
          <p:sp>
            <p:nvSpPr>
              <p:cNvPr id="3706" name="Google Shape;3706;p59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59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59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59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10" name="Google Shape;3710;p59"/>
          <p:cNvSpPr/>
          <p:nvPr/>
        </p:nvSpPr>
        <p:spPr>
          <a:xfrm>
            <a:off x="7084173" y="609399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1" name="Google Shape;3711;p59"/>
          <p:cNvSpPr txBox="1">
            <a:spLocks noGrp="1"/>
          </p:cNvSpPr>
          <p:nvPr>
            <p:ph type="title"/>
          </p:nvPr>
        </p:nvSpPr>
        <p:spPr>
          <a:xfrm>
            <a:off x="4381100" y="2087900"/>
            <a:ext cx="38427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Activity 4</a:t>
            </a:r>
            <a:endParaRPr sz="6000" dirty="0"/>
          </a:p>
        </p:txBody>
      </p:sp>
      <p:sp>
        <p:nvSpPr>
          <p:cNvPr id="3712" name="Google Shape;3712;p59"/>
          <p:cNvSpPr txBox="1">
            <a:spLocks noGrp="1"/>
          </p:cNvSpPr>
          <p:nvPr>
            <p:ph type="title" idx="2"/>
          </p:nvPr>
        </p:nvSpPr>
        <p:spPr>
          <a:xfrm>
            <a:off x="6873835" y="806900"/>
            <a:ext cx="1476153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dirty="0"/>
              <a:t>02</a:t>
            </a:r>
            <a:endParaRPr sz="7500" dirty="0"/>
          </a:p>
        </p:txBody>
      </p:sp>
      <p:grpSp>
        <p:nvGrpSpPr>
          <p:cNvPr id="3714" name="Google Shape;3714;p59"/>
          <p:cNvGrpSpPr/>
          <p:nvPr/>
        </p:nvGrpSpPr>
        <p:grpSpPr>
          <a:xfrm rot="3427686">
            <a:off x="3634458" y="795838"/>
            <a:ext cx="994737" cy="994876"/>
            <a:chOff x="1460350" y="2402425"/>
            <a:chExt cx="208950" cy="208950"/>
          </a:xfrm>
        </p:grpSpPr>
        <p:sp>
          <p:nvSpPr>
            <p:cNvPr id="3715" name="Google Shape;3715;p5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5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5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5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5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5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5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5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5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5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5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5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5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5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5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5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5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5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5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3" name="Google Shape;3743;p59"/>
          <p:cNvGrpSpPr/>
          <p:nvPr/>
        </p:nvGrpSpPr>
        <p:grpSpPr>
          <a:xfrm>
            <a:off x="794012" y="750502"/>
            <a:ext cx="2968855" cy="3642490"/>
            <a:chOff x="239325" y="2558525"/>
            <a:chExt cx="1132200" cy="1389150"/>
          </a:xfrm>
        </p:grpSpPr>
        <p:sp>
          <p:nvSpPr>
            <p:cNvPr id="3744" name="Google Shape;3744;p59"/>
            <p:cNvSpPr/>
            <p:nvPr/>
          </p:nvSpPr>
          <p:spPr>
            <a:xfrm>
              <a:off x="665525" y="3597075"/>
              <a:ext cx="527125" cy="217325"/>
            </a:xfrm>
            <a:custGeom>
              <a:avLst/>
              <a:gdLst/>
              <a:ahLst/>
              <a:cxnLst/>
              <a:rect l="l" t="t" r="r" b="b"/>
              <a:pathLst>
                <a:path w="21085" h="8693" extrusionOk="0">
                  <a:moveTo>
                    <a:pt x="21084" y="0"/>
                  </a:moveTo>
                  <a:lnTo>
                    <a:pt x="9990" y="1825"/>
                  </a:lnTo>
                  <a:lnTo>
                    <a:pt x="1" y="6916"/>
                  </a:lnTo>
                  <a:lnTo>
                    <a:pt x="145" y="7060"/>
                  </a:lnTo>
                  <a:lnTo>
                    <a:pt x="577" y="7396"/>
                  </a:lnTo>
                  <a:lnTo>
                    <a:pt x="913" y="7588"/>
                  </a:lnTo>
                  <a:lnTo>
                    <a:pt x="1298" y="7828"/>
                  </a:lnTo>
                  <a:lnTo>
                    <a:pt x="1778" y="8020"/>
                  </a:lnTo>
                  <a:lnTo>
                    <a:pt x="2354" y="8212"/>
                  </a:lnTo>
                  <a:lnTo>
                    <a:pt x="2979" y="8404"/>
                  </a:lnTo>
                  <a:lnTo>
                    <a:pt x="3747" y="8549"/>
                  </a:lnTo>
                  <a:lnTo>
                    <a:pt x="4563" y="8693"/>
                  </a:lnTo>
                  <a:lnTo>
                    <a:pt x="6484" y="8693"/>
                  </a:lnTo>
                  <a:lnTo>
                    <a:pt x="7637" y="8597"/>
                  </a:lnTo>
                  <a:lnTo>
                    <a:pt x="8838" y="8404"/>
                  </a:lnTo>
                  <a:lnTo>
                    <a:pt x="10182" y="8068"/>
                  </a:lnTo>
                  <a:lnTo>
                    <a:pt x="11479" y="7684"/>
                  </a:lnTo>
                  <a:lnTo>
                    <a:pt x="12728" y="7156"/>
                  </a:lnTo>
                  <a:lnTo>
                    <a:pt x="13880" y="6627"/>
                  </a:lnTo>
                  <a:lnTo>
                    <a:pt x="14985" y="6003"/>
                  </a:lnTo>
                  <a:lnTo>
                    <a:pt x="15945" y="5331"/>
                  </a:lnTo>
                  <a:lnTo>
                    <a:pt x="16858" y="4658"/>
                  </a:lnTo>
                  <a:lnTo>
                    <a:pt x="17674" y="3986"/>
                  </a:lnTo>
                  <a:lnTo>
                    <a:pt x="18395" y="3314"/>
                  </a:lnTo>
                  <a:lnTo>
                    <a:pt x="19019" y="2641"/>
                  </a:lnTo>
                  <a:lnTo>
                    <a:pt x="19547" y="2065"/>
                  </a:lnTo>
                  <a:lnTo>
                    <a:pt x="20412" y="1009"/>
                  </a:lnTo>
                  <a:lnTo>
                    <a:pt x="20892" y="288"/>
                  </a:lnTo>
                  <a:lnTo>
                    <a:pt x="21084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59"/>
            <p:cNvSpPr/>
            <p:nvPr/>
          </p:nvSpPr>
          <p:spPr>
            <a:xfrm>
              <a:off x="665525" y="3597075"/>
              <a:ext cx="527125" cy="217325"/>
            </a:xfrm>
            <a:custGeom>
              <a:avLst/>
              <a:gdLst/>
              <a:ahLst/>
              <a:cxnLst/>
              <a:rect l="l" t="t" r="r" b="b"/>
              <a:pathLst>
                <a:path w="21085" h="8693" fill="none" extrusionOk="0">
                  <a:moveTo>
                    <a:pt x="1" y="6916"/>
                  </a:moveTo>
                  <a:lnTo>
                    <a:pt x="1" y="6916"/>
                  </a:lnTo>
                  <a:lnTo>
                    <a:pt x="145" y="7060"/>
                  </a:lnTo>
                  <a:lnTo>
                    <a:pt x="577" y="7396"/>
                  </a:lnTo>
                  <a:lnTo>
                    <a:pt x="913" y="7588"/>
                  </a:lnTo>
                  <a:lnTo>
                    <a:pt x="1298" y="7828"/>
                  </a:lnTo>
                  <a:lnTo>
                    <a:pt x="1778" y="8020"/>
                  </a:lnTo>
                  <a:lnTo>
                    <a:pt x="2354" y="8212"/>
                  </a:lnTo>
                  <a:lnTo>
                    <a:pt x="2979" y="8404"/>
                  </a:lnTo>
                  <a:lnTo>
                    <a:pt x="3747" y="8549"/>
                  </a:lnTo>
                  <a:lnTo>
                    <a:pt x="4563" y="8693"/>
                  </a:lnTo>
                  <a:lnTo>
                    <a:pt x="5476" y="8693"/>
                  </a:lnTo>
                  <a:lnTo>
                    <a:pt x="6484" y="8693"/>
                  </a:lnTo>
                  <a:lnTo>
                    <a:pt x="7637" y="8597"/>
                  </a:lnTo>
                  <a:lnTo>
                    <a:pt x="8838" y="8404"/>
                  </a:lnTo>
                  <a:lnTo>
                    <a:pt x="10182" y="8068"/>
                  </a:lnTo>
                  <a:lnTo>
                    <a:pt x="10182" y="8068"/>
                  </a:lnTo>
                  <a:lnTo>
                    <a:pt x="11479" y="7684"/>
                  </a:lnTo>
                  <a:lnTo>
                    <a:pt x="12728" y="7156"/>
                  </a:lnTo>
                  <a:lnTo>
                    <a:pt x="13880" y="6627"/>
                  </a:lnTo>
                  <a:lnTo>
                    <a:pt x="14985" y="6003"/>
                  </a:lnTo>
                  <a:lnTo>
                    <a:pt x="15945" y="5331"/>
                  </a:lnTo>
                  <a:lnTo>
                    <a:pt x="16858" y="4658"/>
                  </a:lnTo>
                  <a:lnTo>
                    <a:pt x="17674" y="3986"/>
                  </a:lnTo>
                  <a:lnTo>
                    <a:pt x="18395" y="3314"/>
                  </a:lnTo>
                  <a:lnTo>
                    <a:pt x="19019" y="2641"/>
                  </a:lnTo>
                  <a:lnTo>
                    <a:pt x="19547" y="2065"/>
                  </a:lnTo>
                  <a:lnTo>
                    <a:pt x="20412" y="1009"/>
                  </a:lnTo>
                  <a:lnTo>
                    <a:pt x="20892" y="288"/>
                  </a:lnTo>
                  <a:lnTo>
                    <a:pt x="21084" y="0"/>
                  </a:lnTo>
                  <a:lnTo>
                    <a:pt x="9990" y="1825"/>
                  </a:lnTo>
                  <a:lnTo>
                    <a:pt x="1" y="69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extrusionOk="0">
                  <a:moveTo>
                    <a:pt x="49" y="0"/>
                  </a:move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59"/>
            <p:cNvSpPr/>
            <p:nvPr/>
          </p:nvSpPr>
          <p:spPr>
            <a:xfrm>
              <a:off x="701550" y="3795175"/>
              <a:ext cx="218550" cy="19225"/>
            </a:xfrm>
            <a:custGeom>
              <a:avLst/>
              <a:gdLst/>
              <a:ahLst/>
              <a:cxnLst/>
              <a:rect l="l" t="t" r="r" b="b"/>
              <a:pathLst>
                <a:path w="8742" h="769" extrusionOk="0">
                  <a:moveTo>
                    <a:pt x="1" y="0"/>
                  </a:moveTo>
                  <a:lnTo>
                    <a:pt x="337" y="144"/>
                  </a:lnTo>
                  <a:lnTo>
                    <a:pt x="385" y="144"/>
                  </a:lnTo>
                  <a:lnTo>
                    <a:pt x="241" y="48"/>
                  </a:lnTo>
                  <a:lnTo>
                    <a:pt x="1" y="0"/>
                  </a:lnTo>
                  <a:close/>
                  <a:moveTo>
                    <a:pt x="8741" y="144"/>
                  </a:moveTo>
                  <a:lnTo>
                    <a:pt x="7925" y="336"/>
                  </a:lnTo>
                  <a:lnTo>
                    <a:pt x="7272" y="500"/>
                  </a:lnTo>
                  <a:lnTo>
                    <a:pt x="7272" y="500"/>
                  </a:lnTo>
                  <a:lnTo>
                    <a:pt x="7925" y="384"/>
                  </a:lnTo>
                  <a:lnTo>
                    <a:pt x="8741" y="144"/>
                  </a:lnTo>
                  <a:close/>
                  <a:moveTo>
                    <a:pt x="7272" y="500"/>
                  </a:moveTo>
                  <a:lnTo>
                    <a:pt x="7108" y="528"/>
                  </a:lnTo>
                  <a:lnTo>
                    <a:pt x="7012" y="548"/>
                  </a:lnTo>
                  <a:lnTo>
                    <a:pt x="7012" y="548"/>
                  </a:lnTo>
                  <a:lnTo>
                    <a:pt x="7156" y="528"/>
                  </a:lnTo>
                  <a:lnTo>
                    <a:pt x="7272" y="500"/>
                  </a:lnTo>
                  <a:close/>
                  <a:moveTo>
                    <a:pt x="7012" y="548"/>
                  </a:moveTo>
                  <a:lnTo>
                    <a:pt x="6436" y="625"/>
                  </a:lnTo>
                  <a:lnTo>
                    <a:pt x="5716" y="721"/>
                  </a:lnTo>
                  <a:lnTo>
                    <a:pt x="5668" y="769"/>
                  </a:lnTo>
                  <a:lnTo>
                    <a:pt x="6388" y="673"/>
                  </a:lnTo>
                  <a:lnTo>
                    <a:pt x="7012" y="548"/>
                  </a:lnTo>
                  <a:close/>
                </a:path>
              </a:pathLst>
            </a:custGeom>
            <a:solidFill>
              <a:srgbClr val="F6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59"/>
            <p:cNvSpPr/>
            <p:nvPr/>
          </p:nvSpPr>
          <p:spPr>
            <a:xfrm>
              <a:off x="843225" y="3798775"/>
              <a:ext cx="76875" cy="15625"/>
            </a:xfrm>
            <a:custGeom>
              <a:avLst/>
              <a:gdLst/>
              <a:ahLst/>
              <a:cxnLst/>
              <a:rect l="l" t="t" r="r" b="b"/>
              <a:pathLst>
                <a:path w="3075" h="625" fill="none" extrusionOk="0">
                  <a:moveTo>
                    <a:pt x="3074" y="0"/>
                  </a:moveTo>
                  <a:lnTo>
                    <a:pt x="3074" y="0"/>
                  </a:lnTo>
                  <a:lnTo>
                    <a:pt x="2258" y="192"/>
                  </a:lnTo>
                  <a:lnTo>
                    <a:pt x="1489" y="384"/>
                  </a:lnTo>
                  <a:lnTo>
                    <a:pt x="769" y="481"/>
                  </a:lnTo>
                  <a:lnTo>
                    <a:pt x="49" y="577"/>
                  </a:lnTo>
                  <a:lnTo>
                    <a:pt x="49" y="577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721" y="529"/>
                  </a:lnTo>
                  <a:lnTo>
                    <a:pt x="1441" y="384"/>
                  </a:lnTo>
                  <a:lnTo>
                    <a:pt x="2258" y="240"/>
                  </a:lnTo>
                  <a:lnTo>
                    <a:pt x="30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59"/>
            <p:cNvSpPr/>
            <p:nvPr/>
          </p:nvSpPr>
          <p:spPr>
            <a:xfrm>
              <a:off x="701550" y="3795175"/>
              <a:ext cx="9625" cy="3625"/>
            </a:xfrm>
            <a:custGeom>
              <a:avLst/>
              <a:gdLst/>
              <a:ahLst/>
              <a:cxnLst/>
              <a:rect l="l" t="t" r="r" b="b"/>
              <a:pathLst>
                <a:path w="385" h="14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37" y="144"/>
                  </a:lnTo>
                  <a:lnTo>
                    <a:pt x="337" y="144"/>
                  </a:lnTo>
                  <a:lnTo>
                    <a:pt x="385" y="144"/>
                  </a:lnTo>
                  <a:lnTo>
                    <a:pt x="385" y="144"/>
                  </a:lnTo>
                  <a:lnTo>
                    <a:pt x="241" y="48"/>
                  </a:lnTo>
                  <a:lnTo>
                    <a:pt x="24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59"/>
            <p:cNvSpPr/>
            <p:nvPr/>
          </p:nvSpPr>
          <p:spPr>
            <a:xfrm>
              <a:off x="707550" y="3715925"/>
              <a:ext cx="285775" cy="97275"/>
            </a:xfrm>
            <a:custGeom>
              <a:avLst/>
              <a:gdLst/>
              <a:ahLst/>
              <a:cxnLst/>
              <a:rect l="l" t="t" r="r" b="b"/>
              <a:pathLst>
                <a:path w="11431" h="3891" extrusionOk="0">
                  <a:moveTo>
                    <a:pt x="1" y="3218"/>
                  </a:moveTo>
                  <a:lnTo>
                    <a:pt x="145" y="3314"/>
                  </a:lnTo>
                  <a:lnTo>
                    <a:pt x="193" y="3266"/>
                  </a:lnTo>
                  <a:lnTo>
                    <a:pt x="1" y="3218"/>
                  </a:lnTo>
                  <a:close/>
                  <a:moveTo>
                    <a:pt x="11431" y="1"/>
                  </a:moveTo>
                  <a:lnTo>
                    <a:pt x="10951" y="385"/>
                  </a:lnTo>
                  <a:lnTo>
                    <a:pt x="10422" y="721"/>
                  </a:lnTo>
                  <a:lnTo>
                    <a:pt x="9894" y="961"/>
                  </a:lnTo>
                  <a:lnTo>
                    <a:pt x="9366" y="1153"/>
                  </a:lnTo>
                  <a:lnTo>
                    <a:pt x="8982" y="1249"/>
                  </a:lnTo>
                  <a:lnTo>
                    <a:pt x="8597" y="1297"/>
                  </a:lnTo>
                  <a:lnTo>
                    <a:pt x="7829" y="1345"/>
                  </a:lnTo>
                  <a:lnTo>
                    <a:pt x="6965" y="1297"/>
                  </a:lnTo>
                  <a:lnTo>
                    <a:pt x="6676" y="2018"/>
                  </a:lnTo>
                  <a:lnTo>
                    <a:pt x="6340" y="2642"/>
                  </a:lnTo>
                  <a:lnTo>
                    <a:pt x="5956" y="3314"/>
                  </a:lnTo>
                  <a:lnTo>
                    <a:pt x="5476" y="3891"/>
                  </a:lnTo>
                  <a:lnTo>
                    <a:pt x="6196" y="3795"/>
                  </a:lnTo>
                  <a:lnTo>
                    <a:pt x="6916" y="3698"/>
                  </a:lnTo>
                  <a:lnTo>
                    <a:pt x="7685" y="3506"/>
                  </a:lnTo>
                  <a:lnTo>
                    <a:pt x="8501" y="3314"/>
                  </a:lnTo>
                  <a:lnTo>
                    <a:pt x="9174" y="3122"/>
                  </a:lnTo>
                  <a:lnTo>
                    <a:pt x="9846" y="2834"/>
                  </a:lnTo>
                  <a:lnTo>
                    <a:pt x="10182" y="2546"/>
                  </a:lnTo>
                  <a:lnTo>
                    <a:pt x="10470" y="2210"/>
                  </a:lnTo>
                  <a:lnTo>
                    <a:pt x="10807" y="1681"/>
                  </a:lnTo>
                  <a:lnTo>
                    <a:pt x="11095" y="1153"/>
                  </a:lnTo>
                  <a:lnTo>
                    <a:pt x="11287" y="625"/>
                  </a:lnTo>
                  <a:lnTo>
                    <a:pt x="11431" y="1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59"/>
            <p:cNvSpPr/>
            <p:nvPr/>
          </p:nvSpPr>
          <p:spPr>
            <a:xfrm>
              <a:off x="707550" y="3796375"/>
              <a:ext cx="4825" cy="2425"/>
            </a:xfrm>
            <a:custGeom>
              <a:avLst/>
              <a:gdLst/>
              <a:ahLst/>
              <a:cxnLst/>
              <a:rect l="l" t="t" r="r" b="b"/>
              <a:pathLst>
                <a:path w="193" h="9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193" y="48"/>
                  </a:lnTo>
                  <a:lnTo>
                    <a:pt x="193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59"/>
            <p:cNvSpPr/>
            <p:nvPr/>
          </p:nvSpPr>
          <p:spPr>
            <a:xfrm>
              <a:off x="844425" y="3715925"/>
              <a:ext cx="148900" cy="97275"/>
            </a:xfrm>
            <a:custGeom>
              <a:avLst/>
              <a:gdLst/>
              <a:ahLst/>
              <a:cxnLst/>
              <a:rect l="l" t="t" r="r" b="b"/>
              <a:pathLst>
                <a:path w="5956" h="3891" fill="none" extrusionOk="0">
                  <a:moveTo>
                    <a:pt x="5956" y="1"/>
                  </a:moveTo>
                  <a:lnTo>
                    <a:pt x="5956" y="1"/>
                  </a:lnTo>
                  <a:lnTo>
                    <a:pt x="5476" y="385"/>
                  </a:lnTo>
                  <a:lnTo>
                    <a:pt x="4947" y="721"/>
                  </a:lnTo>
                  <a:lnTo>
                    <a:pt x="4419" y="961"/>
                  </a:lnTo>
                  <a:lnTo>
                    <a:pt x="3891" y="1153"/>
                  </a:lnTo>
                  <a:lnTo>
                    <a:pt x="3891" y="1153"/>
                  </a:lnTo>
                  <a:lnTo>
                    <a:pt x="3507" y="1249"/>
                  </a:lnTo>
                  <a:lnTo>
                    <a:pt x="3122" y="1297"/>
                  </a:lnTo>
                  <a:lnTo>
                    <a:pt x="2354" y="1345"/>
                  </a:lnTo>
                  <a:lnTo>
                    <a:pt x="2354" y="1345"/>
                  </a:lnTo>
                  <a:lnTo>
                    <a:pt x="1490" y="1297"/>
                  </a:lnTo>
                  <a:lnTo>
                    <a:pt x="1490" y="1297"/>
                  </a:lnTo>
                  <a:lnTo>
                    <a:pt x="1201" y="2018"/>
                  </a:lnTo>
                  <a:lnTo>
                    <a:pt x="865" y="2642"/>
                  </a:lnTo>
                  <a:lnTo>
                    <a:pt x="481" y="3314"/>
                  </a:lnTo>
                  <a:lnTo>
                    <a:pt x="1" y="3891"/>
                  </a:lnTo>
                  <a:lnTo>
                    <a:pt x="1" y="3891"/>
                  </a:lnTo>
                  <a:lnTo>
                    <a:pt x="721" y="3795"/>
                  </a:lnTo>
                  <a:lnTo>
                    <a:pt x="1441" y="3698"/>
                  </a:lnTo>
                  <a:lnTo>
                    <a:pt x="2210" y="3506"/>
                  </a:lnTo>
                  <a:lnTo>
                    <a:pt x="3026" y="3314"/>
                  </a:lnTo>
                  <a:lnTo>
                    <a:pt x="3026" y="3314"/>
                  </a:lnTo>
                  <a:lnTo>
                    <a:pt x="3026" y="3314"/>
                  </a:lnTo>
                  <a:lnTo>
                    <a:pt x="3699" y="3122"/>
                  </a:lnTo>
                  <a:lnTo>
                    <a:pt x="4371" y="2834"/>
                  </a:lnTo>
                  <a:lnTo>
                    <a:pt x="4371" y="2834"/>
                  </a:lnTo>
                  <a:lnTo>
                    <a:pt x="4707" y="2546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5332" y="1681"/>
                  </a:lnTo>
                  <a:lnTo>
                    <a:pt x="5620" y="1153"/>
                  </a:lnTo>
                  <a:lnTo>
                    <a:pt x="5812" y="625"/>
                  </a:lnTo>
                  <a:lnTo>
                    <a:pt x="59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59"/>
            <p:cNvSpPr/>
            <p:nvPr/>
          </p:nvSpPr>
          <p:spPr>
            <a:xfrm>
              <a:off x="870850" y="3466200"/>
              <a:ext cx="216125" cy="452650"/>
            </a:xfrm>
            <a:custGeom>
              <a:avLst/>
              <a:gdLst/>
              <a:ahLst/>
              <a:cxnLst/>
              <a:rect l="l" t="t" r="r" b="b"/>
              <a:pathLst>
                <a:path w="8645" h="18106" extrusionOk="0">
                  <a:moveTo>
                    <a:pt x="3506" y="0"/>
                  </a:moveTo>
                  <a:lnTo>
                    <a:pt x="0" y="3170"/>
                  </a:lnTo>
                  <a:lnTo>
                    <a:pt x="961" y="3842"/>
                  </a:lnTo>
                  <a:lnTo>
                    <a:pt x="1777" y="4467"/>
                  </a:lnTo>
                  <a:lnTo>
                    <a:pt x="2498" y="5139"/>
                  </a:lnTo>
                  <a:lnTo>
                    <a:pt x="3122" y="5715"/>
                  </a:lnTo>
                  <a:lnTo>
                    <a:pt x="3650" y="6340"/>
                  </a:lnTo>
                  <a:lnTo>
                    <a:pt x="4082" y="6916"/>
                  </a:lnTo>
                  <a:lnTo>
                    <a:pt x="4371" y="7492"/>
                  </a:lnTo>
                  <a:lnTo>
                    <a:pt x="4659" y="8020"/>
                  </a:lnTo>
                  <a:lnTo>
                    <a:pt x="4803" y="8549"/>
                  </a:lnTo>
                  <a:lnTo>
                    <a:pt x="4899" y="9077"/>
                  </a:lnTo>
                  <a:lnTo>
                    <a:pt x="4947" y="9557"/>
                  </a:lnTo>
                  <a:lnTo>
                    <a:pt x="4899" y="9990"/>
                  </a:lnTo>
                  <a:lnTo>
                    <a:pt x="4803" y="10470"/>
                  </a:lnTo>
                  <a:lnTo>
                    <a:pt x="4659" y="10902"/>
                  </a:lnTo>
                  <a:lnTo>
                    <a:pt x="4515" y="11286"/>
                  </a:lnTo>
                  <a:lnTo>
                    <a:pt x="4275" y="11670"/>
                  </a:lnTo>
                  <a:lnTo>
                    <a:pt x="4034" y="12055"/>
                  </a:lnTo>
                  <a:lnTo>
                    <a:pt x="3746" y="12391"/>
                  </a:lnTo>
                  <a:lnTo>
                    <a:pt x="3170" y="13015"/>
                  </a:lnTo>
                  <a:lnTo>
                    <a:pt x="2498" y="13543"/>
                  </a:lnTo>
                  <a:lnTo>
                    <a:pt x="1873" y="14024"/>
                  </a:lnTo>
                  <a:lnTo>
                    <a:pt x="1297" y="14360"/>
                  </a:lnTo>
                  <a:lnTo>
                    <a:pt x="865" y="14600"/>
                  </a:lnTo>
                  <a:lnTo>
                    <a:pt x="433" y="14792"/>
                  </a:lnTo>
                  <a:lnTo>
                    <a:pt x="769" y="16377"/>
                  </a:lnTo>
                  <a:lnTo>
                    <a:pt x="1057" y="17481"/>
                  </a:lnTo>
                  <a:lnTo>
                    <a:pt x="1201" y="17914"/>
                  </a:lnTo>
                  <a:lnTo>
                    <a:pt x="1249" y="18010"/>
                  </a:lnTo>
                  <a:lnTo>
                    <a:pt x="1297" y="18106"/>
                  </a:lnTo>
                  <a:lnTo>
                    <a:pt x="1393" y="18106"/>
                  </a:lnTo>
                  <a:lnTo>
                    <a:pt x="1441" y="18058"/>
                  </a:lnTo>
                  <a:lnTo>
                    <a:pt x="1585" y="17866"/>
                  </a:lnTo>
                  <a:lnTo>
                    <a:pt x="1681" y="17529"/>
                  </a:lnTo>
                  <a:lnTo>
                    <a:pt x="1825" y="17193"/>
                  </a:lnTo>
                  <a:lnTo>
                    <a:pt x="1969" y="16473"/>
                  </a:lnTo>
                  <a:lnTo>
                    <a:pt x="2065" y="16137"/>
                  </a:lnTo>
                  <a:lnTo>
                    <a:pt x="3314" y="15464"/>
                  </a:lnTo>
                  <a:lnTo>
                    <a:pt x="4371" y="14792"/>
                  </a:lnTo>
                  <a:lnTo>
                    <a:pt x="5331" y="14120"/>
                  </a:lnTo>
                  <a:lnTo>
                    <a:pt x="6148" y="13447"/>
                  </a:lnTo>
                  <a:lnTo>
                    <a:pt x="6820" y="12727"/>
                  </a:lnTo>
                  <a:lnTo>
                    <a:pt x="7396" y="12055"/>
                  </a:lnTo>
                  <a:lnTo>
                    <a:pt x="7828" y="11334"/>
                  </a:lnTo>
                  <a:lnTo>
                    <a:pt x="8165" y="10662"/>
                  </a:lnTo>
                  <a:lnTo>
                    <a:pt x="8405" y="9990"/>
                  </a:lnTo>
                  <a:lnTo>
                    <a:pt x="8597" y="9317"/>
                  </a:lnTo>
                  <a:lnTo>
                    <a:pt x="8645" y="8645"/>
                  </a:lnTo>
                  <a:lnTo>
                    <a:pt x="8645" y="7972"/>
                  </a:lnTo>
                  <a:lnTo>
                    <a:pt x="8597" y="7300"/>
                  </a:lnTo>
                  <a:lnTo>
                    <a:pt x="8453" y="6676"/>
                  </a:lnTo>
                  <a:lnTo>
                    <a:pt x="8261" y="6051"/>
                  </a:lnTo>
                  <a:lnTo>
                    <a:pt x="8020" y="5475"/>
                  </a:lnTo>
                  <a:lnTo>
                    <a:pt x="7732" y="4851"/>
                  </a:lnTo>
                  <a:lnTo>
                    <a:pt x="7444" y="4323"/>
                  </a:lnTo>
                  <a:lnTo>
                    <a:pt x="7108" y="3794"/>
                  </a:lnTo>
                  <a:lnTo>
                    <a:pt x="6724" y="3266"/>
                  </a:lnTo>
                  <a:lnTo>
                    <a:pt x="6003" y="2354"/>
                  </a:lnTo>
                  <a:lnTo>
                    <a:pt x="5235" y="1537"/>
                  </a:lnTo>
                  <a:lnTo>
                    <a:pt x="4563" y="913"/>
                  </a:lnTo>
                  <a:lnTo>
                    <a:pt x="4034" y="433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59"/>
            <p:cNvSpPr/>
            <p:nvPr/>
          </p:nvSpPr>
          <p:spPr>
            <a:xfrm>
              <a:off x="870850" y="3466200"/>
              <a:ext cx="216125" cy="452650"/>
            </a:xfrm>
            <a:custGeom>
              <a:avLst/>
              <a:gdLst/>
              <a:ahLst/>
              <a:cxnLst/>
              <a:rect l="l" t="t" r="r" b="b"/>
              <a:pathLst>
                <a:path w="8645" h="18106" fill="none" extrusionOk="0">
                  <a:moveTo>
                    <a:pt x="3506" y="0"/>
                  </a:moveTo>
                  <a:lnTo>
                    <a:pt x="3506" y="0"/>
                  </a:lnTo>
                  <a:lnTo>
                    <a:pt x="4034" y="433"/>
                  </a:lnTo>
                  <a:lnTo>
                    <a:pt x="4563" y="913"/>
                  </a:lnTo>
                  <a:lnTo>
                    <a:pt x="5235" y="1537"/>
                  </a:lnTo>
                  <a:lnTo>
                    <a:pt x="6003" y="2354"/>
                  </a:lnTo>
                  <a:lnTo>
                    <a:pt x="6724" y="3266"/>
                  </a:lnTo>
                  <a:lnTo>
                    <a:pt x="7108" y="3794"/>
                  </a:lnTo>
                  <a:lnTo>
                    <a:pt x="7444" y="4323"/>
                  </a:lnTo>
                  <a:lnTo>
                    <a:pt x="7732" y="4851"/>
                  </a:lnTo>
                  <a:lnTo>
                    <a:pt x="8020" y="5475"/>
                  </a:lnTo>
                  <a:lnTo>
                    <a:pt x="8261" y="6051"/>
                  </a:lnTo>
                  <a:lnTo>
                    <a:pt x="8453" y="6676"/>
                  </a:lnTo>
                  <a:lnTo>
                    <a:pt x="8597" y="7300"/>
                  </a:lnTo>
                  <a:lnTo>
                    <a:pt x="8645" y="7972"/>
                  </a:lnTo>
                  <a:lnTo>
                    <a:pt x="8645" y="8645"/>
                  </a:lnTo>
                  <a:lnTo>
                    <a:pt x="8597" y="9317"/>
                  </a:lnTo>
                  <a:lnTo>
                    <a:pt x="8405" y="9990"/>
                  </a:lnTo>
                  <a:lnTo>
                    <a:pt x="8165" y="10662"/>
                  </a:lnTo>
                  <a:lnTo>
                    <a:pt x="7828" y="11334"/>
                  </a:lnTo>
                  <a:lnTo>
                    <a:pt x="7396" y="12055"/>
                  </a:lnTo>
                  <a:lnTo>
                    <a:pt x="6820" y="12727"/>
                  </a:lnTo>
                  <a:lnTo>
                    <a:pt x="6148" y="13447"/>
                  </a:lnTo>
                  <a:lnTo>
                    <a:pt x="5331" y="14120"/>
                  </a:lnTo>
                  <a:lnTo>
                    <a:pt x="4371" y="14792"/>
                  </a:lnTo>
                  <a:lnTo>
                    <a:pt x="3314" y="15464"/>
                  </a:lnTo>
                  <a:lnTo>
                    <a:pt x="2065" y="16137"/>
                  </a:lnTo>
                  <a:lnTo>
                    <a:pt x="2065" y="16137"/>
                  </a:lnTo>
                  <a:lnTo>
                    <a:pt x="1969" y="16473"/>
                  </a:lnTo>
                  <a:lnTo>
                    <a:pt x="1825" y="17193"/>
                  </a:lnTo>
                  <a:lnTo>
                    <a:pt x="1681" y="17529"/>
                  </a:lnTo>
                  <a:lnTo>
                    <a:pt x="1585" y="17866"/>
                  </a:lnTo>
                  <a:lnTo>
                    <a:pt x="1441" y="18058"/>
                  </a:lnTo>
                  <a:lnTo>
                    <a:pt x="1393" y="18106"/>
                  </a:lnTo>
                  <a:lnTo>
                    <a:pt x="1297" y="18106"/>
                  </a:lnTo>
                  <a:lnTo>
                    <a:pt x="1297" y="18106"/>
                  </a:lnTo>
                  <a:lnTo>
                    <a:pt x="1249" y="18010"/>
                  </a:lnTo>
                  <a:lnTo>
                    <a:pt x="1201" y="17914"/>
                  </a:lnTo>
                  <a:lnTo>
                    <a:pt x="1057" y="17481"/>
                  </a:lnTo>
                  <a:lnTo>
                    <a:pt x="769" y="16377"/>
                  </a:lnTo>
                  <a:lnTo>
                    <a:pt x="433" y="14792"/>
                  </a:lnTo>
                  <a:lnTo>
                    <a:pt x="433" y="14792"/>
                  </a:lnTo>
                  <a:lnTo>
                    <a:pt x="865" y="14600"/>
                  </a:lnTo>
                  <a:lnTo>
                    <a:pt x="1297" y="14360"/>
                  </a:lnTo>
                  <a:lnTo>
                    <a:pt x="1873" y="14024"/>
                  </a:lnTo>
                  <a:lnTo>
                    <a:pt x="2498" y="13543"/>
                  </a:lnTo>
                  <a:lnTo>
                    <a:pt x="3170" y="13015"/>
                  </a:lnTo>
                  <a:lnTo>
                    <a:pt x="3746" y="12391"/>
                  </a:lnTo>
                  <a:lnTo>
                    <a:pt x="4034" y="12055"/>
                  </a:lnTo>
                  <a:lnTo>
                    <a:pt x="4275" y="11670"/>
                  </a:lnTo>
                  <a:lnTo>
                    <a:pt x="4515" y="11286"/>
                  </a:lnTo>
                  <a:lnTo>
                    <a:pt x="4659" y="10902"/>
                  </a:lnTo>
                  <a:lnTo>
                    <a:pt x="4803" y="10470"/>
                  </a:lnTo>
                  <a:lnTo>
                    <a:pt x="4899" y="9990"/>
                  </a:lnTo>
                  <a:lnTo>
                    <a:pt x="4947" y="9557"/>
                  </a:lnTo>
                  <a:lnTo>
                    <a:pt x="4899" y="9077"/>
                  </a:lnTo>
                  <a:lnTo>
                    <a:pt x="4803" y="8549"/>
                  </a:lnTo>
                  <a:lnTo>
                    <a:pt x="4659" y="8020"/>
                  </a:lnTo>
                  <a:lnTo>
                    <a:pt x="4371" y="7492"/>
                  </a:lnTo>
                  <a:lnTo>
                    <a:pt x="4082" y="6916"/>
                  </a:lnTo>
                  <a:lnTo>
                    <a:pt x="3650" y="6340"/>
                  </a:lnTo>
                  <a:lnTo>
                    <a:pt x="3122" y="5715"/>
                  </a:lnTo>
                  <a:lnTo>
                    <a:pt x="2498" y="5139"/>
                  </a:lnTo>
                  <a:lnTo>
                    <a:pt x="1777" y="4467"/>
                  </a:lnTo>
                  <a:lnTo>
                    <a:pt x="961" y="3842"/>
                  </a:lnTo>
                  <a:lnTo>
                    <a:pt x="0" y="3170"/>
                  </a:lnTo>
                  <a:lnTo>
                    <a:pt x="35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extrusionOk="0">
                  <a:moveTo>
                    <a:pt x="1009" y="1"/>
                  </a:moveTo>
                  <a:lnTo>
                    <a:pt x="625" y="49"/>
                  </a:lnTo>
                  <a:lnTo>
                    <a:pt x="240" y="97"/>
                  </a:lnTo>
                  <a:lnTo>
                    <a:pt x="96" y="145"/>
                  </a:lnTo>
                  <a:lnTo>
                    <a:pt x="0" y="193"/>
                  </a:lnTo>
                  <a:lnTo>
                    <a:pt x="0" y="433"/>
                  </a:lnTo>
                  <a:lnTo>
                    <a:pt x="48" y="1009"/>
                  </a:lnTo>
                  <a:lnTo>
                    <a:pt x="144" y="1826"/>
                  </a:lnTo>
                  <a:lnTo>
                    <a:pt x="240" y="2690"/>
                  </a:lnTo>
                  <a:lnTo>
                    <a:pt x="385" y="3603"/>
                  </a:lnTo>
                  <a:lnTo>
                    <a:pt x="577" y="4371"/>
                  </a:lnTo>
                  <a:lnTo>
                    <a:pt x="721" y="4659"/>
                  </a:lnTo>
                  <a:lnTo>
                    <a:pt x="817" y="4899"/>
                  </a:lnTo>
                  <a:lnTo>
                    <a:pt x="913" y="5091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297" y="5091"/>
                  </a:lnTo>
                  <a:lnTo>
                    <a:pt x="1537" y="4899"/>
                  </a:lnTo>
                  <a:lnTo>
                    <a:pt x="1729" y="4659"/>
                  </a:lnTo>
                  <a:lnTo>
                    <a:pt x="1921" y="4371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450" y="3410"/>
                  </a:lnTo>
                  <a:lnTo>
                    <a:pt x="2786" y="3122"/>
                  </a:lnTo>
                  <a:lnTo>
                    <a:pt x="2930" y="2978"/>
                  </a:lnTo>
                  <a:lnTo>
                    <a:pt x="3026" y="2786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2834" y="2306"/>
                  </a:lnTo>
                  <a:lnTo>
                    <a:pt x="2594" y="2114"/>
                  </a:lnTo>
                  <a:lnTo>
                    <a:pt x="2450" y="2018"/>
                  </a:lnTo>
                  <a:lnTo>
                    <a:pt x="2306" y="1970"/>
                  </a:lnTo>
                  <a:lnTo>
                    <a:pt x="2161" y="1970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825" y="2258"/>
                  </a:lnTo>
                  <a:lnTo>
                    <a:pt x="1681" y="2546"/>
                  </a:lnTo>
                  <a:lnTo>
                    <a:pt x="1585" y="2882"/>
                  </a:lnTo>
                  <a:lnTo>
                    <a:pt x="1489" y="1441"/>
                  </a:lnTo>
                  <a:lnTo>
                    <a:pt x="1393" y="481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fill="none" extrusionOk="0">
                  <a:moveTo>
                    <a:pt x="3026" y="2498"/>
                  </a:moveTo>
                  <a:lnTo>
                    <a:pt x="3026" y="2498"/>
                  </a:lnTo>
                  <a:lnTo>
                    <a:pt x="2834" y="2306"/>
                  </a:lnTo>
                  <a:lnTo>
                    <a:pt x="2594" y="2114"/>
                  </a:lnTo>
                  <a:lnTo>
                    <a:pt x="2450" y="2018"/>
                  </a:lnTo>
                  <a:lnTo>
                    <a:pt x="2306" y="1970"/>
                  </a:lnTo>
                  <a:lnTo>
                    <a:pt x="2161" y="1970"/>
                  </a:lnTo>
                  <a:lnTo>
                    <a:pt x="2017" y="2018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825" y="2258"/>
                  </a:lnTo>
                  <a:lnTo>
                    <a:pt x="1681" y="2546"/>
                  </a:lnTo>
                  <a:lnTo>
                    <a:pt x="1585" y="2882"/>
                  </a:lnTo>
                  <a:lnTo>
                    <a:pt x="1585" y="2882"/>
                  </a:lnTo>
                  <a:lnTo>
                    <a:pt x="1489" y="1441"/>
                  </a:lnTo>
                  <a:lnTo>
                    <a:pt x="1393" y="481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lnTo>
                    <a:pt x="1297" y="1"/>
                  </a:lnTo>
                  <a:lnTo>
                    <a:pt x="1009" y="1"/>
                  </a:lnTo>
                  <a:lnTo>
                    <a:pt x="625" y="49"/>
                  </a:lnTo>
                  <a:lnTo>
                    <a:pt x="240" y="97"/>
                  </a:lnTo>
                  <a:lnTo>
                    <a:pt x="96" y="14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433"/>
                  </a:lnTo>
                  <a:lnTo>
                    <a:pt x="48" y="1009"/>
                  </a:lnTo>
                  <a:lnTo>
                    <a:pt x="144" y="1826"/>
                  </a:lnTo>
                  <a:lnTo>
                    <a:pt x="240" y="2690"/>
                  </a:lnTo>
                  <a:lnTo>
                    <a:pt x="385" y="3603"/>
                  </a:lnTo>
                  <a:lnTo>
                    <a:pt x="577" y="4371"/>
                  </a:lnTo>
                  <a:lnTo>
                    <a:pt x="721" y="4659"/>
                  </a:lnTo>
                  <a:lnTo>
                    <a:pt x="817" y="4899"/>
                  </a:lnTo>
                  <a:lnTo>
                    <a:pt x="913" y="5091"/>
                  </a:lnTo>
                  <a:lnTo>
                    <a:pt x="1057" y="5139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297" y="5091"/>
                  </a:lnTo>
                  <a:lnTo>
                    <a:pt x="1537" y="4899"/>
                  </a:lnTo>
                  <a:lnTo>
                    <a:pt x="1729" y="4659"/>
                  </a:lnTo>
                  <a:lnTo>
                    <a:pt x="1921" y="4371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306" y="3507"/>
                  </a:lnTo>
                  <a:lnTo>
                    <a:pt x="2450" y="3410"/>
                  </a:lnTo>
                  <a:lnTo>
                    <a:pt x="2786" y="3122"/>
                  </a:lnTo>
                  <a:lnTo>
                    <a:pt x="2930" y="2978"/>
                  </a:lnTo>
                  <a:lnTo>
                    <a:pt x="3026" y="2786"/>
                  </a:lnTo>
                  <a:lnTo>
                    <a:pt x="3074" y="2642"/>
                  </a:lnTo>
                  <a:lnTo>
                    <a:pt x="3026" y="24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extrusionOk="0">
                  <a:moveTo>
                    <a:pt x="1057" y="1"/>
                  </a:moveTo>
                  <a:lnTo>
                    <a:pt x="433" y="49"/>
                  </a:lnTo>
                  <a:lnTo>
                    <a:pt x="144" y="97"/>
                  </a:lnTo>
                  <a:lnTo>
                    <a:pt x="48" y="145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96" y="1393"/>
                  </a:lnTo>
                  <a:lnTo>
                    <a:pt x="288" y="3026"/>
                  </a:lnTo>
                  <a:lnTo>
                    <a:pt x="433" y="3795"/>
                  </a:lnTo>
                  <a:lnTo>
                    <a:pt x="625" y="4467"/>
                  </a:lnTo>
                  <a:lnTo>
                    <a:pt x="721" y="4755"/>
                  </a:lnTo>
                  <a:lnTo>
                    <a:pt x="817" y="4947"/>
                  </a:lnTo>
                  <a:lnTo>
                    <a:pt x="961" y="5091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345" y="5091"/>
                  </a:lnTo>
                  <a:lnTo>
                    <a:pt x="1537" y="4899"/>
                  </a:lnTo>
                  <a:lnTo>
                    <a:pt x="1777" y="4611"/>
                  </a:lnTo>
                  <a:lnTo>
                    <a:pt x="1921" y="4323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690" y="3218"/>
                  </a:lnTo>
                  <a:lnTo>
                    <a:pt x="2978" y="2882"/>
                  </a:lnTo>
                  <a:lnTo>
                    <a:pt x="3074" y="2738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2882" y="2354"/>
                  </a:lnTo>
                  <a:lnTo>
                    <a:pt x="2690" y="2162"/>
                  </a:lnTo>
                  <a:lnTo>
                    <a:pt x="2450" y="2018"/>
                  </a:lnTo>
                  <a:lnTo>
                    <a:pt x="2258" y="1970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777" y="2306"/>
                  </a:lnTo>
                  <a:lnTo>
                    <a:pt x="1681" y="2594"/>
                  </a:lnTo>
                  <a:lnTo>
                    <a:pt x="1585" y="2882"/>
                  </a:lnTo>
                  <a:lnTo>
                    <a:pt x="1537" y="1730"/>
                  </a:lnTo>
                  <a:lnTo>
                    <a:pt x="1441" y="817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fill="none" extrusionOk="0">
                  <a:moveTo>
                    <a:pt x="1057" y="1"/>
                  </a:moveTo>
                  <a:lnTo>
                    <a:pt x="1057" y="1"/>
                  </a:lnTo>
                  <a:lnTo>
                    <a:pt x="433" y="49"/>
                  </a:lnTo>
                  <a:lnTo>
                    <a:pt x="144" y="97"/>
                  </a:lnTo>
                  <a:lnTo>
                    <a:pt x="48" y="14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96" y="1393"/>
                  </a:lnTo>
                  <a:lnTo>
                    <a:pt x="288" y="3026"/>
                  </a:lnTo>
                  <a:lnTo>
                    <a:pt x="433" y="3795"/>
                  </a:lnTo>
                  <a:lnTo>
                    <a:pt x="625" y="4467"/>
                  </a:lnTo>
                  <a:lnTo>
                    <a:pt x="721" y="4755"/>
                  </a:lnTo>
                  <a:lnTo>
                    <a:pt x="817" y="4947"/>
                  </a:lnTo>
                  <a:lnTo>
                    <a:pt x="961" y="5091"/>
                  </a:lnTo>
                  <a:lnTo>
                    <a:pt x="1057" y="5139"/>
                  </a:lnTo>
                  <a:lnTo>
                    <a:pt x="1057" y="5139"/>
                  </a:lnTo>
                  <a:lnTo>
                    <a:pt x="1105" y="5139"/>
                  </a:lnTo>
                  <a:lnTo>
                    <a:pt x="1105" y="5139"/>
                  </a:lnTo>
                  <a:lnTo>
                    <a:pt x="1201" y="5139"/>
                  </a:lnTo>
                  <a:lnTo>
                    <a:pt x="1345" y="5091"/>
                  </a:lnTo>
                  <a:lnTo>
                    <a:pt x="1537" y="4899"/>
                  </a:lnTo>
                  <a:lnTo>
                    <a:pt x="1777" y="4611"/>
                  </a:lnTo>
                  <a:lnTo>
                    <a:pt x="1921" y="4323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306" y="3507"/>
                  </a:lnTo>
                  <a:lnTo>
                    <a:pt x="2690" y="3218"/>
                  </a:lnTo>
                  <a:lnTo>
                    <a:pt x="2978" y="2882"/>
                  </a:lnTo>
                  <a:lnTo>
                    <a:pt x="3074" y="2738"/>
                  </a:lnTo>
                  <a:lnTo>
                    <a:pt x="3074" y="2642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3026" y="2498"/>
                  </a:lnTo>
                  <a:lnTo>
                    <a:pt x="2882" y="2354"/>
                  </a:lnTo>
                  <a:lnTo>
                    <a:pt x="2690" y="2162"/>
                  </a:lnTo>
                  <a:lnTo>
                    <a:pt x="2450" y="2018"/>
                  </a:lnTo>
                  <a:lnTo>
                    <a:pt x="2258" y="1970"/>
                  </a:lnTo>
                  <a:lnTo>
                    <a:pt x="2258" y="1970"/>
                  </a:lnTo>
                  <a:lnTo>
                    <a:pt x="2017" y="2018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921" y="2114"/>
                  </a:lnTo>
                  <a:lnTo>
                    <a:pt x="1777" y="2306"/>
                  </a:lnTo>
                  <a:lnTo>
                    <a:pt x="1681" y="2594"/>
                  </a:lnTo>
                  <a:lnTo>
                    <a:pt x="1585" y="2882"/>
                  </a:lnTo>
                  <a:lnTo>
                    <a:pt x="1585" y="2882"/>
                  </a:lnTo>
                  <a:lnTo>
                    <a:pt x="1537" y="1730"/>
                  </a:lnTo>
                  <a:lnTo>
                    <a:pt x="1441" y="817"/>
                  </a:lnTo>
                  <a:lnTo>
                    <a:pt x="1345" y="145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lnTo>
                    <a:pt x="1297" y="1"/>
                  </a:lnTo>
                  <a:lnTo>
                    <a:pt x="1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9"/>
            <p:cNvSpPr/>
            <p:nvPr/>
          </p:nvSpPr>
          <p:spPr>
            <a:xfrm>
              <a:off x="882850" y="3819175"/>
              <a:ext cx="67250" cy="127300"/>
            </a:xfrm>
            <a:custGeom>
              <a:avLst/>
              <a:gdLst/>
              <a:ahLst/>
              <a:cxnLst/>
              <a:rect l="l" t="t" r="r" b="b"/>
              <a:pathLst>
                <a:path w="2690" h="5092" extrusionOk="0">
                  <a:moveTo>
                    <a:pt x="529" y="1"/>
                  </a:moveTo>
                  <a:lnTo>
                    <a:pt x="1" y="49"/>
                  </a:lnTo>
                  <a:lnTo>
                    <a:pt x="97" y="1057"/>
                  </a:lnTo>
                  <a:lnTo>
                    <a:pt x="289" y="2546"/>
                  </a:lnTo>
                  <a:lnTo>
                    <a:pt x="433" y="3266"/>
                  </a:lnTo>
                  <a:lnTo>
                    <a:pt x="577" y="3987"/>
                  </a:lnTo>
                  <a:lnTo>
                    <a:pt x="721" y="4611"/>
                  </a:lnTo>
                  <a:lnTo>
                    <a:pt x="961" y="5091"/>
                  </a:lnTo>
                  <a:lnTo>
                    <a:pt x="1153" y="4899"/>
                  </a:lnTo>
                  <a:lnTo>
                    <a:pt x="1297" y="4707"/>
                  </a:lnTo>
                  <a:lnTo>
                    <a:pt x="1633" y="4179"/>
                  </a:lnTo>
                  <a:lnTo>
                    <a:pt x="1874" y="3699"/>
                  </a:lnTo>
                  <a:lnTo>
                    <a:pt x="1922" y="3507"/>
                  </a:lnTo>
                  <a:lnTo>
                    <a:pt x="2066" y="3410"/>
                  </a:lnTo>
                  <a:lnTo>
                    <a:pt x="2402" y="3122"/>
                  </a:lnTo>
                  <a:lnTo>
                    <a:pt x="2546" y="2978"/>
                  </a:lnTo>
                  <a:lnTo>
                    <a:pt x="2642" y="2786"/>
                  </a:lnTo>
                  <a:lnTo>
                    <a:pt x="2690" y="2642"/>
                  </a:lnTo>
                  <a:lnTo>
                    <a:pt x="2642" y="2498"/>
                  </a:lnTo>
                  <a:lnTo>
                    <a:pt x="2450" y="2306"/>
                  </a:lnTo>
                  <a:lnTo>
                    <a:pt x="2210" y="2114"/>
                  </a:lnTo>
                  <a:lnTo>
                    <a:pt x="2066" y="2018"/>
                  </a:lnTo>
                  <a:lnTo>
                    <a:pt x="1922" y="1970"/>
                  </a:lnTo>
                  <a:lnTo>
                    <a:pt x="1777" y="1970"/>
                  </a:lnTo>
                  <a:lnTo>
                    <a:pt x="1633" y="2018"/>
                  </a:lnTo>
                  <a:lnTo>
                    <a:pt x="1537" y="2114"/>
                  </a:lnTo>
                  <a:lnTo>
                    <a:pt x="1441" y="2258"/>
                  </a:lnTo>
                  <a:lnTo>
                    <a:pt x="1297" y="2546"/>
                  </a:lnTo>
                  <a:lnTo>
                    <a:pt x="1201" y="2882"/>
                  </a:lnTo>
                  <a:lnTo>
                    <a:pt x="1105" y="1441"/>
                  </a:lnTo>
                  <a:lnTo>
                    <a:pt x="1009" y="481"/>
                  </a:lnTo>
                  <a:lnTo>
                    <a:pt x="961" y="145"/>
                  </a:lnTo>
                  <a:lnTo>
                    <a:pt x="913" y="49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9"/>
            <p:cNvSpPr/>
            <p:nvPr/>
          </p:nvSpPr>
          <p:spPr>
            <a:xfrm>
              <a:off x="894850" y="3910425"/>
              <a:ext cx="33650" cy="36050"/>
            </a:xfrm>
            <a:custGeom>
              <a:avLst/>
              <a:gdLst/>
              <a:ahLst/>
              <a:cxnLst/>
              <a:rect l="l" t="t" r="r" b="b"/>
              <a:pathLst>
                <a:path w="1346" h="1442" extrusionOk="0">
                  <a:moveTo>
                    <a:pt x="1" y="1"/>
                  </a:moveTo>
                  <a:lnTo>
                    <a:pt x="193" y="817"/>
                  </a:lnTo>
                  <a:lnTo>
                    <a:pt x="337" y="1153"/>
                  </a:lnTo>
                  <a:lnTo>
                    <a:pt x="481" y="1441"/>
                  </a:lnTo>
                  <a:lnTo>
                    <a:pt x="577" y="1297"/>
                  </a:lnTo>
                  <a:lnTo>
                    <a:pt x="721" y="1201"/>
                  </a:lnTo>
                  <a:lnTo>
                    <a:pt x="961" y="865"/>
                  </a:lnTo>
                  <a:lnTo>
                    <a:pt x="1201" y="481"/>
                  </a:lnTo>
                  <a:lnTo>
                    <a:pt x="134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9"/>
            <p:cNvSpPr/>
            <p:nvPr/>
          </p:nvSpPr>
          <p:spPr>
            <a:xfrm>
              <a:off x="969300" y="3715925"/>
              <a:ext cx="24025" cy="55250"/>
            </a:xfrm>
            <a:custGeom>
              <a:avLst/>
              <a:gdLst/>
              <a:ahLst/>
              <a:cxnLst/>
              <a:rect l="l" t="t" r="r" b="b"/>
              <a:pathLst>
                <a:path w="961" h="2210" extrusionOk="0">
                  <a:moveTo>
                    <a:pt x="961" y="1"/>
                  </a:moveTo>
                  <a:lnTo>
                    <a:pt x="961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817" y="625"/>
                  </a:lnTo>
                  <a:lnTo>
                    <a:pt x="625" y="1153"/>
                  </a:lnTo>
                  <a:lnTo>
                    <a:pt x="337" y="1681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337" y="1681"/>
                  </a:lnTo>
                  <a:lnTo>
                    <a:pt x="625" y="1153"/>
                  </a:lnTo>
                  <a:lnTo>
                    <a:pt x="817" y="62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D65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9"/>
            <p:cNvSpPr/>
            <p:nvPr/>
          </p:nvSpPr>
          <p:spPr>
            <a:xfrm>
              <a:off x="969300" y="3715925"/>
              <a:ext cx="24025" cy="55250"/>
            </a:xfrm>
            <a:custGeom>
              <a:avLst/>
              <a:gdLst/>
              <a:ahLst/>
              <a:cxnLst/>
              <a:rect l="l" t="t" r="r" b="b"/>
              <a:pathLst>
                <a:path w="961" h="221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817" y="625"/>
                  </a:lnTo>
                  <a:lnTo>
                    <a:pt x="625" y="1153"/>
                  </a:lnTo>
                  <a:lnTo>
                    <a:pt x="337" y="1681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337" y="1681"/>
                  </a:lnTo>
                  <a:lnTo>
                    <a:pt x="625" y="1153"/>
                  </a:lnTo>
                  <a:lnTo>
                    <a:pt x="817" y="625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9"/>
            <p:cNvSpPr/>
            <p:nvPr/>
          </p:nvSpPr>
          <p:spPr>
            <a:xfrm>
              <a:off x="969300" y="3642675"/>
              <a:ext cx="117675" cy="128500"/>
            </a:xfrm>
            <a:custGeom>
              <a:avLst/>
              <a:gdLst/>
              <a:ahLst/>
              <a:cxnLst/>
              <a:rect l="l" t="t" r="r" b="b"/>
              <a:pathLst>
                <a:path w="4707" h="5140" extrusionOk="0">
                  <a:moveTo>
                    <a:pt x="4323" y="1"/>
                  </a:moveTo>
                  <a:lnTo>
                    <a:pt x="4179" y="49"/>
                  </a:lnTo>
                  <a:lnTo>
                    <a:pt x="4082" y="97"/>
                  </a:lnTo>
                  <a:lnTo>
                    <a:pt x="3794" y="289"/>
                  </a:lnTo>
                  <a:lnTo>
                    <a:pt x="3410" y="625"/>
                  </a:lnTo>
                  <a:lnTo>
                    <a:pt x="3026" y="1010"/>
                  </a:lnTo>
                  <a:lnTo>
                    <a:pt x="2065" y="1970"/>
                  </a:lnTo>
                  <a:lnTo>
                    <a:pt x="1537" y="2450"/>
                  </a:lnTo>
                  <a:lnTo>
                    <a:pt x="961" y="2931"/>
                  </a:lnTo>
                  <a:lnTo>
                    <a:pt x="817" y="3555"/>
                  </a:lnTo>
                  <a:lnTo>
                    <a:pt x="625" y="4083"/>
                  </a:lnTo>
                  <a:lnTo>
                    <a:pt x="337" y="4611"/>
                  </a:lnTo>
                  <a:lnTo>
                    <a:pt x="0" y="5140"/>
                  </a:lnTo>
                  <a:lnTo>
                    <a:pt x="1153" y="4755"/>
                  </a:lnTo>
                  <a:lnTo>
                    <a:pt x="2306" y="4275"/>
                  </a:lnTo>
                  <a:lnTo>
                    <a:pt x="2882" y="4035"/>
                  </a:lnTo>
                  <a:lnTo>
                    <a:pt x="3410" y="3747"/>
                  </a:lnTo>
                  <a:lnTo>
                    <a:pt x="3938" y="3411"/>
                  </a:lnTo>
                  <a:lnTo>
                    <a:pt x="4419" y="3075"/>
                  </a:lnTo>
                  <a:lnTo>
                    <a:pt x="4563" y="2594"/>
                  </a:lnTo>
                  <a:lnTo>
                    <a:pt x="4611" y="2258"/>
                  </a:lnTo>
                  <a:lnTo>
                    <a:pt x="4707" y="1490"/>
                  </a:lnTo>
                  <a:lnTo>
                    <a:pt x="4707" y="1058"/>
                  </a:lnTo>
                  <a:lnTo>
                    <a:pt x="4659" y="721"/>
                  </a:lnTo>
                  <a:lnTo>
                    <a:pt x="4659" y="673"/>
                  </a:lnTo>
                  <a:lnTo>
                    <a:pt x="4659" y="625"/>
                  </a:lnTo>
                  <a:lnTo>
                    <a:pt x="4611" y="289"/>
                  </a:lnTo>
                  <a:lnTo>
                    <a:pt x="4467" y="97"/>
                  </a:lnTo>
                  <a:lnTo>
                    <a:pt x="4467" y="49"/>
                  </a:lnTo>
                  <a:lnTo>
                    <a:pt x="4371" y="49"/>
                  </a:lnTo>
                  <a:lnTo>
                    <a:pt x="432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9"/>
            <p:cNvSpPr/>
            <p:nvPr/>
          </p:nvSpPr>
          <p:spPr>
            <a:xfrm>
              <a:off x="969300" y="3642675"/>
              <a:ext cx="117675" cy="128500"/>
            </a:xfrm>
            <a:custGeom>
              <a:avLst/>
              <a:gdLst/>
              <a:ahLst/>
              <a:cxnLst/>
              <a:rect l="l" t="t" r="r" b="b"/>
              <a:pathLst>
                <a:path w="4707" h="5140" fill="none" extrusionOk="0">
                  <a:moveTo>
                    <a:pt x="4323" y="1"/>
                  </a:moveTo>
                  <a:lnTo>
                    <a:pt x="4323" y="1"/>
                  </a:lnTo>
                  <a:lnTo>
                    <a:pt x="4179" y="49"/>
                  </a:lnTo>
                  <a:lnTo>
                    <a:pt x="4082" y="97"/>
                  </a:lnTo>
                  <a:lnTo>
                    <a:pt x="3794" y="289"/>
                  </a:lnTo>
                  <a:lnTo>
                    <a:pt x="3410" y="625"/>
                  </a:lnTo>
                  <a:lnTo>
                    <a:pt x="3026" y="1010"/>
                  </a:lnTo>
                  <a:lnTo>
                    <a:pt x="2065" y="1970"/>
                  </a:lnTo>
                  <a:lnTo>
                    <a:pt x="1537" y="2450"/>
                  </a:lnTo>
                  <a:lnTo>
                    <a:pt x="961" y="2931"/>
                  </a:lnTo>
                  <a:lnTo>
                    <a:pt x="961" y="2931"/>
                  </a:lnTo>
                  <a:lnTo>
                    <a:pt x="817" y="3555"/>
                  </a:lnTo>
                  <a:lnTo>
                    <a:pt x="625" y="4083"/>
                  </a:lnTo>
                  <a:lnTo>
                    <a:pt x="337" y="4611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1153" y="4755"/>
                  </a:lnTo>
                  <a:lnTo>
                    <a:pt x="2306" y="4275"/>
                  </a:lnTo>
                  <a:lnTo>
                    <a:pt x="2882" y="4035"/>
                  </a:lnTo>
                  <a:lnTo>
                    <a:pt x="3410" y="3747"/>
                  </a:lnTo>
                  <a:lnTo>
                    <a:pt x="3938" y="3411"/>
                  </a:lnTo>
                  <a:lnTo>
                    <a:pt x="4419" y="3075"/>
                  </a:lnTo>
                  <a:lnTo>
                    <a:pt x="4419" y="3075"/>
                  </a:lnTo>
                  <a:lnTo>
                    <a:pt x="4563" y="2594"/>
                  </a:lnTo>
                  <a:lnTo>
                    <a:pt x="4563" y="2594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707" y="1490"/>
                  </a:lnTo>
                  <a:lnTo>
                    <a:pt x="4707" y="1058"/>
                  </a:lnTo>
                  <a:lnTo>
                    <a:pt x="4659" y="721"/>
                  </a:lnTo>
                  <a:lnTo>
                    <a:pt x="4659" y="721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11" y="289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49"/>
                  </a:lnTo>
                  <a:lnTo>
                    <a:pt x="4467" y="49"/>
                  </a:lnTo>
                  <a:lnTo>
                    <a:pt x="4371" y="49"/>
                  </a:lnTo>
                  <a:lnTo>
                    <a:pt x="43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9"/>
            <p:cNvSpPr/>
            <p:nvPr/>
          </p:nvSpPr>
          <p:spPr>
            <a:xfrm>
              <a:off x="538275" y="3574250"/>
              <a:ext cx="359000" cy="290575"/>
            </a:xfrm>
            <a:custGeom>
              <a:avLst/>
              <a:gdLst/>
              <a:ahLst/>
              <a:cxnLst/>
              <a:rect l="l" t="t" r="r" b="b"/>
              <a:pathLst>
                <a:path w="14360" h="11623" extrusionOk="0">
                  <a:moveTo>
                    <a:pt x="9509" y="1"/>
                  </a:moveTo>
                  <a:lnTo>
                    <a:pt x="9701" y="1153"/>
                  </a:lnTo>
                  <a:lnTo>
                    <a:pt x="9845" y="2210"/>
                  </a:lnTo>
                  <a:lnTo>
                    <a:pt x="9942" y="3170"/>
                  </a:lnTo>
                  <a:lnTo>
                    <a:pt x="9942" y="4035"/>
                  </a:lnTo>
                  <a:lnTo>
                    <a:pt x="9893" y="4803"/>
                  </a:lnTo>
                  <a:lnTo>
                    <a:pt x="9797" y="5523"/>
                  </a:lnTo>
                  <a:lnTo>
                    <a:pt x="9653" y="6148"/>
                  </a:lnTo>
                  <a:lnTo>
                    <a:pt x="9461" y="6676"/>
                  </a:lnTo>
                  <a:lnTo>
                    <a:pt x="9221" y="7156"/>
                  </a:lnTo>
                  <a:lnTo>
                    <a:pt x="8981" y="7589"/>
                  </a:lnTo>
                  <a:lnTo>
                    <a:pt x="8645" y="7973"/>
                  </a:lnTo>
                  <a:lnTo>
                    <a:pt x="8309" y="8261"/>
                  </a:lnTo>
                  <a:lnTo>
                    <a:pt x="7972" y="8501"/>
                  </a:lnTo>
                  <a:lnTo>
                    <a:pt x="7588" y="8741"/>
                  </a:lnTo>
                  <a:lnTo>
                    <a:pt x="7204" y="8885"/>
                  </a:lnTo>
                  <a:lnTo>
                    <a:pt x="6772" y="8981"/>
                  </a:lnTo>
                  <a:lnTo>
                    <a:pt x="6340" y="9077"/>
                  </a:lnTo>
                  <a:lnTo>
                    <a:pt x="5907" y="9125"/>
                  </a:lnTo>
                  <a:lnTo>
                    <a:pt x="5091" y="9125"/>
                  </a:lnTo>
                  <a:lnTo>
                    <a:pt x="4275" y="9029"/>
                  </a:lnTo>
                  <a:lnTo>
                    <a:pt x="3554" y="8933"/>
                  </a:lnTo>
                  <a:lnTo>
                    <a:pt x="2930" y="8741"/>
                  </a:lnTo>
                  <a:lnTo>
                    <a:pt x="2450" y="8597"/>
                  </a:lnTo>
                  <a:lnTo>
                    <a:pt x="2017" y="8453"/>
                  </a:lnTo>
                  <a:lnTo>
                    <a:pt x="961" y="9894"/>
                  </a:lnTo>
                  <a:lnTo>
                    <a:pt x="288" y="10950"/>
                  </a:lnTo>
                  <a:lnTo>
                    <a:pt x="48" y="11334"/>
                  </a:lnTo>
                  <a:lnTo>
                    <a:pt x="0" y="11479"/>
                  </a:lnTo>
                  <a:lnTo>
                    <a:pt x="0" y="11575"/>
                  </a:lnTo>
                  <a:lnTo>
                    <a:pt x="48" y="11623"/>
                  </a:lnTo>
                  <a:lnTo>
                    <a:pt x="96" y="11623"/>
                  </a:lnTo>
                  <a:lnTo>
                    <a:pt x="336" y="11575"/>
                  </a:lnTo>
                  <a:lnTo>
                    <a:pt x="625" y="11431"/>
                  </a:lnTo>
                  <a:lnTo>
                    <a:pt x="961" y="11238"/>
                  </a:lnTo>
                  <a:lnTo>
                    <a:pt x="1633" y="10854"/>
                  </a:lnTo>
                  <a:lnTo>
                    <a:pt x="1921" y="10710"/>
                  </a:lnTo>
                  <a:lnTo>
                    <a:pt x="3266" y="11094"/>
                  </a:lnTo>
                  <a:lnTo>
                    <a:pt x="4467" y="11383"/>
                  </a:lnTo>
                  <a:lnTo>
                    <a:pt x="5619" y="11527"/>
                  </a:lnTo>
                  <a:lnTo>
                    <a:pt x="6676" y="11623"/>
                  </a:lnTo>
                  <a:lnTo>
                    <a:pt x="7684" y="11623"/>
                  </a:lnTo>
                  <a:lnTo>
                    <a:pt x="8549" y="11479"/>
                  </a:lnTo>
                  <a:lnTo>
                    <a:pt x="9365" y="11334"/>
                  </a:lnTo>
                  <a:lnTo>
                    <a:pt x="10086" y="11094"/>
                  </a:lnTo>
                  <a:lnTo>
                    <a:pt x="10758" y="10758"/>
                  </a:lnTo>
                  <a:lnTo>
                    <a:pt x="11334" y="10374"/>
                  </a:lnTo>
                  <a:lnTo>
                    <a:pt x="11863" y="9942"/>
                  </a:lnTo>
                  <a:lnTo>
                    <a:pt x="12343" y="9462"/>
                  </a:lnTo>
                  <a:lnTo>
                    <a:pt x="12727" y="8981"/>
                  </a:lnTo>
                  <a:lnTo>
                    <a:pt x="13063" y="8405"/>
                  </a:lnTo>
                  <a:lnTo>
                    <a:pt x="13351" y="7829"/>
                  </a:lnTo>
                  <a:lnTo>
                    <a:pt x="13639" y="7252"/>
                  </a:lnTo>
                  <a:lnTo>
                    <a:pt x="13832" y="6628"/>
                  </a:lnTo>
                  <a:lnTo>
                    <a:pt x="14024" y="6004"/>
                  </a:lnTo>
                  <a:lnTo>
                    <a:pt x="14120" y="5379"/>
                  </a:lnTo>
                  <a:lnTo>
                    <a:pt x="14216" y="4803"/>
                  </a:lnTo>
                  <a:lnTo>
                    <a:pt x="14360" y="3602"/>
                  </a:lnTo>
                  <a:lnTo>
                    <a:pt x="14360" y="2498"/>
                  </a:lnTo>
                  <a:lnTo>
                    <a:pt x="14360" y="1585"/>
                  </a:lnTo>
                  <a:lnTo>
                    <a:pt x="14312" y="865"/>
                  </a:lnTo>
                  <a:lnTo>
                    <a:pt x="14216" y="193"/>
                  </a:lnTo>
                  <a:lnTo>
                    <a:pt x="950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9"/>
            <p:cNvSpPr/>
            <p:nvPr/>
          </p:nvSpPr>
          <p:spPr>
            <a:xfrm>
              <a:off x="538275" y="3574250"/>
              <a:ext cx="359000" cy="290575"/>
            </a:xfrm>
            <a:custGeom>
              <a:avLst/>
              <a:gdLst/>
              <a:ahLst/>
              <a:cxnLst/>
              <a:rect l="l" t="t" r="r" b="b"/>
              <a:pathLst>
                <a:path w="14360" h="11623" fill="none" extrusionOk="0">
                  <a:moveTo>
                    <a:pt x="14216" y="193"/>
                  </a:moveTo>
                  <a:lnTo>
                    <a:pt x="14216" y="193"/>
                  </a:lnTo>
                  <a:lnTo>
                    <a:pt x="14312" y="865"/>
                  </a:lnTo>
                  <a:lnTo>
                    <a:pt x="14360" y="1585"/>
                  </a:lnTo>
                  <a:lnTo>
                    <a:pt x="14360" y="2498"/>
                  </a:lnTo>
                  <a:lnTo>
                    <a:pt x="14360" y="3602"/>
                  </a:lnTo>
                  <a:lnTo>
                    <a:pt x="14216" y="4803"/>
                  </a:lnTo>
                  <a:lnTo>
                    <a:pt x="14120" y="5379"/>
                  </a:lnTo>
                  <a:lnTo>
                    <a:pt x="14024" y="6004"/>
                  </a:lnTo>
                  <a:lnTo>
                    <a:pt x="13832" y="6628"/>
                  </a:lnTo>
                  <a:lnTo>
                    <a:pt x="13639" y="7252"/>
                  </a:lnTo>
                  <a:lnTo>
                    <a:pt x="13351" y="7829"/>
                  </a:lnTo>
                  <a:lnTo>
                    <a:pt x="13063" y="8405"/>
                  </a:lnTo>
                  <a:lnTo>
                    <a:pt x="12727" y="8981"/>
                  </a:lnTo>
                  <a:lnTo>
                    <a:pt x="12343" y="9462"/>
                  </a:lnTo>
                  <a:lnTo>
                    <a:pt x="11863" y="9942"/>
                  </a:lnTo>
                  <a:lnTo>
                    <a:pt x="11334" y="10374"/>
                  </a:lnTo>
                  <a:lnTo>
                    <a:pt x="10758" y="10758"/>
                  </a:lnTo>
                  <a:lnTo>
                    <a:pt x="10086" y="11094"/>
                  </a:lnTo>
                  <a:lnTo>
                    <a:pt x="9365" y="11334"/>
                  </a:lnTo>
                  <a:lnTo>
                    <a:pt x="8549" y="11479"/>
                  </a:lnTo>
                  <a:lnTo>
                    <a:pt x="7684" y="11623"/>
                  </a:lnTo>
                  <a:lnTo>
                    <a:pt x="6676" y="11623"/>
                  </a:lnTo>
                  <a:lnTo>
                    <a:pt x="5619" y="11527"/>
                  </a:lnTo>
                  <a:lnTo>
                    <a:pt x="4467" y="11383"/>
                  </a:lnTo>
                  <a:lnTo>
                    <a:pt x="3266" y="11094"/>
                  </a:lnTo>
                  <a:lnTo>
                    <a:pt x="1921" y="10710"/>
                  </a:lnTo>
                  <a:lnTo>
                    <a:pt x="1921" y="10710"/>
                  </a:lnTo>
                  <a:lnTo>
                    <a:pt x="1633" y="10854"/>
                  </a:lnTo>
                  <a:lnTo>
                    <a:pt x="961" y="11238"/>
                  </a:lnTo>
                  <a:lnTo>
                    <a:pt x="625" y="11431"/>
                  </a:lnTo>
                  <a:lnTo>
                    <a:pt x="336" y="11575"/>
                  </a:lnTo>
                  <a:lnTo>
                    <a:pt x="96" y="11623"/>
                  </a:lnTo>
                  <a:lnTo>
                    <a:pt x="48" y="11623"/>
                  </a:lnTo>
                  <a:lnTo>
                    <a:pt x="0" y="11575"/>
                  </a:lnTo>
                  <a:lnTo>
                    <a:pt x="0" y="11575"/>
                  </a:lnTo>
                  <a:lnTo>
                    <a:pt x="0" y="11479"/>
                  </a:lnTo>
                  <a:lnTo>
                    <a:pt x="48" y="11334"/>
                  </a:lnTo>
                  <a:lnTo>
                    <a:pt x="288" y="10950"/>
                  </a:lnTo>
                  <a:lnTo>
                    <a:pt x="961" y="9894"/>
                  </a:lnTo>
                  <a:lnTo>
                    <a:pt x="2017" y="8453"/>
                  </a:lnTo>
                  <a:lnTo>
                    <a:pt x="2017" y="8453"/>
                  </a:lnTo>
                  <a:lnTo>
                    <a:pt x="2450" y="8597"/>
                  </a:lnTo>
                  <a:lnTo>
                    <a:pt x="2930" y="8741"/>
                  </a:lnTo>
                  <a:lnTo>
                    <a:pt x="3554" y="8933"/>
                  </a:lnTo>
                  <a:lnTo>
                    <a:pt x="4275" y="9029"/>
                  </a:lnTo>
                  <a:lnTo>
                    <a:pt x="5091" y="9125"/>
                  </a:lnTo>
                  <a:lnTo>
                    <a:pt x="5907" y="9125"/>
                  </a:lnTo>
                  <a:lnTo>
                    <a:pt x="6340" y="9077"/>
                  </a:lnTo>
                  <a:lnTo>
                    <a:pt x="6772" y="8981"/>
                  </a:lnTo>
                  <a:lnTo>
                    <a:pt x="7204" y="8885"/>
                  </a:lnTo>
                  <a:lnTo>
                    <a:pt x="7588" y="8741"/>
                  </a:lnTo>
                  <a:lnTo>
                    <a:pt x="7972" y="8501"/>
                  </a:lnTo>
                  <a:lnTo>
                    <a:pt x="8309" y="8261"/>
                  </a:lnTo>
                  <a:lnTo>
                    <a:pt x="8645" y="7973"/>
                  </a:lnTo>
                  <a:lnTo>
                    <a:pt x="8981" y="7589"/>
                  </a:lnTo>
                  <a:lnTo>
                    <a:pt x="9221" y="7156"/>
                  </a:lnTo>
                  <a:lnTo>
                    <a:pt x="9461" y="6676"/>
                  </a:lnTo>
                  <a:lnTo>
                    <a:pt x="9653" y="6148"/>
                  </a:lnTo>
                  <a:lnTo>
                    <a:pt x="9797" y="5523"/>
                  </a:lnTo>
                  <a:lnTo>
                    <a:pt x="9893" y="4803"/>
                  </a:lnTo>
                  <a:lnTo>
                    <a:pt x="9942" y="4035"/>
                  </a:lnTo>
                  <a:lnTo>
                    <a:pt x="9942" y="3170"/>
                  </a:lnTo>
                  <a:lnTo>
                    <a:pt x="9845" y="2210"/>
                  </a:lnTo>
                  <a:lnTo>
                    <a:pt x="9701" y="1153"/>
                  </a:lnTo>
                  <a:lnTo>
                    <a:pt x="9509" y="1"/>
                  </a:lnTo>
                  <a:lnTo>
                    <a:pt x="14216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9"/>
            <p:cNvSpPr/>
            <p:nvPr/>
          </p:nvSpPr>
          <p:spPr>
            <a:xfrm>
              <a:off x="751975" y="3729125"/>
              <a:ext cx="27650" cy="46850"/>
            </a:xfrm>
            <a:custGeom>
              <a:avLst/>
              <a:gdLst/>
              <a:ahLst/>
              <a:cxnLst/>
              <a:rect l="l" t="t" r="r" b="b"/>
              <a:pathLst>
                <a:path w="1106" h="1874" extrusionOk="0">
                  <a:moveTo>
                    <a:pt x="1057" y="1"/>
                  </a:moveTo>
                  <a:lnTo>
                    <a:pt x="987" y="315"/>
                  </a:lnTo>
                  <a:lnTo>
                    <a:pt x="987" y="315"/>
                  </a:lnTo>
                  <a:lnTo>
                    <a:pt x="1105" y="1"/>
                  </a:lnTo>
                  <a:close/>
                  <a:moveTo>
                    <a:pt x="987" y="315"/>
                  </a:moveTo>
                  <a:lnTo>
                    <a:pt x="961" y="385"/>
                  </a:lnTo>
                  <a:lnTo>
                    <a:pt x="879" y="577"/>
                  </a:lnTo>
                  <a:lnTo>
                    <a:pt x="879" y="577"/>
                  </a:lnTo>
                  <a:lnTo>
                    <a:pt x="961" y="433"/>
                  </a:lnTo>
                  <a:lnTo>
                    <a:pt x="987" y="315"/>
                  </a:lnTo>
                  <a:close/>
                  <a:moveTo>
                    <a:pt x="879" y="577"/>
                  </a:moveTo>
                  <a:lnTo>
                    <a:pt x="769" y="769"/>
                  </a:lnTo>
                  <a:lnTo>
                    <a:pt x="707" y="913"/>
                  </a:lnTo>
                  <a:lnTo>
                    <a:pt x="817" y="721"/>
                  </a:lnTo>
                  <a:lnTo>
                    <a:pt x="879" y="577"/>
                  </a:lnTo>
                  <a:close/>
                  <a:moveTo>
                    <a:pt x="707" y="913"/>
                  </a:moveTo>
                  <a:lnTo>
                    <a:pt x="625" y="1057"/>
                  </a:lnTo>
                  <a:lnTo>
                    <a:pt x="433" y="1345"/>
                  </a:lnTo>
                  <a:lnTo>
                    <a:pt x="337" y="1490"/>
                  </a:lnTo>
                  <a:lnTo>
                    <a:pt x="337" y="1490"/>
                  </a:lnTo>
                  <a:lnTo>
                    <a:pt x="433" y="1394"/>
                  </a:lnTo>
                  <a:lnTo>
                    <a:pt x="625" y="1105"/>
                  </a:lnTo>
                  <a:lnTo>
                    <a:pt x="707" y="913"/>
                  </a:lnTo>
                  <a:close/>
                  <a:moveTo>
                    <a:pt x="337" y="1490"/>
                  </a:moveTo>
                  <a:lnTo>
                    <a:pt x="193" y="1634"/>
                  </a:lnTo>
                  <a:lnTo>
                    <a:pt x="1" y="1874"/>
                  </a:lnTo>
                  <a:lnTo>
                    <a:pt x="1" y="1874"/>
                  </a:lnTo>
                  <a:lnTo>
                    <a:pt x="241" y="1634"/>
                  </a:lnTo>
                  <a:lnTo>
                    <a:pt x="337" y="1490"/>
                  </a:lnTo>
                  <a:close/>
                </a:path>
              </a:pathLst>
            </a:custGeom>
            <a:solidFill>
              <a:srgbClr val="D65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9"/>
            <p:cNvSpPr/>
            <p:nvPr/>
          </p:nvSpPr>
          <p:spPr>
            <a:xfrm>
              <a:off x="739975" y="3729125"/>
              <a:ext cx="39650" cy="56450"/>
            </a:xfrm>
            <a:custGeom>
              <a:avLst/>
              <a:gdLst/>
              <a:ahLst/>
              <a:cxnLst/>
              <a:rect l="l" t="t" r="r" b="b"/>
              <a:pathLst>
                <a:path w="1586" h="2258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585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441" y="433"/>
                  </a:lnTo>
                  <a:lnTo>
                    <a:pt x="1249" y="769"/>
                  </a:lnTo>
                  <a:lnTo>
                    <a:pt x="1105" y="1105"/>
                  </a:lnTo>
                  <a:lnTo>
                    <a:pt x="913" y="1394"/>
                  </a:lnTo>
                  <a:lnTo>
                    <a:pt x="673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481" y="1874"/>
                  </a:lnTo>
                  <a:lnTo>
                    <a:pt x="721" y="1634"/>
                  </a:lnTo>
                  <a:lnTo>
                    <a:pt x="913" y="1345"/>
                  </a:lnTo>
                  <a:lnTo>
                    <a:pt x="1105" y="1057"/>
                  </a:lnTo>
                  <a:lnTo>
                    <a:pt x="1297" y="721"/>
                  </a:lnTo>
                  <a:lnTo>
                    <a:pt x="1441" y="385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9"/>
            <p:cNvSpPr/>
            <p:nvPr/>
          </p:nvSpPr>
          <p:spPr>
            <a:xfrm>
              <a:off x="739975" y="3729125"/>
              <a:ext cx="141700" cy="60075"/>
            </a:xfrm>
            <a:custGeom>
              <a:avLst/>
              <a:gdLst/>
              <a:ahLst/>
              <a:cxnLst/>
              <a:rect l="l" t="t" r="r" b="b"/>
              <a:pathLst>
                <a:path w="5668" h="2403" extrusionOk="0">
                  <a:moveTo>
                    <a:pt x="1585" y="1"/>
                  </a:moveTo>
                  <a:lnTo>
                    <a:pt x="1441" y="385"/>
                  </a:lnTo>
                  <a:lnTo>
                    <a:pt x="1297" y="721"/>
                  </a:lnTo>
                  <a:lnTo>
                    <a:pt x="1105" y="1057"/>
                  </a:lnTo>
                  <a:lnTo>
                    <a:pt x="913" y="1345"/>
                  </a:lnTo>
                  <a:lnTo>
                    <a:pt x="721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393" y="2354"/>
                  </a:lnTo>
                  <a:lnTo>
                    <a:pt x="3074" y="2402"/>
                  </a:lnTo>
                  <a:lnTo>
                    <a:pt x="3987" y="2402"/>
                  </a:lnTo>
                  <a:lnTo>
                    <a:pt x="4947" y="2354"/>
                  </a:lnTo>
                  <a:lnTo>
                    <a:pt x="5331" y="1586"/>
                  </a:lnTo>
                  <a:lnTo>
                    <a:pt x="5668" y="769"/>
                  </a:lnTo>
                  <a:lnTo>
                    <a:pt x="4851" y="673"/>
                  </a:lnTo>
                  <a:lnTo>
                    <a:pt x="4035" y="529"/>
                  </a:lnTo>
                  <a:lnTo>
                    <a:pt x="2546" y="193"/>
                  </a:lnTo>
                  <a:lnTo>
                    <a:pt x="2498" y="193"/>
                  </a:lnTo>
                  <a:lnTo>
                    <a:pt x="2402" y="145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9"/>
            <p:cNvSpPr/>
            <p:nvPr/>
          </p:nvSpPr>
          <p:spPr>
            <a:xfrm>
              <a:off x="739975" y="3729125"/>
              <a:ext cx="141700" cy="60075"/>
            </a:xfrm>
            <a:custGeom>
              <a:avLst/>
              <a:gdLst/>
              <a:ahLst/>
              <a:cxnLst/>
              <a:rect l="l" t="t" r="r" b="b"/>
              <a:pathLst>
                <a:path w="5668" h="2403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441" y="385"/>
                  </a:lnTo>
                  <a:lnTo>
                    <a:pt x="1297" y="721"/>
                  </a:lnTo>
                  <a:lnTo>
                    <a:pt x="1105" y="1057"/>
                  </a:lnTo>
                  <a:lnTo>
                    <a:pt x="913" y="1345"/>
                  </a:lnTo>
                  <a:lnTo>
                    <a:pt x="721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393" y="2354"/>
                  </a:lnTo>
                  <a:lnTo>
                    <a:pt x="3074" y="2402"/>
                  </a:lnTo>
                  <a:lnTo>
                    <a:pt x="3074" y="2402"/>
                  </a:lnTo>
                  <a:lnTo>
                    <a:pt x="3987" y="2402"/>
                  </a:lnTo>
                  <a:lnTo>
                    <a:pt x="4947" y="2354"/>
                  </a:lnTo>
                  <a:lnTo>
                    <a:pt x="4947" y="2354"/>
                  </a:lnTo>
                  <a:lnTo>
                    <a:pt x="5331" y="1586"/>
                  </a:lnTo>
                  <a:lnTo>
                    <a:pt x="5668" y="769"/>
                  </a:lnTo>
                  <a:lnTo>
                    <a:pt x="5668" y="769"/>
                  </a:lnTo>
                  <a:lnTo>
                    <a:pt x="4851" y="673"/>
                  </a:lnTo>
                  <a:lnTo>
                    <a:pt x="4035" y="529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498" y="193"/>
                  </a:lnTo>
                  <a:lnTo>
                    <a:pt x="2498" y="193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1633" y="1"/>
                  </a:lnTo>
                  <a:lnTo>
                    <a:pt x="1633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extrusionOk="0">
                  <a:moveTo>
                    <a:pt x="2450" y="1"/>
                  </a:moveTo>
                  <a:lnTo>
                    <a:pt x="2258" y="241"/>
                  </a:lnTo>
                  <a:lnTo>
                    <a:pt x="1922" y="769"/>
                  </a:lnTo>
                  <a:lnTo>
                    <a:pt x="1490" y="1537"/>
                  </a:lnTo>
                  <a:lnTo>
                    <a:pt x="961" y="2450"/>
                  </a:lnTo>
                  <a:lnTo>
                    <a:pt x="529" y="3314"/>
                  </a:lnTo>
                  <a:lnTo>
                    <a:pt x="193" y="4131"/>
                  </a:lnTo>
                  <a:lnTo>
                    <a:pt x="49" y="4467"/>
                  </a:lnTo>
                  <a:lnTo>
                    <a:pt x="1" y="4755"/>
                  </a:lnTo>
                  <a:lnTo>
                    <a:pt x="1" y="4995"/>
                  </a:lnTo>
                  <a:lnTo>
                    <a:pt x="49" y="5139"/>
                  </a:lnTo>
                  <a:lnTo>
                    <a:pt x="145" y="5187"/>
                  </a:lnTo>
                  <a:lnTo>
                    <a:pt x="577" y="5187"/>
                  </a:lnTo>
                  <a:lnTo>
                    <a:pt x="913" y="5043"/>
                  </a:lnTo>
                  <a:lnTo>
                    <a:pt x="1249" y="4899"/>
                  </a:lnTo>
                  <a:lnTo>
                    <a:pt x="1874" y="4563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738" y="2882"/>
                  </a:lnTo>
                  <a:lnTo>
                    <a:pt x="2546" y="2930"/>
                  </a:lnTo>
                  <a:lnTo>
                    <a:pt x="2258" y="3074"/>
                  </a:lnTo>
                  <a:lnTo>
                    <a:pt x="1970" y="3362"/>
                  </a:lnTo>
                  <a:lnTo>
                    <a:pt x="2834" y="2018"/>
                  </a:lnTo>
                  <a:lnTo>
                    <a:pt x="3411" y="1057"/>
                  </a:lnTo>
                  <a:lnTo>
                    <a:pt x="3555" y="721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363" y="433"/>
                  </a:lnTo>
                  <a:lnTo>
                    <a:pt x="3026" y="193"/>
                  </a:lnTo>
                  <a:lnTo>
                    <a:pt x="2690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fill="none" extrusionOk="0">
                  <a:moveTo>
                    <a:pt x="3411" y="3891"/>
                  </a:move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82" y="2834"/>
                  </a:lnTo>
                  <a:lnTo>
                    <a:pt x="2738" y="2882"/>
                  </a:lnTo>
                  <a:lnTo>
                    <a:pt x="2546" y="2930"/>
                  </a:lnTo>
                  <a:lnTo>
                    <a:pt x="2258" y="3074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2834" y="2018"/>
                  </a:lnTo>
                  <a:lnTo>
                    <a:pt x="3411" y="1057"/>
                  </a:lnTo>
                  <a:lnTo>
                    <a:pt x="3555" y="721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603" y="577"/>
                  </a:lnTo>
                  <a:lnTo>
                    <a:pt x="3363" y="433"/>
                  </a:lnTo>
                  <a:lnTo>
                    <a:pt x="3026" y="193"/>
                  </a:lnTo>
                  <a:lnTo>
                    <a:pt x="2690" y="49"/>
                  </a:lnTo>
                  <a:lnTo>
                    <a:pt x="2546" y="1"/>
                  </a:lnTo>
                  <a:lnTo>
                    <a:pt x="2450" y="1"/>
                  </a:lnTo>
                  <a:lnTo>
                    <a:pt x="2450" y="1"/>
                  </a:lnTo>
                  <a:lnTo>
                    <a:pt x="2258" y="241"/>
                  </a:lnTo>
                  <a:lnTo>
                    <a:pt x="1922" y="769"/>
                  </a:lnTo>
                  <a:lnTo>
                    <a:pt x="1490" y="1537"/>
                  </a:lnTo>
                  <a:lnTo>
                    <a:pt x="961" y="2450"/>
                  </a:lnTo>
                  <a:lnTo>
                    <a:pt x="529" y="3314"/>
                  </a:lnTo>
                  <a:lnTo>
                    <a:pt x="193" y="4131"/>
                  </a:lnTo>
                  <a:lnTo>
                    <a:pt x="49" y="4467"/>
                  </a:lnTo>
                  <a:lnTo>
                    <a:pt x="1" y="4755"/>
                  </a:lnTo>
                  <a:lnTo>
                    <a:pt x="1" y="4995"/>
                  </a:lnTo>
                  <a:lnTo>
                    <a:pt x="49" y="5139"/>
                  </a:lnTo>
                  <a:lnTo>
                    <a:pt x="49" y="5139"/>
                  </a:lnTo>
                  <a:lnTo>
                    <a:pt x="145" y="5187"/>
                  </a:lnTo>
                  <a:lnTo>
                    <a:pt x="289" y="5187"/>
                  </a:lnTo>
                  <a:lnTo>
                    <a:pt x="577" y="5187"/>
                  </a:lnTo>
                  <a:lnTo>
                    <a:pt x="913" y="5043"/>
                  </a:lnTo>
                  <a:lnTo>
                    <a:pt x="1249" y="4899"/>
                  </a:lnTo>
                  <a:lnTo>
                    <a:pt x="1874" y="4563"/>
                  </a:lnTo>
                  <a:lnTo>
                    <a:pt x="2114" y="4371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extrusionOk="0">
                  <a:moveTo>
                    <a:pt x="2450" y="1"/>
                  </a:moveTo>
                  <a:lnTo>
                    <a:pt x="2306" y="193"/>
                  </a:lnTo>
                  <a:lnTo>
                    <a:pt x="1970" y="673"/>
                  </a:lnTo>
                  <a:lnTo>
                    <a:pt x="1153" y="2114"/>
                  </a:lnTo>
                  <a:lnTo>
                    <a:pt x="721" y="2930"/>
                  </a:lnTo>
                  <a:lnTo>
                    <a:pt x="337" y="3747"/>
                  </a:lnTo>
                  <a:lnTo>
                    <a:pt x="97" y="4419"/>
                  </a:lnTo>
                  <a:lnTo>
                    <a:pt x="1" y="4707"/>
                  </a:lnTo>
                  <a:lnTo>
                    <a:pt x="1" y="4899"/>
                  </a:lnTo>
                  <a:lnTo>
                    <a:pt x="1" y="5043"/>
                  </a:lnTo>
                  <a:lnTo>
                    <a:pt x="49" y="5139"/>
                  </a:lnTo>
                  <a:lnTo>
                    <a:pt x="193" y="5187"/>
                  </a:lnTo>
                  <a:lnTo>
                    <a:pt x="577" y="5187"/>
                  </a:lnTo>
                  <a:lnTo>
                    <a:pt x="865" y="5091"/>
                  </a:lnTo>
                  <a:lnTo>
                    <a:pt x="1490" y="4803"/>
                  </a:lnTo>
                  <a:lnTo>
                    <a:pt x="1922" y="4515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34" y="2834"/>
                  </a:lnTo>
                  <a:lnTo>
                    <a:pt x="2690" y="2882"/>
                  </a:lnTo>
                  <a:lnTo>
                    <a:pt x="2546" y="2930"/>
                  </a:lnTo>
                  <a:lnTo>
                    <a:pt x="2258" y="3122"/>
                  </a:lnTo>
                  <a:lnTo>
                    <a:pt x="1970" y="3362"/>
                  </a:lnTo>
                  <a:lnTo>
                    <a:pt x="2786" y="2114"/>
                  </a:lnTo>
                  <a:lnTo>
                    <a:pt x="3315" y="1153"/>
                  </a:lnTo>
                  <a:lnTo>
                    <a:pt x="3507" y="817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411" y="433"/>
                  </a:lnTo>
                  <a:lnTo>
                    <a:pt x="3074" y="241"/>
                  </a:lnTo>
                  <a:lnTo>
                    <a:pt x="2786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450" y="1"/>
                  </a:lnTo>
                  <a:lnTo>
                    <a:pt x="2450" y="1"/>
                  </a:lnTo>
                  <a:lnTo>
                    <a:pt x="2306" y="193"/>
                  </a:lnTo>
                  <a:lnTo>
                    <a:pt x="1970" y="673"/>
                  </a:lnTo>
                  <a:lnTo>
                    <a:pt x="1153" y="2114"/>
                  </a:lnTo>
                  <a:lnTo>
                    <a:pt x="721" y="2930"/>
                  </a:lnTo>
                  <a:lnTo>
                    <a:pt x="337" y="3747"/>
                  </a:lnTo>
                  <a:lnTo>
                    <a:pt x="97" y="4419"/>
                  </a:lnTo>
                  <a:lnTo>
                    <a:pt x="1" y="4707"/>
                  </a:lnTo>
                  <a:lnTo>
                    <a:pt x="1" y="4899"/>
                  </a:lnTo>
                  <a:lnTo>
                    <a:pt x="1" y="4899"/>
                  </a:lnTo>
                  <a:lnTo>
                    <a:pt x="1" y="5043"/>
                  </a:lnTo>
                  <a:lnTo>
                    <a:pt x="49" y="5139"/>
                  </a:lnTo>
                  <a:lnTo>
                    <a:pt x="49" y="5139"/>
                  </a:lnTo>
                  <a:lnTo>
                    <a:pt x="193" y="5187"/>
                  </a:lnTo>
                  <a:lnTo>
                    <a:pt x="337" y="5187"/>
                  </a:lnTo>
                  <a:lnTo>
                    <a:pt x="337" y="5187"/>
                  </a:lnTo>
                  <a:lnTo>
                    <a:pt x="577" y="5187"/>
                  </a:lnTo>
                  <a:lnTo>
                    <a:pt x="865" y="5091"/>
                  </a:lnTo>
                  <a:lnTo>
                    <a:pt x="1490" y="4803"/>
                  </a:lnTo>
                  <a:lnTo>
                    <a:pt x="1922" y="4515"/>
                  </a:lnTo>
                  <a:lnTo>
                    <a:pt x="2114" y="4371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82" y="2834"/>
                  </a:lnTo>
                  <a:lnTo>
                    <a:pt x="2834" y="2834"/>
                  </a:lnTo>
                  <a:lnTo>
                    <a:pt x="2834" y="2834"/>
                  </a:lnTo>
                  <a:lnTo>
                    <a:pt x="2690" y="2882"/>
                  </a:lnTo>
                  <a:lnTo>
                    <a:pt x="2546" y="2930"/>
                  </a:lnTo>
                  <a:lnTo>
                    <a:pt x="2258" y="312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2786" y="2114"/>
                  </a:lnTo>
                  <a:lnTo>
                    <a:pt x="3315" y="1153"/>
                  </a:lnTo>
                  <a:lnTo>
                    <a:pt x="3507" y="817"/>
                  </a:lnTo>
                  <a:lnTo>
                    <a:pt x="3603" y="625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603" y="577"/>
                  </a:lnTo>
                  <a:lnTo>
                    <a:pt x="3411" y="433"/>
                  </a:lnTo>
                  <a:lnTo>
                    <a:pt x="3074" y="241"/>
                  </a:lnTo>
                  <a:lnTo>
                    <a:pt x="2786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9"/>
            <p:cNvSpPr/>
            <p:nvPr/>
          </p:nvSpPr>
          <p:spPr>
            <a:xfrm>
              <a:off x="522650" y="3773550"/>
              <a:ext cx="81675" cy="127300"/>
            </a:xfrm>
            <a:custGeom>
              <a:avLst/>
              <a:gdLst/>
              <a:ahLst/>
              <a:cxnLst/>
              <a:rect l="l" t="t" r="r" b="b"/>
              <a:pathLst>
                <a:path w="3267" h="5092" extrusionOk="0">
                  <a:moveTo>
                    <a:pt x="2498" y="1"/>
                  </a:moveTo>
                  <a:lnTo>
                    <a:pt x="1922" y="961"/>
                  </a:lnTo>
                  <a:lnTo>
                    <a:pt x="1106" y="2402"/>
                  </a:lnTo>
                  <a:lnTo>
                    <a:pt x="721" y="3170"/>
                  </a:lnTo>
                  <a:lnTo>
                    <a:pt x="385" y="3939"/>
                  </a:lnTo>
                  <a:lnTo>
                    <a:pt x="97" y="4563"/>
                  </a:lnTo>
                  <a:lnTo>
                    <a:pt x="1" y="5091"/>
                  </a:lnTo>
                  <a:lnTo>
                    <a:pt x="241" y="5091"/>
                  </a:lnTo>
                  <a:lnTo>
                    <a:pt x="529" y="4995"/>
                  </a:lnTo>
                  <a:lnTo>
                    <a:pt x="1106" y="4707"/>
                  </a:lnTo>
                  <a:lnTo>
                    <a:pt x="1586" y="4419"/>
                  </a:lnTo>
                  <a:lnTo>
                    <a:pt x="1778" y="4275"/>
                  </a:lnTo>
                  <a:lnTo>
                    <a:pt x="1970" y="4275"/>
                  </a:lnTo>
                  <a:lnTo>
                    <a:pt x="2402" y="4179"/>
                  </a:lnTo>
                  <a:lnTo>
                    <a:pt x="2642" y="4131"/>
                  </a:lnTo>
                  <a:lnTo>
                    <a:pt x="2834" y="4035"/>
                  </a:lnTo>
                  <a:lnTo>
                    <a:pt x="2979" y="3939"/>
                  </a:lnTo>
                  <a:lnTo>
                    <a:pt x="3075" y="3795"/>
                  </a:lnTo>
                  <a:lnTo>
                    <a:pt x="3027" y="3459"/>
                  </a:lnTo>
                  <a:lnTo>
                    <a:pt x="2979" y="3122"/>
                  </a:lnTo>
                  <a:lnTo>
                    <a:pt x="2882" y="2978"/>
                  </a:lnTo>
                  <a:lnTo>
                    <a:pt x="2786" y="2882"/>
                  </a:lnTo>
                  <a:lnTo>
                    <a:pt x="2690" y="2786"/>
                  </a:lnTo>
                  <a:lnTo>
                    <a:pt x="2546" y="2738"/>
                  </a:lnTo>
                  <a:lnTo>
                    <a:pt x="2402" y="2786"/>
                  </a:lnTo>
                  <a:lnTo>
                    <a:pt x="2210" y="2834"/>
                  </a:lnTo>
                  <a:lnTo>
                    <a:pt x="1922" y="2978"/>
                  </a:lnTo>
                  <a:lnTo>
                    <a:pt x="1634" y="3266"/>
                  </a:lnTo>
                  <a:lnTo>
                    <a:pt x="2498" y="1922"/>
                  </a:lnTo>
                  <a:lnTo>
                    <a:pt x="3075" y="961"/>
                  </a:lnTo>
                  <a:lnTo>
                    <a:pt x="3219" y="625"/>
                  </a:lnTo>
                  <a:lnTo>
                    <a:pt x="3267" y="529"/>
                  </a:lnTo>
                  <a:lnTo>
                    <a:pt x="3267" y="481"/>
                  </a:lnTo>
                  <a:lnTo>
                    <a:pt x="2931" y="241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9"/>
            <p:cNvSpPr/>
            <p:nvPr/>
          </p:nvSpPr>
          <p:spPr>
            <a:xfrm>
              <a:off x="522650" y="3862400"/>
              <a:ext cx="38450" cy="38450"/>
            </a:xfrm>
            <a:custGeom>
              <a:avLst/>
              <a:gdLst/>
              <a:ahLst/>
              <a:cxnLst/>
              <a:rect l="l" t="t" r="r" b="b"/>
              <a:pathLst>
                <a:path w="1538" h="1538" extrusionOk="0">
                  <a:moveTo>
                    <a:pt x="529" y="1"/>
                  </a:moveTo>
                  <a:lnTo>
                    <a:pt x="145" y="865"/>
                  </a:lnTo>
                  <a:lnTo>
                    <a:pt x="49" y="1249"/>
                  </a:lnTo>
                  <a:lnTo>
                    <a:pt x="1" y="1537"/>
                  </a:lnTo>
                  <a:lnTo>
                    <a:pt x="145" y="1537"/>
                  </a:lnTo>
                  <a:lnTo>
                    <a:pt x="337" y="1489"/>
                  </a:lnTo>
                  <a:lnTo>
                    <a:pt x="769" y="1345"/>
                  </a:lnTo>
                  <a:lnTo>
                    <a:pt x="1202" y="1105"/>
                  </a:lnTo>
                  <a:lnTo>
                    <a:pt x="1538" y="913"/>
                  </a:lnTo>
                  <a:lnTo>
                    <a:pt x="1346" y="673"/>
                  </a:lnTo>
                  <a:lnTo>
                    <a:pt x="1106" y="433"/>
                  </a:lnTo>
                  <a:lnTo>
                    <a:pt x="817" y="193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9"/>
            <p:cNvSpPr/>
            <p:nvPr/>
          </p:nvSpPr>
          <p:spPr>
            <a:xfrm>
              <a:off x="654725" y="3533425"/>
              <a:ext cx="555925" cy="265375"/>
            </a:xfrm>
            <a:custGeom>
              <a:avLst/>
              <a:gdLst/>
              <a:ahLst/>
              <a:cxnLst/>
              <a:rect l="l" t="t" r="r" b="b"/>
              <a:pathLst>
                <a:path w="22237" h="10615" extrusionOk="0">
                  <a:moveTo>
                    <a:pt x="15657" y="1"/>
                  </a:moveTo>
                  <a:lnTo>
                    <a:pt x="4755" y="4371"/>
                  </a:lnTo>
                  <a:lnTo>
                    <a:pt x="3411" y="5908"/>
                  </a:lnTo>
                  <a:lnTo>
                    <a:pt x="2834" y="6100"/>
                  </a:lnTo>
                  <a:lnTo>
                    <a:pt x="2306" y="6292"/>
                  </a:lnTo>
                  <a:lnTo>
                    <a:pt x="1682" y="6628"/>
                  </a:lnTo>
                  <a:lnTo>
                    <a:pt x="1057" y="7012"/>
                  </a:lnTo>
                  <a:lnTo>
                    <a:pt x="769" y="7204"/>
                  </a:lnTo>
                  <a:lnTo>
                    <a:pt x="481" y="7445"/>
                  </a:lnTo>
                  <a:lnTo>
                    <a:pt x="289" y="7685"/>
                  </a:lnTo>
                  <a:lnTo>
                    <a:pt x="145" y="7973"/>
                  </a:lnTo>
                  <a:lnTo>
                    <a:pt x="1" y="8261"/>
                  </a:lnTo>
                  <a:lnTo>
                    <a:pt x="1" y="8549"/>
                  </a:lnTo>
                  <a:lnTo>
                    <a:pt x="49" y="8837"/>
                  </a:lnTo>
                  <a:lnTo>
                    <a:pt x="97" y="9077"/>
                  </a:lnTo>
                  <a:lnTo>
                    <a:pt x="241" y="9318"/>
                  </a:lnTo>
                  <a:lnTo>
                    <a:pt x="385" y="9510"/>
                  </a:lnTo>
                  <a:lnTo>
                    <a:pt x="577" y="9702"/>
                  </a:lnTo>
                  <a:lnTo>
                    <a:pt x="769" y="9894"/>
                  </a:lnTo>
                  <a:lnTo>
                    <a:pt x="1201" y="10182"/>
                  </a:lnTo>
                  <a:lnTo>
                    <a:pt x="1634" y="10374"/>
                  </a:lnTo>
                  <a:lnTo>
                    <a:pt x="2018" y="10518"/>
                  </a:lnTo>
                  <a:lnTo>
                    <a:pt x="2354" y="10614"/>
                  </a:lnTo>
                  <a:lnTo>
                    <a:pt x="2690" y="10470"/>
                  </a:lnTo>
                  <a:lnTo>
                    <a:pt x="3026" y="10326"/>
                  </a:lnTo>
                  <a:lnTo>
                    <a:pt x="3459" y="10038"/>
                  </a:lnTo>
                  <a:lnTo>
                    <a:pt x="3891" y="9654"/>
                  </a:lnTo>
                  <a:lnTo>
                    <a:pt x="4323" y="9173"/>
                  </a:lnTo>
                  <a:lnTo>
                    <a:pt x="4515" y="8885"/>
                  </a:lnTo>
                  <a:lnTo>
                    <a:pt x="4707" y="8549"/>
                  </a:lnTo>
                  <a:lnTo>
                    <a:pt x="4851" y="8213"/>
                  </a:lnTo>
                  <a:lnTo>
                    <a:pt x="4995" y="7829"/>
                  </a:lnTo>
                  <a:lnTo>
                    <a:pt x="6388" y="8117"/>
                  </a:lnTo>
                  <a:lnTo>
                    <a:pt x="7205" y="8309"/>
                  </a:lnTo>
                  <a:lnTo>
                    <a:pt x="8069" y="8453"/>
                  </a:lnTo>
                  <a:lnTo>
                    <a:pt x="8933" y="8597"/>
                  </a:lnTo>
                  <a:lnTo>
                    <a:pt x="9798" y="8645"/>
                  </a:lnTo>
                  <a:lnTo>
                    <a:pt x="10662" y="8597"/>
                  </a:lnTo>
                  <a:lnTo>
                    <a:pt x="11095" y="8549"/>
                  </a:lnTo>
                  <a:lnTo>
                    <a:pt x="11479" y="8453"/>
                  </a:lnTo>
                  <a:lnTo>
                    <a:pt x="11959" y="8309"/>
                  </a:lnTo>
                  <a:lnTo>
                    <a:pt x="12439" y="8069"/>
                  </a:lnTo>
                  <a:lnTo>
                    <a:pt x="12872" y="7781"/>
                  </a:lnTo>
                  <a:lnTo>
                    <a:pt x="13352" y="7445"/>
                  </a:lnTo>
                  <a:lnTo>
                    <a:pt x="14216" y="6724"/>
                  </a:lnTo>
                  <a:lnTo>
                    <a:pt x="14985" y="5956"/>
                  </a:lnTo>
                  <a:lnTo>
                    <a:pt x="15705" y="5283"/>
                  </a:lnTo>
                  <a:lnTo>
                    <a:pt x="16281" y="4755"/>
                  </a:lnTo>
                  <a:lnTo>
                    <a:pt x="16521" y="4563"/>
                  </a:lnTo>
                  <a:lnTo>
                    <a:pt x="16714" y="4419"/>
                  </a:lnTo>
                  <a:lnTo>
                    <a:pt x="16906" y="4371"/>
                  </a:lnTo>
                  <a:lnTo>
                    <a:pt x="17050" y="4419"/>
                  </a:lnTo>
                  <a:lnTo>
                    <a:pt x="17098" y="4563"/>
                  </a:lnTo>
                  <a:lnTo>
                    <a:pt x="17194" y="4707"/>
                  </a:lnTo>
                  <a:lnTo>
                    <a:pt x="17242" y="5091"/>
                  </a:lnTo>
                  <a:lnTo>
                    <a:pt x="17290" y="5572"/>
                  </a:lnTo>
                  <a:lnTo>
                    <a:pt x="17242" y="6100"/>
                  </a:lnTo>
                  <a:lnTo>
                    <a:pt x="17146" y="6964"/>
                  </a:lnTo>
                  <a:lnTo>
                    <a:pt x="17098" y="7349"/>
                  </a:lnTo>
                  <a:lnTo>
                    <a:pt x="17962" y="6580"/>
                  </a:lnTo>
                  <a:lnTo>
                    <a:pt x="18827" y="5764"/>
                  </a:lnTo>
                  <a:lnTo>
                    <a:pt x="19787" y="4803"/>
                  </a:lnTo>
                  <a:lnTo>
                    <a:pt x="20748" y="3747"/>
                  </a:lnTo>
                  <a:lnTo>
                    <a:pt x="21180" y="3266"/>
                  </a:lnTo>
                  <a:lnTo>
                    <a:pt x="21564" y="2786"/>
                  </a:lnTo>
                  <a:lnTo>
                    <a:pt x="21900" y="2306"/>
                  </a:lnTo>
                  <a:lnTo>
                    <a:pt x="22092" y="1922"/>
                  </a:lnTo>
                  <a:lnTo>
                    <a:pt x="22188" y="1586"/>
                  </a:lnTo>
                  <a:lnTo>
                    <a:pt x="22236" y="1393"/>
                  </a:lnTo>
                  <a:lnTo>
                    <a:pt x="22188" y="1297"/>
                  </a:lnTo>
                  <a:lnTo>
                    <a:pt x="22140" y="1153"/>
                  </a:lnTo>
                  <a:lnTo>
                    <a:pt x="22044" y="1057"/>
                  </a:lnTo>
                  <a:lnTo>
                    <a:pt x="21756" y="865"/>
                  </a:lnTo>
                  <a:lnTo>
                    <a:pt x="21420" y="673"/>
                  </a:lnTo>
                  <a:lnTo>
                    <a:pt x="20988" y="529"/>
                  </a:lnTo>
                  <a:lnTo>
                    <a:pt x="20459" y="433"/>
                  </a:lnTo>
                  <a:lnTo>
                    <a:pt x="19931" y="337"/>
                  </a:lnTo>
                  <a:lnTo>
                    <a:pt x="18731" y="145"/>
                  </a:lnTo>
                  <a:lnTo>
                    <a:pt x="17578" y="49"/>
                  </a:lnTo>
                  <a:lnTo>
                    <a:pt x="16617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9"/>
            <p:cNvSpPr/>
            <p:nvPr/>
          </p:nvSpPr>
          <p:spPr>
            <a:xfrm>
              <a:off x="654725" y="3533425"/>
              <a:ext cx="555925" cy="265375"/>
            </a:xfrm>
            <a:custGeom>
              <a:avLst/>
              <a:gdLst/>
              <a:ahLst/>
              <a:cxnLst/>
              <a:rect l="l" t="t" r="r" b="b"/>
              <a:pathLst>
                <a:path w="22237" h="10615" fill="none" extrusionOk="0">
                  <a:moveTo>
                    <a:pt x="22188" y="1297"/>
                  </a:moveTo>
                  <a:lnTo>
                    <a:pt x="22188" y="1297"/>
                  </a:lnTo>
                  <a:lnTo>
                    <a:pt x="22140" y="1153"/>
                  </a:lnTo>
                  <a:lnTo>
                    <a:pt x="22044" y="1057"/>
                  </a:lnTo>
                  <a:lnTo>
                    <a:pt x="21756" y="865"/>
                  </a:lnTo>
                  <a:lnTo>
                    <a:pt x="21420" y="673"/>
                  </a:lnTo>
                  <a:lnTo>
                    <a:pt x="20988" y="529"/>
                  </a:lnTo>
                  <a:lnTo>
                    <a:pt x="20459" y="433"/>
                  </a:lnTo>
                  <a:lnTo>
                    <a:pt x="19931" y="337"/>
                  </a:lnTo>
                  <a:lnTo>
                    <a:pt x="18731" y="145"/>
                  </a:lnTo>
                  <a:lnTo>
                    <a:pt x="17578" y="49"/>
                  </a:lnTo>
                  <a:lnTo>
                    <a:pt x="16617" y="1"/>
                  </a:lnTo>
                  <a:lnTo>
                    <a:pt x="15657" y="1"/>
                  </a:lnTo>
                  <a:lnTo>
                    <a:pt x="4755" y="4371"/>
                  </a:lnTo>
                  <a:lnTo>
                    <a:pt x="3411" y="5908"/>
                  </a:lnTo>
                  <a:lnTo>
                    <a:pt x="3411" y="5908"/>
                  </a:lnTo>
                  <a:lnTo>
                    <a:pt x="2834" y="6100"/>
                  </a:lnTo>
                  <a:lnTo>
                    <a:pt x="2306" y="6292"/>
                  </a:lnTo>
                  <a:lnTo>
                    <a:pt x="1682" y="6628"/>
                  </a:lnTo>
                  <a:lnTo>
                    <a:pt x="1057" y="7012"/>
                  </a:lnTo>
                  <a:lnTo>
                    <a:pt x="769" y="7204"/>
                  </a:lnTo>
                  <a:lnTo>
                    <a:pt x="481" y="7445"/>
                  </a:lnTo>
                  <a:lnTo>
                    <a:pt x="289" y="7685"/>
                  </a:lnTo>
                  <a:lnTo>
                    <a:pt x="145" y="7973"/>
                  </a:lnTo>
                  <a:lnTo>
                    <a:pt x="1" y="8261"/>
                  </a:lnTo>
                  <a:lnTo>
                    <a:pt x="1" y="8549"/>
                  </a:lnTo>
                  <a:lnTo>
                    <a:pt x="1" y="8549"/>
                  </a:lnTo>
                  <a:lnTo>
                    <a:pt x="49" y="8837"/>
                  </a:lnTo>
                  <a:lnTo>
                    <a:pt x="97" y="9077"/>
                  </a:lnTo>
                  <a:lnTo>
                    <a:pt x="241" y="9318"/>
                  </a:lnTo>
                  <a:lnTo>
                    <a:pt x="385" y="9510"/>
                  </a:lnTo>
                  <a:lnTo>
                    <a:pt x="577" y="9702"/>
                  </a:lnTo>
                  <a:lnTo>
                    <a:pt x="769" y="9894"/>
                  </a:lnTo>
                  <a:lnTo>
                    <a:pt x="1201" y="10182"/>
                  </a:lnTo>
                  <a:lnTo>
                    <a:pt x="1634" y="10374"/>
                  </a:lnTo>
                  <a:lnTo>
                    <a:pt x="2018" y="10518"/>
                  </a:lnTo>
                  <a:lnTo>
                    <a:pt x="2354" y="10614"/>
                  </a:lnTo>
                  <a:lnTo>
                    <a:pt x="2354" y="10614"/>
                  </a:lnTo>
                  <a:lnTo>
                    <a:pt x="2690" y="10470"/>
                  </a:lnTo>
                  <a:lnTo>
                    <a:pt x="3026" y="10326"/>
                  </a:lnTo>
                  <a:lnTo>
                    <a:pt x="3459" y="10038"/>
                  </a:lnTo>
                  <a:lnTo>
                    <a:pt x="3891" y="9654"/>
                  </a:lnTo>
                  <a:lnTo>
                    <a:pt x="4323" y="9173"/>
                  </a:lnTo>
                  <a:lnTo>
                    <a:pt x="4515" y="8885"/>
                  </a:lnTo>
                  <a:lnTo>
                    <a:pt x="4707" y="8549"/>
                  </a:lnTo>
                  <a:lnTo>
                    <a:pt x="4851" y="8213"/>
                  </a:lnTo>
                  <a:lnTo>
                    <a:pt x="4995" y="7829"/>
                  </a:lnTo>
                  <a:lnTo>
                    <a:pt x="4995" y="7829"/>
                  </a:lnTo>
                  <a:lnTo>
                    <a:pt x="6388" y="8117"/>
                  </a:lnTo>
                  <a:lnTo>
                    <a:pt x="7205" y="8309"/>
                  </a:lnTo>
                  <a:lnTo>
                    <a:pt x="8069" y="8453"/>
                  </a:lnTo>
                  <a:lnTo>
                    <a:pt x="8933" y="8597"/>
                  </a:lnTo>
                  <a:lnTo>
                    <a:pt x="9798" y="8645"/>
                  </a:lnTo>
                  <a:lnTo>
                    <a:pt x="10662" y="8597"/>
                  </a:lnTo>
                  <a:lnTo>
                    <a:pt x="11095" y="8549"/>
                  </a:lnTo>
                  <a:lnTo>
                    <a:pt x="11479" y="8453"/>
                  </a:lnTo>
                  <a:lnTo>
                    <a:pt x="11479" y="8453"/>
                  </a:lnTo>
                  <a:lnTo>
                    <a:pt x="11959" y="8309"/>
                  </a:lnTo>
                  <a:lnTo>
                    <a:pt x="12439" y="8069"/>
                  </a:lnTo>
                  <a:lnTo>
                    <a:pt x="12872" y="7781"/>
                  </a:lnTo>
                  <a:lnTo>
                    <a:pt x="13352" y="7445"/>
                  </a:lnTo>
                  <a:lnTo>
                    <a:pt x="14216" y="6724"/>
                  </a:lnTo>
                  <a:lnTo>
                    <a:pt x="14985" y="5956"/>
                  </a:lnTo>
                  <a:lnTo>
                    <a:pt x="15705" y="5283"/>
                  </a:lnTo>
                  <a:lnTo>
                    <a:pt x="16281" y="4755"/>
                  </a:lnTo>
                  <a:lnTo>
                    <a:pt x="16521" y="4563"/>
                  </a:lnTo>
                  <a:lnTo>
                    <a:pt x="16714" y="4419"/>
                  </a:lnTo>
                  <a:lnTo>
                    <a:pt x="16906" y="4371"/>
                  </a:lnTo>
                  <a:lnTo>
                    <a:pt x="17050" y="4419"/>
                  </a:lnTo>
                  <a:lnTo>
                    <a:pt x="17050" y="4419"/>
                  </a:lnTo>
                  <a:lnTo>
                    <a:pt x="17098" y="4563"/>
                  </a:lnTo>
                  <a:lnTo>
                    <a:pt x="17194" y="4707"/>
                  </a:lnTo>
                  <a:lnTo>
                    <a:pt x="17242" y="5091"/>
                  </a:lnTo>
                  <a:lnTo>
                    <a:pt x="17290" y="5572"/>
                  </a:lnTo>
                  <a:lnTo>
                    <a:pt x="17242" y="6100"/>
                  </a:lnTo>
                  <a:lnTo>
                    <a:pt x="17146" y="6964"/>
                  </a:lnTo>
                  <a:lnTo>
                    <a:pt x="17098" y="7349"/>
                  </a:lnTo>
                  <a:lnTo>
                    <a:pt x="17098" y="7349"/>
                  </a:lnTo>
                  <a:lnTo>
                    <a:pt x="17962" y="6580"/>
                  </a:lnTo>
                  <a:lnTo>
                    <a:pt x="18827" y="5764"/>
                  </a:lnTo>
                  <a:lnTo>
                    <a:pt x="19787" y="4803"/>
                  </a:lnTo>
                  <a:lnTo>
                    <a:pt x="20748" y="3747"/>
                  </a:lnTo>
                  <a:lnTo>
                    <a:pt x="21180" y="3266"/>
                  </a:lnTo>
                  <a:lnTo>
                    <a:pt x="21564" y="2786"/>
                  </a:lnTo>
                  <a:lnTo>
                    <a:pt x="21900" y="2306"/>
                  </a:lnTo>
                  <a:lnTo>
                    <a:pt x="22092" y="1922"/>
                  </a:lnTo>
                  <a:lnTo>
                    <a:pt x="22188" y="1586"/>
                  </a:lnTo>
                  <a:lnTo>
                    <a:pt x="22236" y="1393"/>
                  </a:lnTo>
                  <a:lnTo>
                    <a:pt x="22188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extrusionOk="0">
                  <a:moveTo>
                    <a:pt x="145" y="49"/>
                  </a:move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9"/>
            <p:cNvSpPr/>
            <p:nvPr/>
          </p:nvSpPr>
          <p:spPr>
            <a:xfrm>
              <a:off x="803600" y="3733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9"/>
            <p:cNvSpPr/>
            <p:nvPr/>
          </p:nvSpPr>
          <p:spPr>
            <a:xfrm>
              <a:off x="800000" y="3732725"/>
              <a:ext cx="2425" cy="1225"/>
            </a:xfrm>
            <a:custGeom>
              <a:avLst/>
              <a:gdLst/>
              <a:ahLst/>
              <a:cxnLst/>
              <a:rect l="l" t="t" r="r" b="b"/>
              <a:pathLst>
                <a:path w="97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extrusionOk="0">
                  <a:moveTo>
                    <a:pt x="1" y="1"/>
                  </a:moveTo>
                  <a:lnTo>
                    <a:pt x="97" y="49"/>
                  </a:lnTo>
                  <a:lnTo>
                    <a:pt x="145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9"/>
            <p:cNvSpPr/>
            <p:nvPr/>
          </p:nvSpPr>
          <p:spPr>
            <a:xfrm>
              <a:off x="778400" y="3729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9"/>
            <p:cNvSpPr/>
            <p:nvPr/>
          </p:nvSpPr>
          <p:spPr>
            <a:xfrm>
              <a:off x="7796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9"/>
            <p:cNvSpPr/>
            <p:nvPr/>
          </p:nvSpPr>
          <p:spPr>
            <a:xfrm>
              <a:off x="778400" y="3729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9"/>
            <p:cNvSpPr/>
            <p:nvPr/>
          </p:nvSpPr>
          <p:spPr>
            <a:xfrm>
              <a:off x="779600" y="37291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9"/>
            <p:cNvSpPr/>
            <p:nvPr/>
          </p:nvSpPr>
          <p:spPr>
            <a:xfrm>
              <a:off x="779600" y="37291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59"/>
            <p:cNvSpPr/>
            <p:nvPr/>
          </p:nvSpPr>
          <p:spPr>
            <a:xfrm>
              <a:off x="736375" y="3785550"/>
              <a:ext cx="3625" cy="2450"/>
            </a:xfrm>
            <a:custGeom>
              <a:avLst/>
              <a:gdLst/>
              <a:ahLst/>
              <a:cxnLst/>
              <a:rect l="l" t="t" r="r" b="b"/>
              <a:pathLst>
                <a:path w="145" h="98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CB6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9"/>
            <p:cNvSpPr/>
            <p:nvPr/>
          </p:nvSpPr>
          <p:spPr>
            <a:xfrm>
              <a:off x="736375" y="3785550"/>
              <a:ext cx="3625" cy="2450"/>
            </a:xfrm>
            <a:custGeom>
              <a:avLst/>
              <a:gdLst/>
              <a:ahLst/>
              <a:cxnLst/>
              <a:rect l="l" t="t" r="r" b="b"/>
              <a:pathLst>
                <a:path w="145" h="98" fill="none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59"/>
            <p:cNvSpPr/>
            <p:nvPr/>
          </p:nvSpPr>
          <p:spPr>
            <a:xfrm>
              <a:off x="739975" y="3769950"/>
              <a:ext cx="16825" cy="15625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673" y="1"/>
                  </a:moveTo>
                  <a:lnTo>
                    <a:pt x="433" y="241"/>
                  </a:lnTo>
                  <a:lnTo>
                    <a:pt x="1" y="625"/>
                  </a:lnTo>
                  <a:lnTo>
                    <a:pt x="481" y="24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59"/>
            <p:cNvSpPr/>
            <p:nvPr/>
          </p:nvSpPr>
          <p:spPr>
            <a:xfrm>
              <a:off x="739975" y="3729125"/>
              <a:ext cx="38450" cy="56450"/>
            </a:xfrm>
            <a:custGeom>
              <a:avLst/>
              <a:gdLst/>
              <a:ahLst/>
              <a:cxnLst/>
              <a:rect l="l" t="t" r="r" b="b"/>
              <a:pathLst>
                <a:path w="1538" h="2258" fill="none" extrusionOk="0">
                  <a:moveTo>
                    <a:pt x="1537" y="1"/>
                  </a:moveTo>
                  <a:lnTo>
                    <a:pt x="1537" y="1"/>
                  </a:lnTo>
                  <a:lnTo>
                    <a:pt x="1441" y="433"/>
                  </a:lnTo>
                  <a:lnTo>
                    <a:pt x="1249" y="769"/>
                  </a:lnTo>
                  <a:lnTo>
                    <a:pt x="1105" y="1105"/>
                  </a:lnTo>
                  <a:lnTo>
                    <a:pt x="913" y="1394"/>
                  </a:lnTo>
                  <a:lnTo>
                    <a:pt x="673" y="1634"/>
                  </a:lnTo>
                  <a:lnTo>
                    <a:pt x="433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481" y="1874"/>
                  </a:lnTo>
                  <a:lnTo>
                    <a:pt x="673" y="1634"/>
                  </a:lnTo>
                  <a:lnTo>
                    <a:pt x="913" y="1394"/>
                  </a:lnTo>
                  <a:lnTo>
                    <a:pt x="1105" y="1105"/>
                  </a:lnTo>
                  <a:lnTo>
                    <a:pt x="1249" y="769"/>
                  </a:lnTo>
                  <a:lnTo>
                    <a:pt x="1441" y="433"/>
                  </a:lnTo>
                  <a:lnTo>
                    <a:pt x="15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9"/>
            <p:cNvSpPr/>
            <p:nvPr/>
          </p:nvSpPr>
          <p:spPr>
            <a:xfrm>
              <a:off x="739975" y="37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9"/>
            <p:cNvSpPr/>
            <p:nvPr/>
          </p:nvSpPr>
          <p:spPr>
            <a:xfrm>
              <a:off x="739975" y="37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9"/>
            <p:cNvSpPr/>
            <p:nvPr/>
          </p:nvSpPr>
          <p:spPr>
            <a:xfrm>
              <a:off x="658325" y="3708725"/>
              <a:ext cx="122500" cy="87675"/>
            </a:xfrm>
            <a:custGeom>
              <a:avLst/>
              <a:gdLst/>
              <a:ahLst/>
              <a:cxnLst/>
              <a:rect l="l" t="t" r="r" b="b"/>
              <a:pathLst>
                <a:path w="4900" h="3507" extrusionOk="0">
                  <a:moveTo>
                    <a:pt x="1586" y="0"/>
                  </a:moveTo>
                  <a:lnTo>
                    <a:pt x="1105" y="192"/>
                  </a:lnTo>
                  <a:lnTo>
                    <a:pt x="625" y="481"/>
                  </a:lnTo>
                  <a:lnTo>
                    <a:pt x="433" y="673"/>
                  </a:lnTo>
                  <a:lnTo>
                    <a:pt x="241" y="865"/>
                  </a:lnTo>
                  <a:lnTo>
                    <a:pt x="97" y="1057"/>
                  </a:lnTo>
                  <a:lnTo>
                    <a:pt x="1" y="1297"/>
                  </a:lnTo>
                  <a:lnTo>
                    <a:pt x="1" y="1537"/>
                  </a:lnTo>
                  <a:lnTo>
                    <a:pt x="49" y="1777"/>
                  </a:lnTo>
                  <a:lnTo>
                    <a:pt x="193" y="2065"/>
                  </a:lnTo>
                  <a:lnTo>
                    <a:pt x="385" y="2354"/>
                  </a:lnTo>
                  <a:lnTo>
                    <a:pt x="721" y="2642"/>
                  </a:lnTo>
                  <a:lnTo>
                    <a:pt x="1153" y="2930"/>
                  </a:lnTo>
                  <a:lnTo>
                    <a:pt x="1730" y="3218"/>
                  </a:lnTo>
                  <a:lnTo>
                    <a:pt x="2450" y="3506"/>
                  </a:lnTo>
                  <a:lnTo>
                    <a:pt x="2738" y="3362"/>
                  </a:lnTo>
                  <a:lnTo>
                    <a:pt x="3122" y="3170"/>
                  </a:lnTo>
                  <a:lnTo>
                    <a:pt x="3267" y="3074"/>
                  </a:lnTo>
                  <a:lnTo>
                    <a:pt x="3699" y="2690"/>
                  </a:lnTo>
                  <a:lnTo>
                    <a:pt x="3939" y="2450"/>
                  </a:lnTo>
                  <a:lnTo>
                    <a:pt x="4179" y="2210"/>
                  </a:lnTo>
                  <a:lnTo>
                    <a:pt x="4371" y="1921"/>
                  </a:lnTo>
                  <a:lnTo>
                    <a:pt x="4515" y="1585"/>
                  </a:lnTo>
                  <a:lnTo>
                    <a:pt x="4707" y="1249"/>
                  </a:lnTo>
                  <a:lnTo>
                    <a:pt x="4803" y="817"/>
                  </a:lnTo>
                  <a:lnTo>
                    <a:pt x="4899" y="817"/>
                  </a:lnTo>
                  <a:lnTo>
                    <a:pt x="4467" y="673"/>
                  </a:lnTo>
                  <a:lnTo>
                    <a:pt x="3170" y="240"/>
                  </a:lnTo>
                  <a:lnTo>
                    <a:pt x="2498" y="48"/>
                  </a:lnTo>
                  <a:lnTo>
                    <a:pt x="2210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9"/>
            <p:cNvSpPr/>
            <p:nvPr/>
          </p:nvSpPr>
          <p:spPr>
            <a:xfrm>
              <a:off x="658325" y="3708725"/>
              <a:ext cx="122500" cy="87675"/>
            </a:xfrm>
            <a:custGeom>
              <a:avLst/>
              <a:gdLst/>
              <a:ahLst/>
              <a:cxnLst/>
              <a:rect l="l" t="t" r="r" b="b"/>
              <a:pathLst>
                <a:path w="4900" h="3507" fill="none" extrusionOk="0">
                  <a:moveTo>
                    <a:pt x="1922" y="0"/>
                  </a:moveTo>
                  <a:lnTo>
                    <a:pt x="1922" y="0"/>
                  </a:lnTo>
                  <a:lnTo>
                    <a:pt x="1586" y="0"/>
                  </a:lnTo>
                  <a:lnTo>
                    <a:pt x="1586" y="0"/>
                  </a:lnTo>
                  <a:lnTo>
                    <a:pt x="1105" y="192"/>
                  </a:lnTo>
                  <a:lnTo>
                    <a:pt x="625" y="481"/>
                  </a:lnTo>
                  <a:lnTo>
                    <a:pt x="433" y="673"/>
                  </a:lnTo>
                  <a:lnTo>
                    <a:pt x="241" y="865"/>
                  </a:lnTo>
                  <a:lnTo>
                    <a:pt x="97" y="1057"/>
                  </a:lnTo>
                  <a:lnTo>
                    <a:pt x="1" y="1297"/>
                  </a:lnTo>
                  <a:lnTo>
                    <a:pt x="1" y="1537"/>
                  </a:lnTo>
                  <a:lnTo>
                    <a:pt x="49" y="1777"/>
                  </a:lnTo>
                  <a:lnTo>
                    <a:pt x="193" y="2065"/>
                  </a:lnTo>
                  <a:lnTo>
                    <a:pt x="385" y="2354"/>
                  </a:lnTo>
                  <a:lnTo>
                    <a:pt x="721" y="2642"/>
                  </a:lnTo>
                  <a:lnTo>
                    <a:pt x="1153" y="2930"/>
                  </a:lnTo>
                  <a:lnTo>
                    <a:pt x="1730" y="3218"/>
                  </a:lnTo>
                  <a:lnTo>
                    <a:pt x="2450" y="3506"/>
                  </a:lnTo>
                  <a:lnTo>
                    <a:pt x="2450" y="3506"/>
                  </a:lnTo>
                  <a:lnTo>
                    <a:pt x="2738" y="3362"/>
                  </a:lnTo>
                  <a:lnTo>
                    <a:pt x="3122" y="3170"/>
                  </a:lnTo>
                  <a:lnTo>
                    <a:pt x="3122" y="3170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699" y="2690"/>
                  </a:lnTo>
                  <a:lnTo>
                    <a:pt x="3939" y="2450"/>
                  </a:lnTo>
                  <a:lnTo>
                    <a:pt x="4179" y="2210"/>
                  </a:lnTo>
                  <a:lnTo>
                    <a:pt x="4371" y="1921"/>
                  </a:lnTo>
                  <a:lnTo>
                    <a:pt x="4515" y="1585"/>
                  </a:lnTo>
                  <a:lnTo>
                    <a:pt x="4707" y="1249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99" y="817"/>
                  </a:lnTo>
                  <a:lnTo>
                    <a:pt x="4899" y="817"/>
                  </a:lnTo>
                  <a:lnTo>
                    <a:pt x="4467" y="673"/>
                  </a:lnTo>
                  <a:lnTo>
                    <a:pt x="4467" y="673"/>
                  </a:lnTo>
                  <a:lnTo>
                    <a:pt x="3170" y="240"/>
                  </a:lnTo>
                  <a:lnTo>
                    <a:pt x="2498" y="48"/>
                  </a:lnTo>
                  <a:lnTo>
                    <a:pt x="2210" y="0"/>
                  </a:lnTo>
                  <a:lnTo>
                    <a:pt x="19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59"/>
            <p:cNvSpPr/>
            <p:nvPr/>
          </p:nvSpPr>
          <p:spPr>
            <a:xfrm>
              <a:off x="1082150" y="371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59"/>
            <p:cNvSpPr/>
            <p:nvPr/>
          </p:nvSpPr>
          <p:spPr>
            <a:xfrm>
              <a:off x="1082150" y="371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D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9"/>
            <p:cNvSpPr/>
            <p:nvPr/>
          </p:nvSpPr>
          <p:spPr>
            <a:xfrm>
              <a:off x="1083350" y="37075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6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9"/>
            <p:cNvSpPr/>
            <p:nvPr/>
          </p:nvSpPr>
          <p:spPr>
            <a:xfrm>
              <a:off x="1083350" y="37075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59"/>
            <p:cNvSpPr/>
            <p:nvPr/>
          </p:nvSpPr>
          <p:spPr>
            <a:xfrm>
              <a:off x="1080950" y="3645100"/>
              <a:ext cx="4825" cy="62450"/>
            </a:xfrm>
            <a:custGeom>
              <a:avLst/>
              <a:gdLst/>
              <a:ahLst/>
              <a:cxnLst/>
              <a:rect l="l" t="t" r="r" b="b"/>
              <a:pathLst>
                <a:path w="193" h="2498" extrusionOk="0">
                  <a:moveTo>
                    <a:pt x="145" y="2161"/>
                  </a:moveTo>
                  <a:lnTo>
                    <a:pt x="145" y="2161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145" y="2161"/>
                  </a:lnTo>
                  <a:close/>
                  <a:moveTo>
                    <a:pt x="145" y="2161"/>
                  </a:move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close/>
                  <a:moveTo>
                    <a:pt x="145" y="2161"/>
                  </a:move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624"/>
                  </a:lnTo>
                  <a:lnTo>
                    <a:pt x="193" y="624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45" y="19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45" y="192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59"/>
            <p:cNvSpPr/>
            <p:nvPr/>
          </p:nvSpPr>
          <p:spPr>
            <a:xfrm>
              <a:off x="1083350" y="3699125"/>
              <a:ext cx="1225" cy="8425"/>
            </a:xfrm>
            <a:custGeom>
              <a:avLst/>
              <a:gdLst/>
              <a:ahLst/>
              <a:cxnLst/>
              <a:rect l="l" t="t" r="r" b="b"/>
              <a:pathLst>
                <a:path w="49" h="337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9"/>
            <p:cNvSpPr/>
            <p:nvPr/>
          </p:nvSpPr>
          <p:spPr>
            <a:xfrm>
              <a:off x="1084550" y="36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9"/>
            <p:cNvSpPr/>
            <p:nvPr/>
          </p:nvSpPr>
          <p:spPr>
            <a:xfrm>
              <a:off x="1084550" y="36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9"/>
            <p:cNvSpPr/>
            <p:nvPr/>
          </p:nvSpPr>
          <p:spPr>
            <a:xfrm>
              <a:off x="1085750" y="36595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59"/>
            <p:cNvSpPr/>
            <p:nvPr/>
          </p:nvSpPr>
          <p:spPr>
            <a:xfrm>
              <a:off x="1085750" y="36583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9"/>
            <p:cNvSpPr/>
            <p:nvPr/>
          </p:nvSpPr>
          <p:spPr>
            <a:xfrm>
              <a:off x="1080950" y="3645100"/>
              <a:ext cx="4825" cy="13225"/>
            </a:xfrm>
            <a:custGeom>
              <a:avLst/>
              <a:gdLst/>
              <a:ahLst/>
              <a:cxnLst/>
              <a:rect l="l" t="t" r="r" b="b"/>
              <a:pathLst>
                <a:path w="193" h="5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19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45" y="19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9"/>
            <p:cNvSpPr/>
            <p:nvPr/>
          </p:nvSpPr>
          <p:spPr>
            <a:xfrm>
              <a:off x="1080950" y="3570650"/>
              <a:ext cx="117700" cy="142900"/>
            </a:xfrm>
            <a:custGeom>
              <a:avLst/>
              <a:gdLst/>
              <a:ahLst/>
              <a:cxnLst/>
              <a:rect l="l" t="t" r="r" b="b"/>
              <a:pathLst>
                <a:path w="4708" h="5716" extrusionOk="0">
                  <a:moveTo>
                    <a:pt x="4563" y="0"/>
                  </a:moveTo>
                  <a:lnTo>
                    <a:pt x="4419" y="48"/>
                  </a:lnTo>
                  <a:lnTo>
                    <a:pt x="4131" y="145"/>
                  </a:lnTo>
                  <a:lnTo>
                    <a:pt x="3507" y="433"/>
                  </a:lnTo>
                  <a:lnTo>
                    <a:pt x="2738" y="913"/>
                  </a:lnTo>
                  <a:lnTo>
                    <a:pt x="1922" y="1441"/>
                  </a:lnTo>
                  <a:lnTo>
                    <a:pt x="1153" y="1970"/>
                  </a:lnTo>
                  <a:lnTo>
                    <a:pt x="529" y="2450"/>
                  </a:lnTo>
                  <a:lnTo>
                    <a:pt x="97" y="2786"/>
                  </a:lnTo>
                  <a:lnTo>
                    <a:pt x="1" y="2882"/>
                  </a:lnTo>
                  <a:lnTo>
                    <a:pt x="1" y="2930"/>
                  </a:lnTo>
                  <a:lnTo>
                    <a:pt x="1" y="2978"/>
                  </a:lnTo>
                  <a:lnTo>
                    <a:pt x="145" y="3170"/>
                  </a:lnTo>
                  <a:lnTo>
                    <a:pt x="193" y="3506"/>
                  </a:lnTo>
                  <a:lnTo>
                    <a:pt x="193" y="3554"/>
                  </a:lnTo>
                  <a:lnTo>
                    <a:pt x="193" y="3602"/>
                  </a:lnTo>
                  <a:lnTo>
                    <a:pt x="241" y="3939"/>
                  </a:lnTo>
                  <a:lnTo>
                    <a:pt x="241" y="4371"/>
                  </a:lnTo>
                  <a:lnTo>
                    <a:pt x="145" y="5139"/>
                  </a:lnTo>
                  <a:lnTo>
                    <a:pt x="97" y="5475"/>
                  </a:lnTo>
                  <a:lnTo>
                    <a:pt x="97" y="5523"/>
                  </a:lnTo>
                  <a:lnTo>
                    <a:pt x="49" y="5715"/>
                  </a:lnTo>
                  <a:lnTo>
                    <a:pt x="673" y="5139"/>
                  </a:lnTo>
                  <a:lnTo>
                    <a:pt x="1393" y="4371"/>
                  </a:lnTo>
                  <a:lnTo>
                    <a:pt x="2978" y="2546"/>
                  </a:lnTo>
                  <a:lnTo>
                    <a:pt x="3699" y="1681"/>
                  </a:lnTo>
                  <a:lnTo>
                    <a:pt x="4275" y="913"/>
                  </a:lnTo>
                  <a:lnTo>
                    <a:pt x="4611" y="337"/>
                  </a:lnTo>
                  <a:lnTo>
                    <a:pt x="4707" y="145"/>
                  </a:lnTo>
                  <a:lnTo>
                    <a:pt x="4707" y="48"/>
                  </a:lnTo>
                  <a:lnTo>
                    <a:pt x="4659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9"/>
            <p:cNvSpPr/>
            <p:nvPr/>
          </p:nvSpPr>
          <p:spPr>
            <a:xfrm>
              <a:off x="1080950" y="3570650"/>
              <a:ext cx="117700" cy="142900"/>
            </a:xfrm>
            <a:custGeom>
              <a:avLst/>
              <a:gdLst/>
              <a:ahLst/>
              <a:cxnLst/>
              <a:rect l="l" t="t" r="r" b="b"/>
              <a:pathLst>
                <a:path w="4708" h="5716" fill="none" extrusionOk="0">
                  <a:moveTo>
                    <a:pt x="4563" y="0"/>
                  </a:moveTo>
                  <a:lnTo>
                    <a:pt x="4563" y="0"/>
                  </a:lnTo>
                  <a:lnTo>
                    <a:pt x="4419" y="48"/>
                  </a:lnTo>
                  <a:lnTo>
                    <a:pt x="4131" y="145"/>
                  </a:lnTo>
                  <a:lnTo>
                    <a:pt x="3507" y="433"/>
                  </a:lnTo>
                  <a:lnTo>
                    <a:pt x="2738" y="913"/>
                  </a:lnTo>
                  <a:lnTo>
                    <a:pt x="1922" y="1441"/>
                  </a:lnTo>
                  <a:lnTo>
                    <a:pt x="1153" y="1970"/>
                  </a:lnTo>
                  <a:lnTo>
                    <a:pt x="529" y="2450"/>
                  </a:lnTo>
                  <a:lnTo>
                    <a:pt x="97" y="2786"/>
                  </a:lnTo>
                  <a:lnTo>
                    <a:pt x="1" y="2882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45" y="3170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602"/>
                  </a:lnTo>
                  <a:lnTo>
                    <a:pt x="193" y="3602"/>
                  </a:lnTo>
                  <a:lnTo>
                    <a:pt x="241" y="3939"/>
                  </a:lnTo>
                  <a:lnTo>
                    <a:pt x="241" y="4371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97" y="5475"/>
                  </a:lnTo>
                  <a:lnTo>
                    <a:pt x="97" y="5475"/>
                  </a:lnTo>
                  <a:lnTo>
                    <a:pt x="97" y="5523"/>
                  </a:lnTo>
                  <a:lnTo>
                    <a:pt x="97" y="5523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673" y="5139"/>
                  </a:lnTo>
                  <a:lnTo>
                    <a:pt x="1393" y="4371"/>
                  </a:lnTo>
                  <a:lnTo>
                    <a:pt x="2978" y="2546"/>
                  </a:lnTo>
                  <a:lnTo>
                    <a:pt x="3699" y="1681"/>
                  </a:lnTo>
                  <a:lnTo>
                    <a:pt x="4275" y="913"/>
                  </a:lnTo>
                  <a:lnTo>
                    <a:pt x="4611" y="337"/>
                  </a:lnTo>
                  <a:lnTo>
                    <a:pt x="4707" y="145"/>
                  </a:lnTo>
                  <a:lnTo>
                    <a:pt x="4707" y="48"/>
                  </a:lnTo>
                  <a:lnTo>
                    <a:pt x="4707" y="48"/>
                  </a:lnTo>
                  <a:lnTo>
                    <a:pt x="4659" y="0"/>
                  </a:lnTo>
                  <a:lnTo>
                    <a:pt x="456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9"/>
            <p:cNvSpPr/>
            <p:nvPr/>
          </p:nvSpPr>
          <p:spPr>
            <a:xfrm>
              <a:off x="897250" y="3269300"/>
              <a:ext cx="241350" cy="146500"/>
            </a:xfrm>
            <a:custGeom>
              <a:avLst/>
              <a:gdLst/>
              <a:ahLst/>
              <a:cxnLst/>
              <a:rect l="l" t="t" r="r" b="b"/>
              <a:pathLst>
                <a:path w="9654" h="5860" extrusionOk="0">
                  <a:moveTo>
                    <a:pt x="1105" y="0"/>
                  </a:moveTo>
                  <a:lnTo>
                    <a:pt x="721" y="48"/>
                  </a:lnTo>
                  <a:lnTo>
                    <a:pt x="577" y="96"/>
                  </a:lnTo>
                  <a:lnTo>
                    <a:pt x="481" y="192"/>
                  </a:lnTo>
                  <a:lnTo>
                    <a:pt x="385" y="384"/>
                  </a:lnTo>
                  <a:lnTo>
                    <a:pt x="241" y="672"/>
                  </a:lnTo>
                  <a:lnTo>
                    <a:pt x="145" y="1009"/>
                  </a:lnTo>
                  <a:lnTo>
                    <a:pt x="97" y="1345"/>
                  </a:lnTo>
                  <a:lnTo>
                    <a:pt x="1" y="2209"/>
                  </a:lnTo>
                  <a:lnTo>
                    <a:pt x="1" y="3074"/>
                  </a:lnTo>
                  <a:lnTo>
                    <a:pt x="1" y="3890"/>
                  </a:lnTo>
                  <a:lnTo>
                    <a:pt x="49" y="4563"/>
                  </a:lnTo>
                  <a:lnTo>
                    <a:pt x="97" y="5235"/>
                  </a:lnTo>
                  <a:lnTo>
                    <a:pt x="1586" y="5379"/>
                  </a:lnTo>
                  <a:lnTo>
                    <a:pt x="4803" y="5715"/>
                  </a:lnTo>
                  <a:lnTo>
                    <a:pt x="6580" y="5811"/>
                  </a:lnTo>
                  <a:lnTo>
                    <a:pt x="8069" y="5859"/>
                  </a:lnTo>
                  <a:lnTo>
                    <a:pt x="8693" y="5859"/>
                  </a:lnTo>
                  <a:lnTo>
                    <a:pt x="9174" y="5811"/>
                  </a:lnTo>
                  <a:lnTo>
                    <a:pt x="9510" y="5715"/>
                  </a:lnTo>
                  <a:lnTo>
                    <a:pt x="9606" y="5667"/>
                  </a:lnTo>
                  <a:lnTo>
                    <a:pt x="9654" y="5619"/>
                  </a:lnTo>
                  <a:lnTo>
                    <a:pt x="9654" y="5283"/>
                  </a:lnTo>
                  <a:lnTo>
                    <a:pt x="9558" y="4803"/>
                  </a:lnTo>
                  <a:lnTo>
                    <a:pt x="9318" y="3602"/>
                  </a:lnTo>
                  <a:lnTo>
                    <a:pt x="9030" y="2594"/>
                  </a:lnTo>
                  <a:lnTo>
                    <a:pt x="8934" y="2113"/>
                  </a:lnTo>
                  <a:lnTo>
                    <a:pt x="7733" y="1681"/>
                  </a:lnTo>
                  <a:lnTo>
                    <a:pt x="6484" y="1249"/>
                  </a:lnTo>
                  <a:lnTo>
                    <a:pt x="4995" y="817"/>
                  </a:lnTo>
                  <a:lnTo>
                    <a:pt x="3507" y="384"/>
                  </a:lnTo>
                  <a:lnTo>
                    <a:pt x="2834" y="192"/>
                  </a:lnTo>
                  <a:lnTo>
                    <a:pt x="2162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9"/>
            <p:cNvSpPr/>
            <p:nvPr/>
          </p:nvSpPr>
          <p:spPr>
            <a:xfrm>
              <a:off x="897250" y="3269300"/>
              <a:ext cx="241350" cy="146500"/>
            </a:xfrm>
            <a:custGeom>
              <a:avLst/>
              <a:gdLst/>
              <a:ahLst/>
              <a:cxnLst/>
              <a:rect l="l" t="t" r="r" b="b"/>
              <a:pathLst>
                <a:path w="9654" h="5860" fill="none" extrusionOk="0">
                  <a:moveTo>
                    <a:pt x="8934" y="2113"/>
                  </a:moveTo>
                  <a:lnTo>
                    <a:pt x="8934" y="2113"/>
                  </a:lnTo>
                  <a:lnTo>
                    <a:pt x="7733" y="1681"/>
                  </a:lnTo>
                  <a:lnTo>
                    <a:pt x="6484" y="1249"/>
                  </a:lnTo>
                  <a:lnTo>
                    <a:pt x="4995" y="817"/>
                  </a:lnTo>
                  <a:lnTo>
                    <a:pt x="3507" y="384"/>
                  </a:lnTo>
                  <a:lnTo>
                    <a:pt x="2834" y="192"/>
                  </a:lnTo>
                  <a:lnTo>
                    <a:pt x="2162" y="96"/>
                  </a:lnTo>
                  <a:lnTo>
                    <a:pt x="1586" y="0"/>
                  </a:lnTo>
                  <a:lnTo>
                    <a:pt x="1105" y="0"/>
                  </a:lnTo>
                  <a:lnTo>
                    <a:pt x="721" y="48"/>
                  </a:lnTo>
                  <a:lnTo>
                    <a:pt x="577" y="96"/>
                  </a:lnTo>
                  <a:lnTo>
                    <a:pt x="481" y="192"/>
                  </a:lnTo>
                  <a:lnTo>
                    <a:pt x="481" y="192"/>
                  </a:lnTo>
                  <a:lnTo>
                    <a:pt x="385" y="384"/>
                  </a:lnTo>
                  <a:lnTo>
                    <a:pt x="241" y="672"/>
                  </a:lnTo>
                  <a:lnTo>
                    <a:pt x="145" y="1009"/>
                  </a:lnTo>
                  <a:lnTo>
                    <a:pt x="97" y="1345"/>
                  </a:lnTo>
                  <a:lnTo>
                    <a:pt x="1" y="2209"/>
                  </a:lnTo>
                  <a:lnTo>
                    <a:pt x="1" y="3074"/>
                  </a:lnTo>
                  <a:lnTo>
                    <a:pt x="1" y="3890"/>
                  </a:lnTo>
                  <a:lnTo>
                    <a:pt x="49" y="4563"/>
                  </a:lnTo>
                  <a:lnTo>
                    <a:pt x="97" y="5235"/>
                  </a:lnTo>
                  <a:lnTo>
                    <a:pt x="97" y="5235"/>
                  </a:lnTo>
                  <a:lnTo>
                    <a:pt x="1586" y="5379"/>
                  </a:lnTo>
                  <a:lnTo>
                    <a:pt x="4803" y="5715"/>
                  </a:lnTo>
                  <a:lnTo>
                    <a:pt x="6580" y="5811"/>
                  </a:lnTo>
                  <a:lnTo>
                    <a:pt x="8069" y="5859"/>
                  </a:lnTo>
                  <a:lnTo>
                    <a:pt x="8693" y="5859"/>
                  </a:lnTo>
                  <a:lnTo>
                    <a:pt x="9174" y="5811"/>
                  </a:lnTo>
                  <a:lnTo>
                    <a:pt x="9510" y="5715"/>
                  </a:lnTo>
                  <a:lnTo>
                    <a:pt x="9606" y="5667"/>
                  </a:lnTo>
                  <a:lnTo>
                    <a:pt x="9654" y="5619"/>
                  </a:lnTo>
                  <a:lnTo>
                    <a:pt x="9654" y="5619"/>
                  </a:lnTo>
                  <a:lnTo>
                    <a:pt x="9654" y="5283"/>
                  </a:lnTo>
                  <a:lnTo>
                    <a:pt x="9558" y="4803"/>
                  </a:lnTo>
                  <a:lnTo>
                    <a:pt x="9318" y="3602"/>
                  </a:lnTo>
                  <a:lnTo>
                    <a:pt x="9030" y="2594"/>
                  </a:lnTo>
                  <a:lnTo>
                    <a:pt x="8934" y="2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9"/>
            <p:cNvSpPr/>
            <p:nvPr/>
          </p:nvSpPr>
          <p:spPr>
            <a:xfrm>
              <a:off x="1035325" y="3301700"/>
              <a:ext cx="40850" cy="112900"/>
            </a:xfrm>
            <a:custGeom>
              <a:avLst/>
              <a:gdLst/>
              <a:ahLst/>
              <a:cxnLst/>
              <a:rect l="l" t="t" r="r" b="b"/>
              <a:pathLst>
                <a:path w="1634" h="4516" extrusionOk="0">
                  <a:moveTo>
                    <a:pt x="1105" y="1"/>
                  </a:moveTo>
                  <a:lnTo>
                    <a:pt x="865" y="1105"/>
                  </a:lnTo>
                  <a:lnTo>
                    <a:pt x="577" y="2306"/>
                  </a:lnTo>
                  <a:lnTo>
                    <a:pt x="1" y="4467"/>
                  </a:lnTo>
                  <a:lnTo>
                    <a:pt x="961" y="4515"/>
                  </a:lnTo>
                  <a:lnTo>
                    <a:pt x="1153" y="3411"/>
                  </a:lnTo>
                  <a:lnTo>
                    <a:pt x="1345" y="2306"/>
                  </a:lnTo>
                  <a:lnTo>
                    <a:pt x="1490" y="1201"/>
                  </a:lnTo>
                  <a:lnTo>
                    <a:pt x="1634" y="193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9"/>
            <p:cNvSpPr/>
            <p:nvPr/>
          </p:nvSpPr>
          <p:spPr>
            <a:xfrm>
              <a:off x="1035325" y="3301700"/>
              <a:ext cx="40850" cy="112900"/>
            </a:xfrm>
            <a:custGeom>
              <a:avLst/>
              <a:gdLst/>
              <a:ahLst/>
              <a:cxnLst/>
              <a:rect l="l" t="t" r="r" b="b"/>
              <a:pathLst>
                <a:path w="1634" h="4516" fill="none" extrusionOk="0">
                  <a:moveTo>
                    <a:pt x="1105" y="1"/>
                  </a:moveTo>
                  <a:lnTo>
                    <a:pt x="1105" y="1"/>
                  </a:lnTo>
                  <a:lnTo>
                    <a:pt x="865" y="1105"/>
                  </a:lnTo>
                  <a:lnTo>
                    <a:pt x="577" y="2306"/>
                  </a:lnTo>
                  <a:lnTo>
                    <a:pt x="1" y="4467"/>
                  </a:lnTo>
                  <a:lnTo>
                    <a:pt x="1" y="4467"/>
                  </a:lnTo>
                  <a:lnTo>
                    <a:pt x="961" y="4515"/>
                  </a:lnTo>
                  <a:lnTo>
                    <a:pt x="961" y="4515"/>
                  </a:lnTo>
                  <a:lnTo>
                    <a:pt x="1153" y="3411"/>
                  </a:lnTo>
                  <a:lnTo>
                    <a:pt x="1345" y="2306"/>
                  </a:lnTo>
                  <a:lnTo>
                    <a:pt x="1490" y="1201"/>
                  </a:lnTo>
                  <a:lnTo>
                    <a:pt x="1634" y="193"/>
                  </a:lnTo>
                  <a:lnTo>
                    <a:pt x="1634" y="193"/>
                  </a:lnTo>
                  <a:lnTo>
                    <a:pt x="11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9"/>
            <p:cNvSpPr/>
            <p:nvPr/>
          </p:nvSpPr>
          <p:spPr>
            <a:xfrm>
              <a:off x="918875" y="3259675"/>
              <a:ext cx="145300" cy="170525"/>
            </a:xfrm>
            <a:custGeom>
              <a:avLst/>
              <a:gdLst/>
              <a:ahLst/>
              <a:cxnLst/>
              <a:rect l="l" t="t" r="r" b="b"/>
              <a:pathLst>
                <a:path w="5812" h="6821" extrusionOk="0">
                  <a:moveTo>
                    <a:pt x="0" y="1"/>
                  </a:moveTo>
                  <a:lnTo>
                    <a:pt x="48" y="289"/>
                  </a:lnTo>
                  <a:lnTo>
                    <a:pt x="192" y="673"/>
                  </a:lnTo>
                  <a:lnTo>
                    <a:pt x="384" y="1154"/>
                  </a:lnTo>
                  <a:lnTo>
                    <a:pt x="673" y="1634"/>
                  </a:lnTo>
                  <a:lnTo>
                    <a:pt x="1393" y="2738"/>
                  </a:lnTo>
                  <a:lnTo>
                    <a:pt x="2209" y="3891"/>
                  </a:lnTo>
                  <a:lnTo>
                    <a:pt x="3794" y="5956"/>
                  </a:lnTo>
                  <a:lnTo>
                    <a:pt x="4467" y="6821"/>
                  </a:lnTo>
                  <a:lnTo>
                    <a:pt x="4707" y="5956"/>
                  </a:lnTo>
                  <a:lnTo>
                    <a:pt x="5235" y="4035"/>
                  </a:lnTo>
                  <a:lnTo>
                    <a:pt x="5523" y="2930"/>
                  </a:lnTo>
                  <a:lnTo>
                    <a:pt x="5715" y="1922"/>
                  </a:lnTo>
                  <a:lnTo>
                    <a:pt x="5811" y="1106"/>
                  </a:lnTo>
                  <a:lnTo>
                    <a:pt x="5811" y="817"/>
                  </a:lnTo>
                  <a:lnTo>
                    <a:pt x="5811" y="625"/>
                  </a:lnTo>
                  <a:lnTo>
                    <a:pt x="5715" y="481"/>
                  </a:lnTo>
                  <a:lnTo>
                    <a:pt x="5619" y="385"/>
                  </a:lnTo>
                  <a:lnTo>
                    <a:pt x="5475" y="289"/>
                  </a:lnTo>
                  <a:lnTo>
                    <a:pt x="5331" y="241"/>
                  </a:lnTo>
                  <a:lnTo>
                    <a:pt x="4995" y="193"/>
                  </a:lnTo>
                  <a:lnTo>
                    <a:pt x="4611" y="193"/>
                  </a:lnTo>
                  <a:lnTo>
                    <a:pt x="3986" y="289"/>
                  </a:lnTo>
                  <a:lnTo>
                    <a:pt x="3650" y="385"/>
                  </a:lnTo>
                  <a:lnTo>
                    <a:pt x="2594" y="241"/>
                  </a:lnTo>
                  <a:lnTo>
                    <a:pt x="1345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9"/>
            <p:cNvSpPr/>
            <p:nvPr/>
          </p:nvSpPr>
          <p:spPr>
            <a:xfrm>
              <a:off x="918875" y="3259675"/>
              <a:ext cx="145300" cy="170525"/>
            </a:xfrm>
            <a:custGeom>
              <a:avLst/>
              <a:gdLst/>
              <a:ahLst/>
              <a:cxnLst/>
              <a:rect l="l" t="t" r="r" b="b"/>
              <a:pathLst>
                <a:path w="5812" h="68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45" y="97"/>
                  </a:lnTo>
                  <a:lnTo>
                    <a:pt x="2594" y="241"/>
                  </a:lnTo>
                  <a:lnTo>
                    <a:pt x="3650" y="385"/>
                  </a:lnTo>
                  <a:lnTo>
                    <a:pt x="3650" y="385"/>
                  </a:lnTo>
                  <a:lnTo>
                    <a:pt x="3986" y="289"/>
                  </a:lnTo>
                  <a:lnTo>
                    <a:pt x="4611" y="193"/>
                  </a:lnTo>
                  <a:lnTo>
                    <a:pt x="4995" y="193"/>
                  </a:lnTo>
                  <a:lnTo>
                    <a:pt x="5331" y="241"/>
                  </a:lnTo>
                  <a:lnTo>
                    <a:pt x="5475" y="289"/>
                  </a:lnTo>
                  <a:lnTo>
                    <a:pt x="5619" y="385"/>
                  </a:lnTo>
                  <a:lnTo>
                    <a:pt x="5715" y="481"/>
                  </a:lnTo>
                  <a:lnTo>
                    <a:pt x="5811" y="625"/>
                  </a:lnTo>
                  <a:lnTo>
                    <a:pt x="5811" y="625"/>
                  </a:lnTo>
                  <a:lnTo>
                    <a:pt x="5811" y="817"/>
                  </a:lnTo>
                  <a:lnTo>
                    <a:pt x="5811" y="1106"/>
                  </a:lnTo>
                  <a:lnTo>
                    <a:pt x="5715" y="1922"/>
                  </a:lnTo>
                  <a:lnTo>
                    <a:pt x="5523" y="2930"/>
                  </a:lnTo>
                  <a:lnTo>
                    <a:pt x="5235" y="4035"/>
                  </a:lnTo>
                  <a:lnTo>
                    <a:pt x="4707" y="5956"/>
                  </a:lnTo>
                  <a:lnTo>
                    <a:pt x="4467" y="6821"/>
                  </a:lnTo>
                  <a:lnTo>
                    <a:pt x="4467" y="6821"/>
                  </a:lnTo>
                  <a:lnTo>
                    <a:pt x="3794" y="5956"/>
                  </a:lnTo>
                  <a:lnTo>
                    <a:pt x="2209" y="3891"/>
                  </a:lnTo>
                  <a:lnTo>
                    <a:pt x="1393" y="2738"/>
                  </a:lnTo>
                  <a:lnTo>
                    <a:pt x="673" y="1634"/>
                  </a:lnTo>
                  <a:lnTo>
                    <a:pt x="384" y="1154"/>
                  </a:lnTo>
                  <a:lnTo>
                    <a:pt x="192" y="673"/>
                  </a:lnTo>
                  <a:lnTo>
                    <a:pt x="48" y="28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9"/>
            <p:cNvSpPr/>
            <p:nvPr/>
          </p:nvSpPr>
          <p:spPr>
            <a:xfrm>
              <a:off x="932075" y="3260875"/>
              <a:ext cx="132100" cy="160925"/>
            </a:xfrm>
            <a:custGeom>
              <a:avLst/>
              <a:gdLst/>
              <a:ahLst/>
              <a:cxnLst/>
              <a:rect l="l" t="t" r="r" b="b"/>
              <a:pathLst>
                <a:path w="5284" h="6437" extrusionOk="0">
                  <a:moveTo>
                    <a:pt x="1" y="1"/>
                  </a:moveTo>
                  <a:lnTo>
                    <a:pt x="1165" y="110"/>
                  </a:lnTo>
                  <a:lnTo>
                    <a:pt x="1165" y="110"/>
                  </a:lnTo>
                  <a:lnTo>
                    <a:pt x="1153" y="97"/>
                  </a:lnTo>
                  <a:lnTo>
                    <a:pt x="1" y="1"/>
                  </a:lnTo>
                  <a:close/>
                  <a:moveTo>
                    <a:pt x="1165" y="110"/>
                  </a:moveTo>
                  <a:lnTo>
                    <a:pt x="1585" y="577"/>
                  </a:lnTo>
                  <a:lnTo>
                    <a:pt x="2018" y="1106"/>
                  </a:lnTo>
                  <a:lnTo>
                    <a:pt x="2450" y="1730"/>
                  </a:lnTo>
                  <a:lnTo>
                    <a:pt x="2834" y="2402"/>
                  </a:lnTo>
                  <a:lnTo>
                    <a:pt x="3266" y="3123"/>
                  </a:lnTo>
                  <a:lnTo>
                    <a:pt x="3650" y="3843"/>
                  </a:lnTo>
                  <a:lnTo>
                    <a:pt x="4346" y="5326"/>
                  </a:lnTo>
                  <a:lnTo>
                    <a:pt x="4346" y="5326"/>
                  </a:lnTo>
                  <a:lnTo>
                    <a:pt x="4371" y="5236"/>
                  </a:lnTo>
                  <a:lnTo>
                    <a:pt x="4803" y="3651"/>
                  </a:lnTo>
                  <a:lnTo>
                    <a:pt x="5139" y="2066"/>
                  </a:lnTo>
                  <a:lnTo>
                    <a:pt x="5283" y="1346"/>
                  </a:lnTo>
                  <a:lnTo>
                    <a:pt x="5283" y="865"/>
                  </a:lnTo>
                  <a:lnTo>
                    <a:pt x="5283" y="577"/>
                  </a:lnTo>
                  <a:lnTo>
                    <a:pt x="5235" y="433"/>
                  </a:lnTo>
                  <a:lnTo>
                    <a:pt x="5139" y="337"/>
                  </a:lnTo>
                  <a:lnTo>
                    <a:pt x="4947" y="241"/>
                  </a:lnTo>
                  <a:lnTo>
                    <a:pt x="4659" y="145"/>
                  </a:lnTo>
                  <a:lnTo>
                    <a:pt x="3939" y="145"/>
                  </a:lnTo>
                  <a:lnTo>
                    <a:pt x="3554" y="241"/>
                  </a:lnTo>
                  <a:lnTo>
                    <a:pt x="3122" y="337"/>
                  </a:lnTo>
                  <a:lnTo>
                    <a:pt x="2402" y="241"/>
                  </a:lnTo>
                  <a:lnTo>
                    <a:pt x="1537" y="145"/>
                  </a:lnTo>
                  <a:lnTo>
                    <a:pt x="1165" y="110"/>
                  </a:lnTo>
                  <a:close/>
                  <a:moveTo>
                    <a:pt x="4346" y="5326"/>
                  </a:moveTo>
                  <a:lnTo>
                    <a:pt x="4035" y="6436"/>
                  </a:lnTo>
                  <a:lnTo>
                    <a:pt x="4371" y="5380"/>
                  </a:lnTo>
                  <a:lnTo>
                    <a:pt x="4346" y="5326"/>
                  </a:lnTo>
                  <a:close/>
                </a:path>
              </a:pathLst>
            </a:custGeom>
            <a:solidFill>
              <a:srgbClr val="76A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9"/>
            <p:cNvSpPr/>
            <p:nvPr/>
          </p:nvSpPr>
          <p:spPr>
            <a:xfrm>
              <a:off x="932075" y="3260875"/>
              <a:ext cx="132100" cy="160925"/>
            </a:xfrm>
            <a:custGeom>
              <a:avLst/>
              <a:gdLst/>
              <a:ahLst/>
              <a:cxnLst/>
              <a:rect l="l" t="t" r="r" b="b"/>
              <a:pathLst>
                <a:path w="5284" h="6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153" y="97"/>
                  </a:lnTo>
                  <a:lnTo>
                    <a:pt x="1153" y="97"/>
                  </a:lnTo>
                  <a:lnTo>
                    <a:pt x="1585" y="577"/>
                  </a:lnTo>
                  <a:lnTo>
                    <a:pt x="2018" y="1106"/>
                  </a:lnTo>
                  <a:lnTo>
                    <a:pt x="2450" y="1730"/>
                  </a:lnTo>
                  <a:lnTo>
                    <a:pt x="2834" y="2402"/>
                  </a:lnTo>
                  <a:lnTo>
                    <a:pt x="3266" y="3123"/>
                  </a:lnTo>
                  <a:lnTo>
                    <a:pt x="3650" y="3843"/>
                  </a:lnTo>
                  <a:lnTo>
                    <a:pt x="4371" y="5380"/>
                  </a:lnTo>
                  <a:lnTo>
                    <a:pt x="4371" y="5380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371" y="5236"/>
                  </a:lnTo>
                  <a:lnTo>
                    <a:pt x="4803" y="3651"/>
                  </a:lnTo>
                  <a:lnTo>
                    <a:pt x="5139" y="2066"/>
                  </a:lnTo>
                  <a:lnTo>
                    <a:pt x="5283" y="1346"/>
                  </a:lnTo>
                  <a:lnTo>
                    <a:pt x="5283" y="865"/>
                  </a:lnTo>
                  <a:lnTo>
                    <a:pt x="5283" y="865"/>
                  </a:lnTo>
                  <a:lnTo>
                    <a:pt x="5283" y="577"/>
                  </a:lnTo>
                  <a:lnTo>
                    <a:pt x="5283" y="577"/>
                  </a:lnTo>
                  <a:lnTo>
                    <a:pt x="5235" y="433"/>
                  </a:lnTo>
                  <a:lnTo>
                    <a:pt x="5139" y="337"/>
                  </a:lnTo>
                  <a:lnTo>
                    <a:pt x="4947" y="241"/>
                  </a:lnTo>
                  <a:lnTo>
                    <a:pt x="4659" y="145"/>
                  </a:lnTo>
                  <a:lnTo>
                    <a:pt x="4371" y="145"/>
                  </a:lnTo>
                  <a:lnTo>
                    <a:pt x="4371" y="145"/>
                  </a:lnTo>
                  <a:lnTo>
                    <a:pt x="3939" y="145"/>
                  </a:lnTo>
                  <a:lnTo>
                    <a:pt x="3554" y="241"/>
                  </a:lnTo>
                  <a:lnTo>
                    <a:pt x="3122" y="337"/>
                  </a:lnTo>
                  <a:lnTo>
                    <a:pt x="3122" y="337"/>
                  </a:lnTo>
                  <a:lnTo>
                    <a:pt x="2402" y="241"/>
                  </a:lnTo>
                  <a:lnTo>
                    <a:pt x="1537" y="14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9"/>
            <p:cNvSpPr/>
            <p:nvPr/>
          </p:nvSpPr>
          <p:spPr>
            <a:xfrm>
              <a:off x="932075" y="3260875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extrusionOk="0">
                  <a:moveTo>
                    <a:pt x="1" y="1"/>
                  </a:moveTo>
                  <a:lnTo>
                    <a:pt x="385" y="385"/>
                  </a:lnTo>
                  <a:lnTo>
                    <a:pt x="577" y="673"/>
                  </a:lnTo>
                  <a:lnTo>
                    <a:pt x="1105" y="1154"/>
                  </a:lnTo>
                  <a:lnTo>
                    <a:pt x="1585" y="1730"/>
                  </a:lnTo>
                  <a:lnTo>
                    <a:pt x="2018" y="2402"/>
                  </a:lnTo>
                  <a:lnTo>
                    <a:pt x="2498" y="3171"/>
                  </a:lnTo>
                  <a:lnTo>
                    <a:pt x="2930" y="3939"/>
                  </a:lnTo>
                  <a:lnTo>
                    <a:pt x="3314" y="4755"/>
                  </a:lnTo>
                  <a:lnTo>
                    <a:pt x="3699" y="5572"/>
                  </a:lnTo>
                  <a:lnTo>
                    <a:pt x="4035" y="6436"/>
                  </a:lnTo>
                  <a:lnTo>
                    <a:pt x="4371" y="5380"/>
                  </a:lnTo>
                  <a:lnTo>
                    <a:pt x="3650" y="3843"/>
                  </a:lnTo>
                  <a:lnTo>
                    <a:pt x="3266" y="3123"/>
                  </a:lnTo>
                  <a:lnTo>
                    <a:pt x="2834" y="2402"/>
                  </a:lnTo>
                  <a:lnTo>
                    <a:pt x="2450" y="1730"/>
                  </a:lnTo>
                  <a:lnTo>
                    <a:pt x="2018" y="1106"/>
                  </a:lnTo>
                  <a:lnTo>
                    <a:pt x="1585" y="577"/>
                  </a:lnTo>
                  <a:lnTo>
                    <a:pt x="1153" y="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D9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9"/>
            <p:cNvSpPr/>
            <p:nvPr/>
          </p:nvSpPr>
          <p:spPr>
            <a:xfrm>
              <a:off x="932075" y="3260875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5" y="385"/>
                  </a:lnTo>
                  <a:lnTo>
                    <a:pt x="577" y="673"/>
                  </a:lnTo>
                  <a:lnTo>
                    <a:pt x="577" y="673"/>
                  </a:lnTo>
                  <a:lnTo>
                    <a:pt x="1105" y="1154"/>
                  </a:lnTo>
                  <a:lnTo>
                    <a:pt x="1585" y="1730"/>
                  </a:lnTo>
                  <a:lnTo>
                    <a:pt x="2018" y="2402"/>
                  </a:lnTo>
                  <a:lnTo>
                    <a:pt x="2498" y="3171"/>
                  </a:lnTo>
                  <a:lnTo>
                    <a:pt x="2930" y="3939"/>
                  </a:lnTo>
                  <a:lnTo>
                    <a:pt x="3314" y="4755"/>
                  </a:lnTo>
                  <a:lnTo>
                    <a:pt x="3699" y="5572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371" y="5380"/>
                  </a:lnTo>
                  <a:lnTo>
                    <a:pt x="4371" y="5380"/>
                  </a:lnTo>
                  <a:lnTo>
                    <a:pt x="3650" y="3843"/>
                  </a:lnTo>
                  <a:lnTo>
                    <a:pt x="3266" y="3123"/>
                  </a:lnTo>
                  <a:lnTo>
                    <a:pt x="2834" y="2402"/>
                  </a:lnTo>
                  <a:lnTo>
                    <a:pt x="2450" y="1730"/>
                  </a:lnTo>
                  <a:lnTo>
                    <a:pt x="2018" y="1106"/>
                  </a:lnTo>
                  <a:lnTo>
                    <a:pt x="1585" y="577"/>
                  </a:lnTo>
                  <a:lnTo>
                    <a:pt x="1153" y="97"/>
                  </a:lnTo>
                  <a:lnTo>
                    <a:pt x="115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9"/>
            <p:cNvSpPr/>
            <p:nvPr/>
          </p:nvSpPr>
          <p:spPr>
            <a:xfrm>
              <a:off x="1106175" y="3172050"/>
              <a:ext cx="186125" cy="242550"/>
            </a:xfrm>
            <a:custGeom>
              <a:avLst/>
              <a:gdLst/>
              <a:ahLst/>
              <a:cxnLst/>
              <a:rect l="l" t="t" r="r" b="b"/>
              <a:pathLst>
                <a:path w="7445" h="9702" extrusionOk="0">
                  <a:moveTo>
                    <a:pt x="5475" y="0"/>
                  </a:moveTo>
                  <a:lnTo>
                    <a:pt x="4130" y="1633"/>
                  </a:lnTo>
                  <a:lnTo>
                    <a:pt x="2594" y="3362"/>
                  </a:lnTo>
                  <a:lnTo>
                    <a:pt x="1153" y="4947"/>
                  </a:lnTo>
                  <a:lnTo>
                    <a:pt x="0" y="6147"/>
                  </a:lnTo>
                  <a:lnTo>
                    <a:pt x="480" y="9461"/>
                  </a:lnTo>
                  <a:lnTo>
                    <a:pt x="577" y="9605"/>
                  </a:lnTo>
                  <a:lnTo>
                    <a:pt x="673" y="9653"/>
                  </a:lnTo>
                  <a:lnTo>
                    <a:pt x="769" y="9701"/>
                  </a:lnTo>
                  <a:lnTo>
                    <a:pt x="913" y="9701"/>
                  </a:lnTo>
                  <a:lnTo>
                    <a:pt x="1153" y="9653"/>
                  </a:lnTo>
                  <a:lnTo>
                    <a:pt x="1393" y="9509"/>
                  </a:lnTo>
                  <a:lnTo>
                    <a:pt x="2065" y="8981"/>
                  </a:lnTo>
                  <a:lnTo>
                    <a:pt x="2690" y="8405"/>
                  </a:lnTo>
                  <a:lnTo>
                    <a:pt x="3266" y="7780"/>
                  </a:lnTo>
                  <a:lnTo>
                    <a:pt x="3842" y="7156"/>
                  </a:lnTo>
                  <a:lnTo>
                    <a:pt x="4371" y="6484"/>
                  </a:lnTo>
                  <a:lnTo>
                    <a:pt x="4899" y="5811"/>
                  </a:lnTo>
                  <a:lnTo>
                    <a:pt x="5763" y="4514"/>
                  </a:lnTo>
                  <a:lnTo>
                    <a:pt x="6484" y="3314"/>
                  </a:lnTo>
                  <a:lnTo>
                    <a:pt x="6964" y="2305"/>
                  </a:lnTo>
                  <a:lnTo>
                    <a:pt x="7444" y="1441"/>
                  </a:lnTo>
                  <a:lnTo>
                    <a:pt x="547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9"/>
            <p:cNvSpPr/>
            <p:nvPr/>
          </p:nvSpPr>
          <p:spPr>
            <a:xfrm>
              <a:off x="1231025" y="3072400"/>
              <a:ext cx="140500" cy="151300"/>
            </a:xfrm>
            <a:custGeom>
              <a:avLst/>
              <a:gdLst/>
              <a:ahLst/>
              <a:cxnLst/>
              <a:rect l="l" t="t" r="r" b="b"/>
              <a:pathLst>
                <a:path w="5620" h="6052" extrusionOk="0">
                  <a:moveTo>
                    <a:pt x="3171" y="0"/>
                  </a:moveTo>
                  <a:lnTo>
                    <a:pt x="2978" y="96"/>
                  </a:lnTo>
                  <a:lnTo>
                    <a:pt x="2786" y="336"/>
                  </a:lnTo>
                  <a:lnTo>
                    <a:pt x="2498" y="672"/>
                  </a:lnTo>
                  <a:lnTo>
                    <a:pt x="2018" y="1441"/>
                  </a:lnTo>
                  <a:lnTo>
                    <a:pt x="1634" y="2065"/>
                  </a:lnTo>
                  <a:lnTo>
                    <a:pt x="1442" y="2065"/>
                  </a:lnTo>
                  <a:lnTo>
                    <a:pt x="1298" y="2113"/>
                  </a:lnTo>
                  <a:lnTo>
                    <a:pt x="1298" y="1729"/>
                  </a:lnTo>
                  <a:lnTo>
                    <a:pt x="1250" y="1393"/>
                  </a:lnTo>
                  <a:lnTo>
                    <a:pt x="1201" y="1297"/>
                  </a:lnTo>
                  <a:lnTo>
                    <a:pt x="1105" y="1153"/>
                  </a:lnTo>
                  <a:lnTo>
                    <a:pt x="1009" y="1057"/>
                  </a:lnTo>
                  <a:lnTo>
                    <a:pt x="865" y="1009"/>
                  </a:lnTo>
                  <a:lnTo>
                    <a:pt x="817" y="1009"/>
                  </a:lnTo>
                  <a:lnTo>
                    <a:pt x="721" y="1057"/>
                  </a:lnTo>
                  <a:lnTo>
                    <a:pt x="577" y="1249"/>
                  </a:lnTo>
                  <a:lnTo>
                    <a:pt x="433" y="1489"/>
                  </a:lnTo>
                  <a:lnTo>
                    <a:pt x="337" y="1777"/>
                  </a:lnTo>
                  <a:lnTo>
                    <a:pt x="193" y="2497"/>
                  </a:lnTo>
                  <a:lnTo>
                    <a:pt x="193" y="3026"/>
                  </a:lnTo>
                  <a:lnTo>
                    <a:pt x="49" y="3314"/>
                  </a:lnTo>
                  <a:lnTo>
                    <a:pt x="1" y="3602"/>
                  </a:lnTo>
                  <a:lnTo>
                    <a:pt x="1" y="3890"/>
                  </a:lnTo>
                  <a:lnTo>
                    <a:pt x="49" y="4178"/>
                  </a:lnTo>
                  <a:lnTo>
                    <a:pt x="145" y="4466"/>
                  </a:lnTo>
                  <a:lnTo>
                    <a:pt x="241" y="4706"/>
                  </a:lnTo>
                  <a:lnTo>
                    <a:pt x="433" y="4947"/>
                  </a:lnTo>
                  <a:lnTo>
                    <a:pt x="673" y="5187"/>
                  </a:lnTo>
                  <a:lnTo>
                    <a:pt x="1346" y="5667"/>
                  </a:lnTo>
                  <a:lnTo>
                    <a:pt x="1634" y="5859"/>
                  </a:lnTo>
                  <a:lnTo>
                    <a:pt x="1970" y="6003"/>
                  </a:lnTo>
                  <a:lnTo>
                    <a:pt x="2306" y="6051"/>
                  </a:lnTo>
                  <a:lnTo>
                    <a:pt x="2642" y="6051"/>
                  </a:lnTo>
                  <a:lnTo>
                    <a:pt x="2978" y="5955"/>
                  </a:lnTo>
                  <a:lnTo>
                    <a:pt x="3267" y="5811"/>
                  </a:lnTo>
                  <a:lnTo>
                    <a:pt x="3555" y="5619"/>
                  </a:lnTo>
                  <a:lnTo>
                    <a:pt x="3795" y="5379"/>
                  </a:lnTo>
                  <a:lnTo>
                    <a:pt x="3939" y="5139"/>
                  </a:lnTo>
                  <a:lnTo>
                    <a:pt x="4035" y="4899"/>
                  </a:lnTo>
                  <a:lnTo>
                    <a:pt x="4131" y="4658"/>
                  </a:lnTo>
                  <a:lnTo>
                    <a:pt x="4131" y="4370"/>
                  </a:lnTo>
                  <a:lnTo>
                    <a:pt x="4659" y="4082"/>
                  </a:lnTo>
                  <a:lnTo>
                    <a:pt x="5140" y="3794"/>
                  </a:lnTo>
                  <a:lnTo>
                    <a:pt x="5524" y="3506"/>
                  </a:lnTo>
                  <a:lnTo>
                    <a:pt x="5620" y="3362"/>
                  </a:lnTo>
                  <a:lnTo>
                    <a:pt x="5620" y="3266"/>
                  </a:lnTo>
                  <a:lnTo>
                    <a:pt x="5572" y="3218"/>
                  </a:lnTo>
                  <a:lnTo>
                    <a:pt x="5524" y="3170"/>
                  </a:lnTo>
                  <a:lnTo>
                    <a:pt x="5092" y="3170"/>
                  </a:lnTo>
                  <a:lnTo>
                    <a:pt x="4803" y="3218"/>
                  </a:lnTo>
                  <a:lnTo>
                    <a:pt x="4275" y="3362"/>
                  </a:lnTo>
                  <a:lnTo>
                    <a:pt x="3939" y="3506"/>
                  </a:lnTo>
                  <a:lnTo>
                    <a:pt x="4275" y="3218"/>
                  </a:lnTo>
                  <a:lnTo>
                    <a:pt x="4755" y="2785"/>
                  </a:lnTo>
                  <a:lnTo>
                    <a:pt x="4995" y="2545"/>
                  </a:lnTo>
                  <a:lnTo>
                    <a:pt x="5236" y="2257"/>
                  </a:lnTo>
                  <a:lnTo>
                    <a:pt x="5332" y="2065"/>
                  </a:lnTo>
                  <a:lnTo>
                    <a:pt x="5380" y="1969"/>
                  </a:lnTo>
                  <a:lnTo>
                    <a:pt x="5380" y="1873"/>
                  </a:lnTo>
                  <a:lnTo>
                    <a:pt x="5332" y="1825"/>
                  </a:lnTo>
                  <a:lnTo>
                    <a:pt x="5236" y="1777"/>
                  </a:lnTo>
                  <a:lnTo>
                    <a:pt x="4995" y="1873"/>
                  </a:lnTo>
                  <a:lnTo>
                    <a:pt x="4707" y="2017"/>
                  </a:lnTo>
                  <a:lnTo>
                    <a:pt x="4371" y="2257"/>
                  </a:lnTo>
                  <a:lnTo>
                    <a:pt x="3747" y="2689"/>
                  </a:lnTo>
                  <a:lnTo>
                    <a:pt x="3459" y="2930"/>
                  </a:lnTo>
                  <a:lnTo>
                    <a:pt x="3459" y="2930"/>
                  </a:lnTo>
                  <a:lnTo>
                    <a:pt x="3699" y="2641"/>
                  </a:lnTo>
                  <a:lnTo>
                    <a:pt x="4131" y="1969"/>
                  </a:lnTo>
                  <a:lnTo>
                    <a:pt x="4371" y="1633"/>
                  </a:lnTo>
                  <a:lnTo>
                    <a:pt x="4563" y="1249"/>
                  </a:lnTo>
                  <a:lnTo>
                    <a:pt x="4659" y="912"/>
                  </a:lnTo>
                  <a:lnTo>
                    <a:pt x="4659" y="768"/>
                  </a:lnTo>
                  <a:lnTo>
                    <a:pt x="4611" y="672"/>
                  </a:lnTo>
                  <a:lnTo>
                    <a:pt x="4563" y="624"/>
                  </a:lnTo>
                  <a:lnTo>
                    <a:pt x="4467" y="624"/>
                  </a:lnTo>
                  <a:lnTo>
                    <a:pt x="4227" y="672"/>
                  </a:lnTo>
                  <a:lnTo>
                    <a:pt x="3939" y="912"/>
                  </a:lnTo>
                  <a:lnTo>
                    <a:pt x="3603" y="1201"/>
                  </a:lnTo>
                  <a:lnTo>
                    <a:pt x="2930" y="1825"/>
                  </a:lnTo>
                  <a:lnTo>
                    <a:pt x="2498" y="2257"/>
                  </a:lnTo>
                  <a:lnTo>
                    <a:pt x="2498" y="2209"/>
                  </a:lnTo>
                  <a:lnTo>
                    <a:pt x="2738" y="1825"/>
                  </a:lnTo>
                  <a:lnTo>
                    <a:pt x="3026" y="1153"/>
                  </a:lnTo>
                  <a:lnTo>
                    <a:pt x="3171" y="816"/>
                  </a:lnTo>
                  <a:lnTo>
                    <a:pt x="3267" y="480"/>
                  </a:lnTo>
                  <a:lnTo>
                    <a:pt x="3315" y="240"/>
                  </a:lnTo>
                  <a:lnTo>
                    <a:pt x="3267" y="48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9"/>
            <p:cNvSpPr/>
            <p:nvPr/>
          </p:nvSpPr>
          <p:spPr>
            <a:xfrm>
              <a:off x="1231025" y="3072400"/>
              <a:ext cx="140500" cy="151300"/>
            </a:xfrm>
            <a:custGeom>
              <a:avLst/>
              <a:gdLst/>
              <a:ahLst/>
              <a:cxnLst/>
              <a:rect l="l" t="t" r="r" b="b"/>
              <a:pathLst>
                <a:path w="5620" h="6052" fill="none" extrusionOk="0">
                  <a:moveTo>
                    <a:pt x="5620" y="3266"/>
                  </a:moveTo>
                  <a:lnTo>
                    <a:pt x="5620" y="3266"/>
                  </a:lnTo>
                  <a:lnTo>
                    <a:pt x="5572" y="3218"/>
                  </a:lnTo>
                  <a:lnTo>
                    <a:pt x="5524" y="3170"/>
                  </a:lnTo>
                  <a:lnTo>
                    <a:pt x="5332" y="3170"/>
                  </a:lnTo>
                  <a:lnTo>
                    <a:pt x="5092" y="3170"/>
                  </a:lnTo>
                  <a:lnTo>
                    <a:pt x="4803" y="3218"/>
                  </a:lnTo>
                  <a:lnTo>
                    <a:pt x="4275" y="3362"/>
                  </a:lnTo>
                  <a:lnTo>
                    <a:pt x="3939" y="3506"/>
                  </a:lnTo>
                  <a:lnTo>
                    <a:pt x="3939" y="3506"/>
                  </a:lnTo>
                  <a:lnTo>
                    <a:pt x="3939" y="3506"/>
                  </a:lnTo>
                  <a:lnTo>
                    <a:pt x="4275" y="3218"/>
                  </a:lnTo>
                  <a:lnTo>
                    <a:pt x="4755" y="2785"/>
                  </a:lnTo>
                  <a:lnTo>
                    <a:pt x="4995" y="2545"/>
                  </a:lnTo>
                  <a:lnTo>
                    <a:pt x="5236" y="2257"/>
                  </a:lnTo>
                  <a:lnTo>
                    <a:pt x="5332" y="2065"/>
                  </a:lnTo>
                  <a:lnTo>
                    <a:pt x="5380" y="1969"/>
                  </a:lnTo>
                  <a:lnTo>
                    <a:pt x="5380" y="1873"/>
                  </a:lnTo>
                  <a:lnTo>
                    <a:pt x="5380" y="1873"/>
                  </a:lnTo>
                  <a:lnTo>
                    <a:pt x="5332" y="1825"/>
                  </a:lnTo>
                  <a:lnTo>
                    <a:pt x="5236" y="1777"/>
                  </a:lnTo>
                  <a:lnTo>
                    <a:pt x="4995" y="1873"/>
                  </a:lnTo>
                  <a:lnTo>
                    <a:pt x="4707" y="2017"/>
                  </a:lnTo>
                  <a:lnTo>
                    <a:pt x="4371" y="2257"/>
                  </a:lnTo>
                  <a:lnTo>
                    <a:pt x="3747" y="2689"/>
                  </a:lnTo>
                  <a:lnTo>
                    <a:pt x="3459" y="2930"/>
                  </a:lnTo>
                  <a:lnTo>
                    <a:pt x="3459" y="2930"/>
                  </a:lnTo>
                  <a:lnTo>
                    <a:pt x="3699" y="2641"/>
                  </a:lnTo>
                  <a:lnTo>
                    <a:pt x="4131" y="1969"/>
                  </a:lnTo>
                  <a:lnTo>
                    <a:pt x="4371" y="1633"/>
                  </a:lnTo>
                  <a:lnTo>
                    <a:pt x="4563" y="1249"/>
                  </a:lnTo>
                  <a:lnTo>
                    <a:pt x="4659" y="912"/>
                  </a:lnTo>
                  <a:lnTo>
                    <a:pt x="4659" y="768"/>
                  </a:lnTo>
                  <a:lnTo>
                    <a:pt x="4611" y="672"/>
                  </a:lnTo>
                  <a:lnTo>
                    <a:pt x="4611" y="672"/>
                  </a:lnTo>
                  <a:lnTo>
                    <a:pt x="4563" y="624"/>
                  </a:lnTo>
                  <a:lnTo>
                    <a:pt x="4467" y="624"/>
                  </a:lnTo>
                  <a:lnTo>
                    <a:pt x="4227" y="672"/>
                  </a:lnTo>
                  <a:lnTo>
                    <a:pt x="3939" y="912"/>
                  </a:lnTo>
                  <a:lnTo>
                    <a:pt x="3603" y="1201"/>
                  </a:lnTo>
                  <a:lnTo>
                    <a:pt x="2930" y="1825"/>
                  </a:lnTo>
                  <a:lnTo>
                    <a:pt x="2498" y="2257"/>
                  </a:lnTo>
                  <a:lnTo>
                    <a:pt x="2498" y="2209"/>
                  </a:lnTo>
                  <a:lnTo>
                    <a:pt x="2498" y="2209"/>
                  </a:lnTo>
                  <a:lnTo>
                    <a:pt x="2738" y="1825"/>
                  </a:lnTo>
                  <a:lnTo>
                    <a:pt x="3026" y="1153"/>
                  </a:lnTo>
                  <a:lnTo>
                    <a:pt x="3171" y="816"/>
                  </a:lnTo>
                  <a:lnTo>
                    <a:pt x="3267" y="480"/>
                  </a:lnTo>
                  <a:lnTo>
                    <a:pt x="3315" y="240"/>
                  </a:lnTo>
                  <a:lnTo>
                    <a:pt x="3267" y="48"/>
                  </a:lnTo>
                  <a:lnTo>
                    <a:pt x="3267" y="48"/>
                  </a:lnTo>
                  <a:lnTo>
                    <a:pt x="3219" y="0"/>
                  </a:lnTo>
                  <a:lnTo>
                    <a:pt x="3171" y="0"/>
                  </a:lnTo>
                  <a:lnTo>
                    <a:pt x="2978" y="96"/>
                  </a:lnTo>
                  <a:lnTo>
                    <a:pt x="2786" y="336"/>
                  </a:lnTo>
                  <a:lnTo>
                    <a:pt x="2498" y="672"/>
                  </a:lnTo>
                  <a:lnTo>
                    <a:pt x="2018" y="1441"/>
                  </a:lnTo>
                  <a:lnTo>
                    <a:pt x="1634" y="2065"/>
                  </a:lnTo>
                  <a:lnTo>
                    <a:pt x="1634" y="2065"/>
                  </a:lnTo>
                  <a:lnTo>
                    <a:pt x="1442" y="2065"/>
                  </a:lnTo>
                  <a:lnTo>
                    <a:pt x="1298" y="2113"/>
                  </a:lnTo>
                  <a:lnTo>
                    <a:pt x="1298" y="2113"/>
                  </a:lnTo>
                  <a:lnTo>
                    <a:pt x="1298" y="1729"/>
                  </a:lnTo>
                  <a:lnTo>
                    <a:pt x="1250" y="1393"/>
                  </a:lnTo>
                  <a:lnTo>
                    <a:pt x="1201" y="1297"/>
                  </a:lnTo>
                  <a:lnTo>
                    <a:pt x="1105" y="1153"/>
                  </a:lnTo>
                  <a:lnTo>
                    <a:pt x="1009" y="1057"/>
                  </a:lnTo>
                  <a:lnTo>
                    <a:pt x="865" y="1009"/>
                  </a:lnTo>
                  <a:lnTo>
                    <a:pt x="865" y="1009"/>
                  </a:lnTo>
                  <a:lnTo>
                    <a:pt x="817" y="1009"/>
                  </a:lnTo>
                  <a:lnTo>
                    <a:pt x="721" y="1057"/>
                  </a:lnTo>
                  <a:lnTo>
                    <a:pt x="577" y="1249"/>
                  </a:lnTo>
                  <a:lnTo>
                    <a:pt x="433" y="1489"/>
                  </a:lnTo>
                  <a:lnTo>
                    <a:pt x="337" y="1777"/>
                  </a:lnTo>
                  <a:lnTo>
                    <a:pt x="193" y="2497"/>
                  </a:lnTo>
                  <a:lnTo>
                    <a:pt x="193" y="3026"/>
                  </a:lnTo>
                  <a:lnTo>
                    <a:pt x="193" y="3026"/>
                  </a:lnTo>
                  <a:lnTo>
                    <a:pt x="49" y="3314"/>
                  </a:lnTo>
                  <a:lnTo>
                    <a:pt x="1" y="3602"/>
                  </a:lnTo>
                  <a:lnTo>
                    <a:pt x="1" y="3890"/>
                  </a:lnTo>
                  <a:lnTo>
                    <a:pt x="49" y="4178"/>
                  </a:lnTo>
                  <a:lnTo>
                    <a:pt x="145" y="4466"/>
                  </a:lnTo>
                  <a:lnTo>
                    <a:pt x="241" y="4706"/>
                  </a:lnTo>
                  <a:lnTo>
                    <a:pt x="433" y="4947"/>
                  </a:lnTo>
                  <a:lnTo>
                    <a:pt x="673" y="5187"/>
                  </a:lnTo>
                  <a:lnTo>
                    <a:pt x="1346" y="5667"/>
                  </a:lnTo>
                  <a:lnTo>
                    <a:pt x="1346" y="5667"/>
                  </a:lnTo>
                  <a:lnTo>
                    <a:pt x="1634" y="5859"/>
                  </a:lnTo>
                  <a:lnTo>
                    <a:pt x="1970" y="6003"/>
                  </a:lnTo>
                  <a:lnTo>
                    <a:pt x="2306" y="6051"/>
                  </a:lnTo>
                  <a:lnTo>
                    <a:pt x="2642" y="6051"/>
                  </a:lnTo>
                  <a:lnTo>
                    <a:pt x="2978" y="5955"/>
                  </a:lnTo>
                  <a:lnTo>
                    <a:pt x="3267" y="5811"/>
                  </a:lnTo>
                  <a:lnTo>
                    <a:pt x="3555" y="5619"/>
                  </a:lnTo>
                  <a:lnTo>
                    <a:pt x="3795" y="5379"/>
                  </a:lnTo>
                  <a:lnTo>
                    <a:pt x="3795" y="5379"/>
                  </a:lnTo>
                  <a:lnTo>
                    <a:pt x="3939" y="5139"/>
                  </a:lnTo>
                  <a:lnTo>
                    <a:pt x="4035" y="4899"/>
                  </a:lnTo>
                  <a:lnTo>
                    <a:pt x="4131" y="4658"/>
                  </a:lnTo>
                  <a:lnTo>
                    <a:pt x="4131" y="4370"/>
                  </a:lnTo>
                  <a:lnTo>
                    <a:pt x="4131" y="4370"/>
                  </a:lnTo>
                  <a:lnTo>
                    <a:pt x="4659" y="4082"/>
                  </a:lnTo>
                  <a:lnTo>
                    <a:pt x="5140" y="3794"/>
                  </a:lnTo>
                  <a:lnTo>
                    <a:pt x="5524" y="3506"/>
                  </a:lnTo>
                  <a:lnTo>
                    <a:pt x="5620" y="3362"/>
                  </a:lnTo>
                  <a:lnTo>
                    <a:pt x="5620" y="32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9"/>
            <p:cNvSpPr/>
            <p:nvPr/>
          </p:nvSpPr>
          <p:spPr>
            <a:xfrm>
              <a:off x="1271850" y="3124025"/>
              <a:ext cx="62475" cy="57650"/>
            </a:xfrm>
            <a:custGeom>
              <a:avLst/>
              <a:gdLst/>
              <a:ahLst/>
              <a:cxnLst/>
              <a:rect l="l" t="t" r="r" b="b"/>
              <a:pathLst>
                <a:path w="2499" h="2306" extrusionOk="0">
                  <a:moveTo>
                    <a:pt x="1" y="0"/>
                  </a:moveTo>
                  <a:lnTo>
                    <a:pt x="241" y="144"/>
                  </a:lnTo>
                  <a:lnTo>
                    <a:pt x="913" y="624"/>
                  </a:lnTo>
                  <a:lnTo>
                    <a:pt x="1345" y="961"/>
                  </a:lnTo>
                  <a:lnTo>
                    <a:pt x="1730" y="1393"/>
                  </a:lnTo>
                  <a:lnTo>
                    <a:pt x="2162" y="1825"/>
                  </a:lnTo>
                  <a:lnTo>
                    <a:pt x="2498" y="2305"/>
                  </a:lnTo>
                  <a:lnTo>
                    <a:pt x="2402" y="1969"/>
                  </a:lnTo>
                  <a:lnTo>
                    <a:pt x="2210" y="1585"/>
                  </a:lnTo>
                  <a:lnTo>
                    <a:pt x="1970" y="1153"/>
                  </a:lnTo>
                  <a:lnTo>
                    <a:pt x="1634" y="720"/>
                  </a:lnTo>
                  <a:lnTo>
                    <a:pt x="1393" y="528"/>
                  </a:lnTo>
                  <a:lnTo>
                    <a:pt x="1201" y="384"/>
                  </a:lnTo>
                  <a:lnTo>
                    <a:pt x="913" y="240"/>
                  </a:lnTo>
                  <a:lnTo>
                    <a:pt x="625" y="96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9"/>
            <p:cNvSpPr/>
            <p:nvPr/>
          </p:nvSpPr>
          <p:spPr>
            <a:xfrm>
              <a:off x="1271850" y="3124025"/>
              <a:ext cx="62475" cy="57650"/>
            </a:xfrm>
            <a:custGeom>
              <a:avLst/>
              <a:gdLst/>
              <a:ahLst/>
              <a:cxnLst/>
              <a:rect l="l" t="t" r="r" b="b"/>
              <a:pathLst>
                <a:path w="2499" h="230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41" y="144"/>
                  </a:lnTo>
                  <a:lnTo>
                    <a:pt x="913" y="624"/>
                  </a:lnTo>
                  <a:lnTo>
                    <a:pt x="1345" y="961"/>
                  </a:lnTo>
                  <a:lnTo>
                    <a:pt x="1730" y="1393"/>
                  </a:lnTo>
                  <a:lnTo>
                    <a:pt x="2162" y="1825"/>
                  </a:lnTo>
                  <a:lnTo>
                    <a:pt x="2498" y="2305"/>
                  </a:lnTo>
                  <a:lnTo>
                    <a:pt x="2498" y="2305"/>
                  </a:lnTo>
                  <a:lnTo>
                    <a:pt x="2402" y="1969"/>
                  </a:lnTo>
                  <a:lnTo>
                    <a:pt x="2210" y="1585"/>
                  </a:lnTo>
                  <a:lnTo>
                    <a:pt x="1970" y="1153"/>
                  </a:lnTo>
                  <a:lnTo>
                    <a:pt x="1634" y="720"/>
                  </a:lnTo>
                  <a:lnTo>
                    <a:pt x="1393" y="528"/>
                  </a:lnTo>
                  <a:lnTo>
                    <a:pt x="1201" y="384"/>
                  </a:lnTo>
                  <a:lnTo>
                    <a:pt x="913" y="240"/>
                  </a:lnTo>
                  <a:lnTo>
                    <a:pt x="625" y="96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9"/>
            <p:cNvSpPr/>
            <p:nvPr/>
          </p:nvSpPr>
          <p:spPr>
            <a:xfrm>
              <a:off x="1263450" y="3125225"/>
              <a:ext cx="20425" cy="54050"/>
            </a:xfrm>
            <a:custGeom>
              <a:avLst/>
              <a:gdLst/>
              <a:ahLst/>
              <a:cxnLst/>
              <a:rect l="l" t="t" r="r" b="b"/>
              <a:pathLst>
                <a:path w="817" h="2162" extrusionOk="0">
                  <a:moveTo>
                    <a:pt x="1" y="0"/>
                  </a:moveTo>
                  <a:lnTo>
                    <a:pt x="193" y="288"/>
                  </a:lnTo>
                  <a:lnTo>
                    <a:pt x="385" y="624"/>
                  </a:lnTo>
                  <a:lnTo>
                    <a:pt x="481" y="1009"/>
                  </a:lnTo>
                  <a:lnTo>
                    <a:pt x="577" y="1345"/>
                  </a:lnTo>
                  <a:lnTo>
                    <a:pt x="625" y="1921"/>
                  </a:lnTo>
                  <a:lnTo>
                    <a:pt x="673" y="2161"/>
                  </a:lnTo>
                  <a:lnTo>
                    <a:pt x="769" y="1873"/>
                  </a:lnTo>
                  <a:lnTo>
                    <a:pt x="817" y="1633"/>
                  </a:lnTo>
                  <a:lnTo>
                    <a:pt x="817" y="1441"/>
                  </a:lnTo>
                  <a:lnTo>
                    <a:pt x="817" y="1201"/>
                  </a:lnTo>
                  <a:lnTo>
                    <a:pt x="721" y="865"/>
                  </a:lnTo>
                  <a:lnTo>
                    <a:pt x="577" y="528"/>
                  </a:lnTo>
                  <a:lnTo>
                    <a:pt x="385" y="336"/>
                  </a:lnTo>
                  <a:lnTo>
                    <a:pt x="193" y="1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9"/>
            <p:cNvSpPr/>
            <p:nvPr/>
          </p:nvSpPr>
          <p:spPr>
            <a:xfrm>
              <a:off x="1263450" y="3125225"/>
              <a:ext cx="20425" cy="54050"/>
            </a:xfrm>
            <a:custGeom>
              <a:avLst/>
              <a:gdLst/>
              <a:ahLst/>
              <a:cxnLst/>
              <a:rect l="l" t="t" r="r" b="b"/>
              <a:pathLst>
                <a:path w="817" h="21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3" y="288"/>
                  </a:lnTo>
                  <a:lnTo>
                    <a:pt x="385" y="624"/>
                  </a:lnTo>
                  <a:lnTo>
                    <a:pt x="481" y="1009"/>
                  </a:lnTo>
                  <a:lnTo>
                    <a:pt x="577" y="1345"/>
                  </a:lnTo>
                  <a:lnTo>
                    <a:pt x="625" y="1921"/>
                  </a:lnTo>
                  <a:lnTo>
                    <a:pt x="673" y="2161"/>
                  </a:lnTo>
                  <a:lnTo>
                    <a:pt x="673" y="2161"/>
                  </a:lnTo>
                  <a:lnTo>
                    <a:pt x="769" y="1873"/>
                  </a:lnTo>
                  <a:lnTo>
                    <a:pt x="817" y="1633"/>
                  </a:lnTo>
                  <a:lnTo>
                    <a:pt x="817" y="1441"/>
                  </a:lnTo>
                  <a:lnTo>
                    <a:pt x="817" y="1201"/>
                  </a:lnTo>
                  <a:lnTo>
                    <a:pt x="721" y="865"/>
                  </a:lnTo>
                  <a:lnTo>
                    <a:pt x="577" y="528"/>
                  </a:lnTo>
                  <a:lnTo>
                    <a:pt x="385" y="336"/>
                  </a:lnTo>
                  <a:lnTo>
                    <a:pt x="193" y="14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9"/>
            <p:cNvSpPr/>
            <p:nvPr/>
          </p:nvSpPr>
          <p:spPr>
            <a:xfrm>
              <a:off x="393000" y="3136025"/>
              <a:ext cx="445450" cy="284575"/>
            </a:xfrm>
            <a:custGeom>
              <a:avLst/>
              <a:gdLst/>
              <a:ahLst/>
              <a:cxnLst/>
              <a:rect l="l" t="t" r="r" b="b"/>
              <a:pathLst>
                <a:path w="17818" h="11383" extrusionOk="0">
                  <a:moveTo>
                    <a:pt x="1729" y="0"/>
                  </a:moveTo>
                  <a:lnTo>
                    <a:pt x="0" y="1633"/>
                  </a:lnTo>
                  <a:lnTo>
                    <a:pt x="336" y="2113"/>
                  </a:lnTo>
                  <a:lnTo>
                    <a:pt x="1249" y="3314"/>
                  </a:lnTo>
                  <a:lnTo>
                    <a:pt x="1921" y="4131"/>
                  </a:lnTo>
                  <a:lnTo>
                    <a:pt x="2738" y="4995"/>
                  </a:lnTo>
                  <a:lnTo>
                    <a:pt x="3698" y="5955"/>
                  </a:lnTo>
                  <a:lnTo>
                    <a:pt x="4755" y="6916"/>
                  </a:lnTo>
                  <a:lnTo>
                    <a:pt x="5907" y="7876"/>
                  </a:lnTo>
                  <a:lnTo>
                    <a:pt x="6532" y="8309"/>
                  </a:lnTo>
                  <a:lnTo>
                    <a:pt x="7204" y="8741"/>
                  </a:lnTo>
                  <a:lnTo>
                    <a:pt x="7876" y="9173"/>
                  </a:lnTo>
                  <a:lnTo>
                    <a:pt x="8549" y="9557"/>
                  </a:lnTo>
                  <a:lnTo>
                    <a:pt x="9269" y="9942"/>
                  </a:lnTo>
                  <a:lnTo>
                    <a:pt x="10038" y="10278"/>
                  </a:lnTo>
                  <a:lnTo>
                    <a:pt x="10806" y="10566"/>
                  </a:lnTo>
                  <a:lnTo>
                    <a:pt x="11574" y="10854"/>
                  </a:lnTo>
                  <a:lnTo>
                    <a:pt x="12391" y="11046"/>
                  </a:lnTo>
                  <a:lnTo>
                    <a:pt x="13255" y="11238"/>
                  </a:lnTo>
                  <a:lnTo>
                    <a:pt x="14072" y="11334"/>
                  </a:lnTo>
                  <a:lnTo>
                    <a:pt x="14936" y="11382"/>
                  </a:lnTo>
                  <a:lnTo>
                    <a:pt x="15849" y="11382"/>
                  </a:lnTo>
                  <a:lnTo>
                    <a:pt x="16761" y="11334"/>
                  </a:lnTo>
                  <a:lnTo>
                    <a:pt x="17001" y="11238"/>
                  </a:lnTo>
                  <a:lnTo>
                    <a:pt x="17241" y="11142"/>
                  </a:lnTo>
                  <a:lnTo>
                    <a:pt x="17433" y="10950"/>
                  </a:lnTo>
                  <a:lnTo>
                    <a:pt x="17626" y="10758"/>
                  </a:lnTo>
                  <a:lnTo>
                    <a:pt x="17722" y="10566"/>
                  </a:lnTo>
                  <a:lnTo>
                    <a:pt x="17818" y="10278"/>
                  </a:lnTo>
                  <a:lnTo>
                    <a:pt x="17818" y="10038"/>
                  </a:lnTo>
                  <a:lnTo>
                    <a:pt x="17770" y="9749"/>
                  </a:lnTo>
                  <a:lnTo>
                    <a:pt x="17337" y="8453"/>
                  </a:lnTo>
                  <a:lnTo>
                    <a:pt x="17193" y="8069"/>
                  </a:lnTo>
                  <a:lnTo>
                    <a:pt x="17001" y="7684"/>
                  </a:lnTo>
                  <a:lnTo>
                    <a:pt x="16761" y="7396"/>
                  </a:lnTo>
                  <a:lnTo>
                    <a:pt x="16473" y="7108"/>
                  </a:lnTo>
                  <a:lnTo>
                    <a:pt x="16137" y="6868"/>
                  </a:lnTo>
                  <a:lnTo>
                    <a:pt x="15753" y="6724"/>
                  </a:lnTo>
                  <a:lnTo>
                    <a:pt x="15368" y="6580"/>
                  </a:lnTo>
                  <a:lnTo>
                    <a:pt x="14936" y="6532"/>
                  </a:lnTo>
                  <a:lnTo>
                    <a:pt x="13928" y="6484"/>
                  </a:lnTo>
                  <a:lnTo>
                    <a:pt x="12727" y="6340"/>
                  </a:lnTo>
                  <a:lnTo>
                    <a:pt x="12103" y="6244"/>
                  </a:lnTo>
                  <a:lnTo>
                    <a:pt x="11430" y="6100"/>
                  </a:lnTo>
                  <a:lnTo>
                    <a:pt x="10710" y="5907"/>
                  </a:lnTo>
                  <a:lnTo>
                    <a:pt x="9941" y="5667"/>
                  </a:lnTo>
                  <a:lnTo>
                    <a:pt x="9125" y="5331"/>
                  </a:lnTo>
                  <a:lnTo>
                    <a:pt x="8261" y="4899"/>
                  </a:lnTo>
                  <a:lnTo>
                    <a:pt x="7348" y="4371"/>
                  </a:lnTo>
                  <a:lnTo>
                    <a:pt x="6340" y="3746"/>
                  </a:lnTo>
                  <a:lnTo>
                    <a:pt x="5283" y="3026"/>
                  </a:lnTo>
                  <a:lnTo>
                    <a:pt x="4178" y="2161"/>
                  </a:lnTo>
                  <a:lnTo>
                    <a:pt x="2978" y="1153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9"/>
            <p:cNvSpPr/>
            <p:nvPr/>
          </p:nvSpPr>
          <p:spPr>
            <a:xfrm>
              <a:off x="393000" y="3136025"/>
              <a:ext cx="445450" cy="284575"/>
            </a:xfrm>
            <a:custGeom>
              <a:avLst/>
              <a:gdLst/>
              <a:ahLst/>
              <a:cxnLst/>
              <a:rect l="l" t="t" r="r" b="b"/>
              <a:pathLst>
                <a:path w="17818" h="11383" fill="none" extrusionOk="0">
                  <a:moveTo>
                    <a:pt x="14936" y="6532"/>
                  </a:moveTo>
                  <a:lnTo>
                    <a:pt x="14936" y="6532"/>
                  </a:lnTo>
                  <a:lnTo>
                    <a:pt x="13928" y="6484"/>
                  </a:lnTo>
                  <a:lnTo>
                    <a:pt x="12727" y="6340"/>
                  </a:lnTo>
                  <a:lnTo>
                    <a:pt x="12103" y="6244"/>
                  </a:lnTo>
                  <a:lnTo>
                    <a:pt x="11430" y="6100"/>
                  </a:lnTo>
                  <a:lnTo>
                    <a:pt x="10710" y="5907"/>
                  </a:lnTo>
                  <a:lnTo>
                    <a:pt x="9941" y="5667"/>
                  </a:lnTo>
                  <a:lnTo>
                    <a:pt x="9125" y="5331"/>
                  </a:lnTo>
                  <a:lnTo>
                    <a:pt x="8261" y="4899"/>
                  </a:lnTo>
                  <a:lnTo>
                    <a:pt x="7348" y="4371"/>
                  </a:lnTo>
                  <a:lnTo>
                    <a:pt x="6340" y="3746"/>
                  </a:lnTo>
                  <a:lnTo>
                    <a:pt x="5283" y="3026"/>
                  </a:lnTo>
                  <a:lnTo>
                    <a:pt x="4178" y="2161"/>
                  </a:lnTo>
                  <a:lnTo>
                    <a:pt x="2978" y="1153"/>
                  </a:lnTo>
                  <a:lnTo>
                    <a:pt x="1729" y="0"/>
                  </a:lnTo>
                  <a:lnTo>
                    <a:pt x="0" y="1633"/>
                  </a:lnTo>
                  <a:lnTo>
                    <a:pt x="0" y="1633"/>
                  </a:lnTo>
                  <a:lnTo>
                    <a:pt x="336" y="2113"/>
                  </a:lnTo>
                  <a:lnTo>
                    <a:pt x="1249" y="3314"/>
                  </a:lnTo>
                  <a:lnTo>
                    <a:pt x="1921" y="4131"/>
                  </a:lnTo>
                  <a:lnTo>
                    <a:pt x="2738" y="4995"/>
                  </a:lnTo>
                  <a:lnTo>
                    <a:pt x="3698" y="5955"/>
                  </a:lnTo>
                  <a:lnTo>
                    <a:pt x="4755" y="6916"/>
                  </a:lnTo>
                  <a:lnTo>
                    <a:pt x="5907" y="7876"/>
                  </a:lnTo>
                  <a:lnTo>
                    <a:pt x="6532" y="8309"/>
                  </a:lnTo>
                  <a:lnTo>
                    <a:pt x="7204" y="8741"/>
                  </a:lnTo>
                  <a:lnTo>
                    <a:pt x="7876" y="9173"/>
                  </a:lnTo>
                  <a:lnTo>
                    <a:pt x="8549" y="9557"/>
                  </a:lnTo>
                  <a:lnTo>
                    <a:pt x="9269" y="9942"/>
                  </a:lnTo>
                  <a:lnTo>
                    <a:pt x="10038" y="10278"/>
                  </a:lnTo>
                  <a:lnTo>
                    <a:pt x="10806" y="10566"/>
                  </a:lnTo>
                  <a:lnTo>
                    <a:pt x="11574" y="10854"/>
                  </a:lnTo>
                  <a:lnTo>
                    <a:pt x="12391" y="11046"/>
                  </a:lnTo>
                  <a:lnTo>
                    <a:pt x="13255" y="11238"/>
                  </a:lnTo>
                  <a:lnTo>
                    <a:pt x="14072" y="11334"/>
                  </a:lnTo>
                  <a:lnTo>
                    <a:pt x="14936" y="11382"/>
                  </a:lnTo>
                  <a:lnTo>
                    <a:pt x="15849" y="11382"/>
                  </a:lnTo>
                  <a:lnTo>
                    <a:pt x="16761" y="11334"/>
                  </a:lnTo>
                  <a:lnTo>
                    <a:pt x="16761" y="11334"/>
                  </a:lnTo>
                  <a:lnTo>
                    <a:pt x="17001" y="11238"/>
                  </a:lnTo>
                  <a:lnTo>
                    <a:pt x="17241" y="11142"/>
                  </a:lnTo>
                  <a:lnTo>
                    <a:pt x="17433" y="10950"/>
                  </a:lnTo>
                  <a:lnTo>
                    <a:pt x="17626" y="10758"/>
                  </a:lnTo>
                  <a:lnTo>
                    <a:pt x="17722" y="10566"/>
                  </a:lnTo>
                  <a:lnTo>
                    <a:pt x="17818" y="10278"/>
                  </a:lnTo>
                  <a:lnTo>
                    <a:pt x="17818" y="10038"/>
                  </a:lnTo>
                  <a:lnTo>
                    <a:pt x="17770" y="9749"/>
                  </a:lnTo>
                  <a:lnTo>
                    <a:pt x="17337" y="8453"/>
                  </a:lnTo>
                  <a:lnTo>
                    <a:pt x="17337" y="8453"/>
                  </a:lnTo>
                  <a:lnTo>
                    <a:pt x="17193" y="8069"/>
                  </a:lnTo>
                  <a:lnTo>
                    <a:pt x="17001" y="7684"/>
                  </a:lnTo>
                  <a:lnTo>
                    <a:pt x="16761" y="7396"/>
                  </a:lnTo>
                  <a:lnTo>
                    <a:pt x="16473" y="7108"/>
                  </a:lnTo>
                  <a:lnTo>
                    <a:pt x="16137" y="6868"/>
                  </a:lnTo>
                  <a:lnTo>
                    <a:pt x="15753" y="6724"/>
                  </a:lnTo>
                  <a:lnTo>
                    <a:pt x="15368" y="6580"/>
                  </a:lnTo>
                  <a:lnTo>
                    <a:pt x="14936" y="65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9"/>
            <p:cNvSpPr/>
            <p:nvPr/>
          </p:nvSpPr>
          <p:spPr>
            <a:xfrm>
              <a:off x="634325" y="3274100"/>
              <a:ext cx="19225" cy="7225"/>
            </a:xfrm>
            <a:custGeom>
              <a:avLst/>
              <a:gdLst/>
              <a:ahLst/>
              <a:cxnLst/>
              <a:rect l="l" t="t" r="r" b="b"/>
              <a:pathLst>
                <a:path w="769" h="28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9"/>
            <p:cNvSpPr/>
            <p:nvPr/>
          </p:nvSpPr>
          <p:spPr>
            <a:xfrm>
              <a:off x="634325" y="3274100"/>
              <a:ext cx="19225" cy="7225"/>
            </a:xfrm>
            <a:custGeom>
              <a:avLst/>
              <a:gdLst/>
              <a:ahLst/>
              <a:cxnLst/>
              <a:rect l="l" t="t" r="r" b="b"/>
              <a:pathLst>
                <a:path w="769" h="28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9"/>
            <p:cNvSpPr/>
            <p:nvPr/>
          </p:nvSpPr>
          <p:spPr>
            <a:xfrm>
              <a:off x="624725" y="3274100"/>
              <a:ext cx="28825" cy="116475"/>
            </a:xfrm>
            <a:custGeom>
              <a:avLst/>
              <a:gdLst/>
              <a:ahLst/>
              <a:cxnLst/>
              <a:rect l="l" t="t" r="r" b="b"/>
              <a:pathLst>
                <a:path w="1153" h="4659" extrusionOk="0">
                  <a:moveTo>
                    <a:pt x="384" y="0"/>
                  </a:moveTo>
                  <a:lnTo>
                    <a:pt x="0" y="4419"/>
                  </a:lnTo>
                  <a:lnTo>
                    <a:pt x="576" y="4659"/>
                  </a:lnTo>
                  <a:lnTo>
                    <a:pt x="865" y="2450"/>
                  </a:lnTo>
                  <a:lnTo>
                    <a:pt x="1009" y="1249"/>
                  </a:lnTo>
                  <a:lnTo>
                    <a:pt x="1153" y="28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9"/>
            <p:cNvSpPr/>
            <p:nvPr/>
          </p:nvSpPr>
          <p:spPr>
            <a:xfrm>
              <a:off x="624725" y="3274100"/>
              <a:ext cx="28825" cy="116475"/>
            </a:xfrm>
            <a:custGeom>
              <a:avLst/>
              <a:gdLst/>
              <a:ahLst/>
              <a:cxnLst/>
              <a:rect l="l" t="t" r="r" b="b"/>
              <a:pathLst>
                <a:path w="1153" h="4659" fill="none" extrusionOk="0">
                  <a:moveTo>
                    <a:pt x="384" y="0"/>
                  </a:moveTo>
                  <a:lnTo>
                    <a:pt x="0" y="4419"/>
                  </a:lnTo>
                  <a:lnTo>
                    <a:pt x="0" y="4419"/>
                  </a:lnTo>
                  <a:lnTo>
                    <a:pt x="576" y="4659"/>
                  </a:lnTo>
                  <a:lnTo>
                    <a:pt x="576" y="4659"/>
                  </a:lnTo>
                  <a:lnTo>
                    <a:pt x="865" y="2450"/>
                  </a:lnTo>
                  <a:lnTo>
                    <a:pt x="1009" y="1249"/>
                  </a:lnTo>
                  <a:lnTo>
                    <a:pt x="1153" y="288"/>
                  </a:lnTo>
                  <a:lnTo>
                    <a:pt x="1153" y="288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9"/>
            <p:cNvSpPr/>
            <p:nvPr/>
          </p:nvSpPr>
          <p:spPr>
            <a:xfrm>
              <a:off x="636725" y="3264500"/>
              <a:ext cx="136900" cy="183700"/>
            </a:xfrm>
            <a:custGeom>
              <a:avLst/>
              <a:gdLst/>
              <a:ahLst/>
              <a:cxnLst/>
              <a:rect l="l" t="t" r="r" b="b"/>
              <a:pathLst>
                <a:path w="5476" h="7348" extrusionOk="0">
                  <a:moveTo>
                    <a:pt x="1009" y="0"/>
                  </a:moveTo>
                  <a:lnTo>
                    <a:pt x="865" y="48"/>
                  </a:lnTo>
                  <a:lnTo>
                    <a:pt x="817" y="144"/>
                  </a:lnTo>
                  <a:lnTo>
                    <a:pt x="769" y="384"/>
                  </a:lnTo>
                  <a:lnTo>
                    <a:pt x="625" y="1105"/>
                  </a:lnTo>
                  <a:lnTo>
                    <a:pt x="337" y="3122"/>
                  </a:lnTo>
                  <a:lnTo>
                    <a:pt x="0" y="6051"/>
                  </a:lnTo>
                  <a:lnTo>
                    <a:pt x="5187" y="7348"/>
                  </a:lnTo>
                  <a:lnTo>
                    <a:pt x="5475" y="720"/>
                  </a:lnTo>
                  <a:lnTo>
                    <a:pt x="3890" y="768"/>
                  </a:lnTo>
                  <a:lnTo>
                    <a:pt x="2786" y="768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633" y="288"/>
                  </a:lnTo>
                  <a:lnTo>
                    <a:pt x="1393" y="144"/>
                  </a:lnTo>
                  <a:lnTo>
                    <a:pt x="1201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9"/>
            <p:cNvSpPr/>
            <p:nvPr/>
          </p:nvSpPr>
          <p:spPr>
            <a:xfrm>
              <a:off x="636725" y="3264500"/>
              <a:ext cx="136900" cy="183700"/>
            </a:xfrm>
            <a:custGeom>
              <a:avLst/>
              <a:gdLst/>
              <a:ahLst/>
              <a:cxnLst/>
              <a:rect l="l" t="t" r="r" b="b"/>
              <a:pathLst>
                <a:path w="5476" h="7348" fill="none" extrusionOk="0">
                  <a:moveTo>
                    <a:pt x="5475" y="720"/>
                  </a:moveTo>
                  <a:lnTo>
                    <a:pt x="5475" y="720"/>
                  </a:lnTo>
                  <a:lnTo>
                    <a:pt x="3890" y="768"/>
                  </a:lnTo>
                  <a:lnTo>
                    <a:pt x="2786" y="768"/>
                  </a:lnTo>
                  <a:lnTo>
                    <a:pt x="2210" y="720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633" y="288"/>
                  </a:lnTo>
                  <a:lnTo>
                    <a:pt x="1393" y="144"/>
                  </a:lnTo>
                  <a:lnTo>
                    <a:pt x="1201" y="48"/>
                  </a:lnTo>
                  <a:lnTo>
                    <a:pt x="1009" y="0"/>
                  </a:lnTo>
                  <a:lnTo>
                    <a:pt x="865" y="48"/>
                  </a:lnTo>
                  <a:lnTo>
                    <a:pt x="865" y="48"/>
                  </a:lnTo>
                  <a:lnTo>
                    <a:pt x="817" y="144"/>
                  </a:lnTo>
                  <a:lnTo>
                    <a:pt x="769" y="384"/>
                  </a:lnTo>
                  <a:lnTo>
                    <a:pt x="625" y="1105"/>
                  </a:lnTo>
                  <a:lnTo>
                    <a:pt x="337" y="3122"/>
                  </a:lnTo>
                  <a:lnTo>
                    <a:pt x="0" y="6051"/>
                  </a:lnTo>
                  <a:lnTo>
                    <a:pt x="5187" y="7348"/>
                  </a:lnTo>
                  <a:lnTo>
                    <a:pt x="5475" y="7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9"/>
            <p:cNvSpPr/>
            <p:nvPr/>
          </p:nvSpPr>
          <p:spPr>
            <a:xfrm>
              <a:off x="636725" y="3264500"/>
              <a:ext cx="104475" cy="174100"/>
            </a:xfrm>
            <a:custGeom>
              <a:avLst/>
              <a:gdLst/>
              <a:ahLst/>
              <a:cxnLst/>
              <a:rect l="l" t="t" r="r" b="b"/>
              <a:pathLst>
                <a:path w="4179" h="6964" extrusionOk="0">
                  <a:moveTo>
                    <a:pt x="1009" y="0"/>
                  </a:moveTo>
                  <a:lnTo>
                    <a:pt x="865" y="48"/>
                  </a:lnTo>
                  <a:lnTo>
                    <a:pt x="769" y="240"/>
                  </a:lnTo>
                  <a:lnTo>
                    <a:pt x="673" y="672"/>
                  </a:lnTo>
                  <a:lnTo>
                    <a:pt x="529" y="1633"/>
                  </a:lnTo>
                  <a:lnTo>
                    <a:pt x="385" y="2834"/>
                  </a:lnTo>
                  <a:lnTo>
                    <a:pt x="96" y="5043"/>
                  </a:lnTo>
                  <a:lnTo>
                    <a:pt x="0" y="6051"/>
                  </a:lnTo>
                  <a:lnTo>
                    <a:pt x="3650" y="6964"/>
                  </a:lnTo>
                  <a:lnTo>
                    <a:pt x="3698" y="4995"/>
                  </a:lnTo>
                  <a:lnTo>
                    <a:pt x="3794" y="3266"/>
                  </a:lnTo>
                  <a:lnTo>
                    <a:pt x="3986" y="1777"/>
                  </a:lnTo>
                  <a:lnTo>
                    <a:pt x="4083" y="1201"/>
                  </a:lnTo>
                  <a:lnTo>
                    <a:pt x="4179" y="768"/>
                  </a:lnTo>
                  <a:lnTo>
                    <a:pt x="3122" y="768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729" y="336"/>
                  </a:lnTo>
                  <a:lnTo>
                    <a:pt x="1345" y="96"/>
                  </a:lnTo>
                  <a:lnTo>
                    <a:pt x="1201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76A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9"/>
            <p:cNvSpPr/>
            <p:nvPr/>
          </p:nvSpPr>
          <p:spPr>
            <a:xfrm>
              <a:off x="7519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9"/>
            <p:cNvSpPr/>
            <p:nvPr/>
          </p:nvSpPr>
          <p:spPr>
            <a:xfrm>
              <a:off x="753175" y="3282500"/>
              <a:ext cx="12050" cy="25"/>
            </a:xfrm>
            <a:custGeom>
              <a:avLst/>
              <a:gdLst/>
              <a:ahLst/>
              <a:cxnLst/>
              <a:rect l="l" t="t" r="r" b="b"/>
              <a:pathLst>
                <a:path w="482" h="1" fill="none" extrusionOk="0">
                  <a:moveTo>
                    <a:pt x="481" y="0"/>
                  </a:moveTo>
                  <a:lnTo>
                    <a:pt x="48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81" y="0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9"/>
            <p:cNvSpPr/>
            <p:nvPr/>
          </p:nvSpPr>
          <p:spPr>
            <a:xfrm>
              <a:off x="636725" y="3264500"/>
              <a:ext cx="104475" cy="174100"/>
            </a:xfrm>
            <a:custGeom>
              <a:avLst/>
              <a:gdLst/>
              <a:ahLst/>
              <a:cxnLst/>
              <a:rect l="l" t="t" r="r" b="b"/>
              <a:pathLst>
                <a:path w="4179" h="6964" fill="none" extrusionOk="0">
                  <a:moveTo>
                    <a:pt x="1009" y="0"/>
                  </a:moveTo>
                  <a:lnTo>
                    <a:pt x="1009" y="0"/>
                  </a:lnTo>
                  <a:lnTo>
                    <a:pt x="865" y="48"/>
                  </a:lnTo>
                  <a:lnTo>
                    <a:pt x="865" y="48"/>
                  </a:lnTo>
                  <a:lnTo>
                    <a:pt x="769" y="240"/>
                  </a:lnTo>
                  <a:lnTo>
                    <a:pt x="673" y="672"/>
                  </a:lnTo>
                  <a:lnTo>
                    <a:pt x="673" y="672"/>
                  </a:lnTo>
                  <a:lnTo>
                    <a:pt x="529" y="1633"/>
                  </a:lnTo>
                  <a:lnTo>
                    <a:pt x="385" y="2834"/>
                  </a:lnTo>
                  <a:lnTo>
                    <a:pt x="96" y="5043"/>
                  </a:lnTo>
                  <a:lnTo>
                    <a:pt x="96" y="5043"/>
                  </a:lnTo>
                  <a:lnTo>
                    <a:pt x="0" y="6051"/>
                  </a:lnTo>
                  <a:lnTo>
                    <a:pt x="3650" y="6964"/>
                  </a:lnTo>
                  <a:lnTo>
                    <a:pt x="3650" y="6964"/>
                  </a:lnTo>
                  <a:lnTo>
                    <a:pt x="3698" y="4995"/>
                  </a:lnTo>
                  <a:lnTo>
                    <a:pt x="3794" y="3266"/>
                  </a:lnTo>
                  <a:lnTo>
                    <a:pt x="3986" y="1777"/>
                  </a:lnTo>
                  <a:lnTo>
                    <a:pt x="4083" y="1201"/>
                  </a:lnTo>
                  <a:lnTo>
                    <a:pt x="4179" y="768"/>
                  </a:lnTo>
                  <a:lnTo>
                    <a:pt x="4179" y="768"/>
                  </a:lnTo>
                  <a:lnTo>
                    <a:pt x="3122" y="768"/>
                  </a:lnTo>
                  <a:lnTo>
                    <a:pt x="3122" y="768"/>
                  </a:lnTo>
                  <a:lnTo>
                    <a:pt x="2210" y="720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729" y="336"/>
                  </a:lnTo>
                  <a:lnTo>
                    <a:pt x="1345" y="96"/>
                  </a:lnTo>
                  <a:lnTo>
                    <a:pt x="1201" y="48"/>
                  </a:lnTo>
                  <a:lnTo>
                    <a:pt x="10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9"/>
            <p:cNvSpPr/>
            <p:nvPr/>
          </p:nvSpPr>
          <p:spPr>
            <a:xfrm>
              <a:off x="727975" y="3282500"/>
              <a:ext cx="25225" cy="159700"/>
            </a:xfrm>
            <a:custGeom>
              <a:avLst/>
              <a:gdLst/>
              <a:ahLst/>
              <a:cxnLst/>
              <a:rect l="l" t="t" r="r" b="b"/>
              <a:pathLst>
                <a:path w="1009" h="6388" extrusionOk="0">
                  <a:moveTo>
                    <a:pt x="0" y="6244"/>
                  </a:moveTo>
                  <a:lnTo>
                    <a:pt x="0" y="6244"/>
                  </a:lnTo>
                  <a:lnTo>
                    <a:pt x="673" y="6388"/>
                  </a:lnTo>
                  <a:lnTo>
                    <a:pt x="673" y="6388"/>
                  </a:lnTo>
                  <a:lnTo>
                    <a:pt x="0" y="6244"/>
                  </a:lnTo>
                  <a:close/>
                  <a:moveTo>
                    <a:pt x="961" y="0"/>
                  </a:moveTo>
                  <a:lnTo>
                    <a:pt x="961" y="0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961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009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9"/>
            <p:cNvSpPr/>
            <p:nvPr/>
          </p:nvSpPr>
          <p:spPr>
            <a:xfrm>
              <a:off x="727975" y="3438575"/>
              <a:ext cx="16825" cy="3625"/>
            </a:xfrm>
            <a:custGeom>
              <a:avLst/>
              <a:gdLst/>
              <a:ahLst/>
              <a:cxnLst/>
              <a:rect l="l" t="t" r="r" b="b"/>
              <a:pathLst>
                <a:path w="673" h="14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73" y="145"/>
                  </a:lnTo>
                  <a:lnTo>
                    <a:pt x="67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9"/>
            <p:cNvSpPr/>
            <p:nvPr/>
          </p:nvSpPr>
          <p:spPr>
            <a:xfrm>
              <a:off x="741175" y="3282500"/>
              <a:ext cx="10825" cy="1225"/>
            </a:xfrm>
            <a:custGeom>
              <a:avLst/>
              <a:gdLst/>
              <a:ahLst/>
              <a:cxnLst/>
              <a:rect l="l" t="t" r="r" b="b"/>
              <a:pathLst>
                <a:path w="433" h="49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9"/>
            <p:cNvSpPr/>
            <p:nvPr/>
          </p:nvSpPr>
          <p:spPr>
            <a:xfrm>
              <a:off x="751975" y="32825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9"/>
            <p:cNvSpPr/>
            <p:nvPr/>
          </p:nvSpPr>
          <p:spPr>
            <a:xfrm>
              <a:off x="727975" y="3282500"/>
              <a:ext cx="37250" cy="159700"/>
            </a:xfrm>
            <a:custGeom>
              <a:avLst/>
              <a:gdLst/>
              <a:ahLst/>
              <a:cxnLst/>
              <a:rect l="l" t="t" r="r" b="b"/>
              <a:pathLst>
                <a:path w="1490" h="6388" extrusionOk="0">
                  <a:moveTo>
                    <a:pt x="961" y="0"/>
                  </a:moveTo>
                  <a:lnTo>
                    <a:pt x="529" y="48"/>
                  </a:lnTo>
                  <a:lnTo>
                    <a:pt x="433" y="481"/>
                  </a:lnTo>
                  <a:lnTo>
                    <a:pt x="336" y="1057"/>
                  </a:lnTo>
                  <a:lnTo>
                    <a:pt x="144" y="2546"/>
                  </a:lnTo>
                  <a:lnTo>
                    <a:pt x="48" y="4275"/>
                  </a:lnTo>
                  <a:lnTo>
                    <a:pt x="0" y="6244"/>
                  </a:lnTo>
                  <a:lnTo>
                    <a:pt x="673" y="6388"/>
                  </a:lnTo>
                  <a:lnTo>
                    <a:pt x="817" y="4131"/>
                  </a:lnTo>
                  <a:lnTo>
                    <a:pt x="913" y="3170"/>
                  </a:lnTo>
                  <a:lnTo>
                    <a:pt x="1009" y="2306"/>
                  </a:lnTo>
                  <a:lnTo>
                    <a:pt x="961" y="2306"/>
                  </a:lnTo>
                  <a:lnTo>
                    <a:pt x="913" y="2017"/>
                  </a:lnTo>
                  <a:lnTo>
                    <a:pt x="913" y="1729"/>
                  </a:lnTo>
                  <a:lnTo>
                    <a:pt x="913" y="1441"/>
                  </a:lnTo>
                  <a:lnTo>
                    <a:pt x="1009" y="1105"/>
                  </a:lnTo>
                  <a:lnTo>
                    <a:pt x="1249" y="529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6D9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9"/>
            <p:cNvSpPr/>
            <p:nvPr/>
          </p:nvSpPr>
          <p:spPr>
            <a:xfrm>
              <a:off x="727975" y="3282500"/>
              <a:ext cx="37250" cy="159700"/>
            </a:xfrm>
            <a:custGeom>
              <a:avLst/>
              <a:gdLst/>
              <a:ahLst/>
              <a:cxnLst/>
              <a:rect l="l" t="t" r="r" b="b"/>
              <a:pathLst>
                <a:path w="1490" h="6388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433" y="481"/>
                  </a:lnTo>
                  <a:lnTo>
                    <a:pt x="336" y="1057"/>
                  </a:lnTo>
                  <a:lnTo>
                    <a:pt x="144" y="2546"/>
                  </a:lnTo>
                  <a:lnTo>
                    <a:pt x="48" y="4275"/>
                  </a:lnTo>
                  <a:lnTo>
                    <a:pt x="0" y="6244"/>
                  </a:lnTo>
                  <a:lnTo>
                    <a:pt x="673" y="6388"/>
                  </a:lnTo>
                  <a:lnTo>
                    <a:pt x="673" y="6388"/>
                  </a:lnTo>
                  <a:lnTo>
                    <a:pt x="817" y="4131"/>
                  </a:lnTo>
                  <a:lnTo>
                    <a:pt x="913" y="3170"/>
                  </a:lnTo>
                  <a:lnTo>
                    <a:pt x="1009" y="2306"/>
                  </a:lnTo>
                  <a:lnTo>
                    <a:pt x="1009" y="2306"/>
                  </a:lnTo>
                  <a:lnTo>
                    <a:pt x="961" y="2306"/>
                  </a:lnTo>
                  <a:lnTo>
                    <a:pt x="961" y="2306"/>
                  </a:lnTo>
                  <a:lnTo>
                    <a:pt x="913" y="2017"/>
                  </a:lnTo>
                  <a:lnTo>
                    <a:pt x="913" y="1729"/>
                  </a:lnTo>
                  <a:lnTo>
                    <a:pt x="913" y="1441"/>
                  </a:lnTo>
                  <a:lnTo>
                    <a:pt x="1009" y="1105"/>
                  </a:lnTo>
                  <a:lnTo>
                    <a:pt x="1249" y="529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9"/>
            <p:cNvSpPr/>
            <p:nvPr/>
          </p:nvSpPr>
          <p:spPr>
            <a:xfrm>
              <a:off x="307750" y="3044775"/>
              <a:ext cx="140500" cy="148900"/>
            </a:xfrm>
            <a:custGeom>
              <a:avLst/>
              <a:gdLst/>
              <a:ahLst/>
              <a:cxnLst/>
              <a:rect l="l" t="t" r="r" b="b"/>
              <a:pathLst>
                <a:path w="5620" h="5956" extrusionOk="0">
                  <a:moveTo>
                    <a:pt x="1921" y="0"/>
                  </a:moveTo>
                  <a:lnTo>
                    <a:pt x="1873" y="48"/>
                  </a:lnTo>
                  <a:lnTo>
                    <a:pt x="1873" y="241"/>
                  </a:lnTo>
                  <a:lnTo>
                    <a:pt x="1969" y="529"/>
                  </a:lnTo>
                  <a:lnTo>
                    <a:pt x="2114" y="817"/>
                  </a:lnTo>
                  <a:lnTo>
                    <a:pt x="2306" y="1153"/>
                  </a:lnTo>
                  <a:lnTo>
                    <a:pt x="2690" y="1777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450" y="1777"/>
                  </a:lnTo>
                  <a:lnTo>
                    <a:pt x="1729" y="1249"/>
                  </a:lnTo>
                  <a:lnTo>
                    <a:pt x="1345" y="1009"/>
                  </a:lnTo>
                  <a:lnTo>
                    <a:pt x="1009" y="865"/>
                  </a:lnTo>
                  <a:lnTo>
                    <a:pt x="769" y="769"/>
                  </a:lnTo>
                  <a:lnTo>
                    <a:pt x="673" y="817"/>
                  </a:lnTo>
                  <a:lnTo>
                    <a:pt x="625" y="865"/>
                  </a:lnTo>
                  <a:lnTo>
                    <a:pt x="625" y="1009"/>
                  </a:lnTo>
                  <a:lnTo>
                    <a:pt x="625" y="1105"/>
                  </a:lnTo>
                  <a:lnTo>
                    <a:pt x="769" y="1441"/>
                  </a:lnTo>
                  <a:lnTo>
                    <a:pt x="1009" y="1777"/>
                  </a:lnTo>
                  <a:lnTo>
                    <a:pt x="1297" y="2114"/>
                  </a:lnTo>
                  <a:lnTo>
                    <a:pt x="1825" y="2690"/>
                  </a:lnTo>
                  <a:lnTo>
                    <a:pt x="2066" y="2978"/>
                  </a:lnTo>
                  <a:lnTo>
                    <a:pt x="1777" y="2786"/>
                  </a:lnTo>
                  <a:lnTo>
                    <a:pt x="1105" y="2402"/>
                  </a:lnTo>
                  <a:lnTo>
                    <a:pt x="721" y="2210"/>
                  </a:lnTo>
                  <a:lnTo>
                    <a:pt x="385" y="2114"/>
                  </a:lnTo>
                  <a:lnTo>
                    <a:pt x="145" y="2066"/>
                  </a:lnTo>
                  <a:lnTo>
                    <a:pt x="97" y="2114"/>
                  </a:lnTo>
                  <a:lnTo>
                    <a:pt x="48" y="2162"/>
                  </a:lnTo>
                  <a:lnTo>
                    <a:pt x="48" y="2258"/>
                  </a:lnTo>
                  <a:lnTo>
                    <a:pt x="97" y="2354"/>
                  </a:lnTo>
                  <a:lnTo>
                    <a:pt x="241" y="2546"/>
                  </a:lnTo>
                  <a:lnTo>
                    <a:pt x="481" y="2738"/>
                  </a:lnTo>
                  <a:lnTo>
                    <a:pt x="769" y="2978"/>
                  </a:lnTo>
                  <a:lnTo>
                    <a:pt x="1345" y="3362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297" y="3506"/>
                  </a:lnTo>
                  <a:lnTo>
                    <a:pt x="769" y="3410"/>
                  </a:lnTo>
                  <a:lnTo>
                    <a:pt x="241" y="3410"/>
                  </a:lnTo>
                  <a:lnTo>
                    <a:pt x="48" y="3458"/>
                  </a:lnTo>
                  <a:lnTo>
                    <a:pt x="0" y="3506"/>
                  </a:lnTo>
                  <a:lnTo>
                    <a:pt x="0" y="3554"/>
                  </a:lnTo>
                  <a:lnTo>
                    <a:pt x="0" y="3698"/>
                  </a:lnTo>
                  <a:lnTo>
                    <a:pt x="145" y="3794"/>
                  </a:lnTo>
                  <a:lnTo>
                    <a:pt x="529" y="4035"/>
                  </a:lnTo>
                  <a:lnTo>
                    <a:pt x="1057" y="4275"/>
                  </a:lnTo>
                  <a:lnTo>
                    <a:pt x="1585" y="4515"/>
                  </a:lnTo>
                  <a:lnTo>
                    <a:pt x="1633" y="4755"/>
                  </a:lnTo>
                  <a:lnTo>
                    <a:pt x="1729" y="4995"/>
                  </a:lnTo>
                  <a:lnTo>
                    <a:pt x="1873" y="5187"/>
                  </a:lnTo>
                  <a:lnTo>
                    <a:pt x="2066" y="5427"/>
                  </a:lnTo>
                  <a:lnTo>
                    <a:pt x="2354" y="5619"/>
                  </a:lnTo>
                  <a:lnTo>
                    <a:pt x="2642" y="5811"/>
                  </a:lnTo>
                  <a:lnTo>
                    <a:pt x="2930" y="5908"/>
                  </a:lnTo>
                  <a:lnTo>
                    <a:pt x="3266" y="5956"/>
                  </a:lnTo>
                  <a:lnTo>
                    <a:pt x="3602" y="5908"/>
                  </a:lnTo>
                  <a:lnTo>
                    <a:pt x="3939" y="5811"/>
                  </a:lnTo>
                  <a:lnTo>
                    <a:pt x="4227" y="5667"/>
                  </a:lnTo>
                  <a:lnTo>
                    <a:pt x="4515" y="5427"/>
                  </a:lnTo>
                  <a:lnTo>
                    <a:pt x="5139" y="4851"/>
                  </a:lnTo>
                  <a:lnTo>
                    <a:pt x="5331" y="4611"/>
                  </a:lnTo>
                  <a:lnTo>
                    <a:pt x="5475" y="4323"/>
                  </a:lnTo>
                  <a:lnTo>
                    <a:pt x="5571" y="4035"/>
                  </a:lnTo>
                  <a:lnTo>
                    <a:pt x="5619" y="3746"/>
                  </a:lnTo>
                  <a:lnTo>
                    <a:pt x="5619" y="3458"/>
                  </a:lnTo>
                  <a:lnTo>
                    <a:pt x="5571" y="3170"/>
                  </a:lnTo>
                  <a:lnTo>
                    <a:pt x="5475" y="2882"/>
                  </a:lnTo>
                  <a:lnTo>
                    <a:pt x="5331" y="2642"/>
                  </a:lnTo>
                  <a:lnTo>
                    <a:pt x="5283" y="2017"/>
                  </a:lnTo>
                  <a:lnTo>
                    <a:pt x="5139" y="1201"/>
                  </a:lnTo>
                  <a:lnTo>
                    <a:pt x="5091" y="817"/>
                  </a:lnTo>
                  <a:lnTo>
                    <a:pt x="4947" y="481"/>
                  </a:lnTo>
                  <a:lnTo>
                    <a:pt x="4803" y="289"/>
                  </a:lnTo>
                  <a:lnTo>
                    <a:pt x="4755" y="241"/>
                  </a:lnTo>
                  <a:lnTo>
                    <a:pt x="4659" y="289"/>
                  </a:lnTo>
                  <a:lnTo>
                    <a:pt x="4515" y="337"/>
                  </a:lnTo>
                  <a:lnTo>
                    <a:pt x="4419" y="529"/>
                  </a:lnTo>
                  <a:lnTo>
                    <a:pt x="4323" y="721"/>
                  </a:lnTo>
                  <a:lnTo>
                    <a:pt x="4275" y="961"/>
                  </a:lnTo>
                  <a:lnTo>
                    <a:pt x="4227" y="1441"/>
                  </a:lnTo>
                  <a:lnTo>
                    <a:pt x="4275" y="1873"/>
                  </a:lnTo>
                  <a:lnTo>
                    <a:pt x="3794" y="1873"/>
                  </a:lnTo>
                  <a:lnTo>
                    <a:pt x="3314" y="1297"/>
                  </a:lnTo>
                  <a:lnTo>
                    <a:pt x="2738" y="625"/>
                  </a:lnTo>
                  <a:lnTo>
                    <a:pt x="2450" y="289"/>
                  </a:lnTo>
                  <a:lnTo>
                    <a:pt x="2162" y="96"/>
                  </a:lnTo>
                  <a:lnTo>
                    <a:pt x="196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9"/>
            <p:cNvSpPr/>
            <p:nvPr/>
          </p:nvSpPr>
          <p:spPr>
            <a:xfrm>
              <a:off x="307750" y="3044775"/>
              <a:ext cx="140500" cy="148900"/>
            </a:xfrm>
            <a:custGeom>
              <a:avLst/>
              <a:gdLst/>
              <a:ahLst/>
              <a:cxnLst/>
              <a:rect l="l" t="t" r="r" b="b"/>
              <a:pathLst>
                <a:path w="5620" h="5956" fill="none" extrusionOk="0">
                  <a:moveTo>
                    <a:pt x="0" y="3554"/>
                  </a:moveTo>
                  <a:lnTo>
                    <a:pt x="0" y="3554"/>
                  </a:lnTo>
                  <a:lnTo>
                    <a:pt x="0" y="3506"/>
                  </a:lnTo>
                  <a:lnTo>
                    <a:pt x="48" y="3458"/>
                  </a:lnTo>
                  <a:lnTo>
                    <a:pt x="241" y="3410"/>
                  </a:lnTo>
                  <a:lnTo>
                    <a:pt x="481" y="3410"/>
                  </a:lnTo>
                  <a:lnTo>
                    <a:pt x="769" y="3410"/>
                  </a:lnTo>
                  <a:lnTo>
                    <a:pt x="1297" y="3506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345" y="3362"/>
                  </a:lnTo>
                  <a:lnTo>
                    <a:pt x="769" y="2978"/>
                  </a:lnTo>
                  <a:lnTo>
                    <a:pt x="481" y="2738"/>
                  </a:lnTo>
                  <a:lnTo>
                    <a:pt x="241" y="2546"/>
                  </a:lnTo>
                  <a:lnTo>
                    <a:pt x="97" y="2354"/>
                  </a:lnTo>
                  <a:lnTo>
                    <a:pt x="48" y="2258"/>
                  </a:lnTo>
                  <a:lnTo>
                    <a:pt x="48" y="2162"/>
                  </a:lnTo>
                  <a:lnTo>
                    <a:pt x="48" y="2162"/>
                  </a:lnTo>
                  <a:lnTo>
                    <a:pt x="97" y="2114"/>
                  </a:lnTo>
                  <a:lnTo>
                    <a:pt x="145" y="2066"/>
                  </a:lnTo>
                  <a:lnTo>
                    <a:pt x="385" y="2114"/>
                  </a:lnTo>
                  <a:lnTo>
                    <a:pt x="721" y="2210"/>
                  </a:lnTo>
                  <a:lnTo>
                    <a:pt x="1105" y="2402"/>
                  </a:lnTo>
                  <a:lnTo>
                    <a:pt x="1777" y="2786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825" y="2690"/>
                  </a:lnTo>
                  <a:lnTo>
                    <a:pt x="1297" y="2114"/>
                  </a:lnTo>
                  <a:lnTo>
                    <a:pt x="1009" y="1777"/>
                  </a:lnTo>
                  <a:lnTo>
                    <a:pt x="769" y="1441"/>
                  </a:lnTo>
                  <a:lnTo>
                    <a:pt x="625" y="1105"/>
                  </a:lnTo>
                  <a:lnTo>
                    <a:pt x="625" y="1009"/>
                  </a:lnTo>
                  <a:lnTo>
                    <a:pt x="625" y="865"/>
                  </a:lnTo>
                  <a:lnTo>
                    <a:pt x="625" y="865"/>
                  </a:lnTo>
                  <a:lnTo>
                    <a:pt x="673" y="817"/>
                  </a:lnTo>
                  <a:lnTo>
                    <a:pt x="769" y="769"/>
                  </a:lnTo>
                  <a:lnTo>
                    <a:pt x="1009" y="865"/>
                  </a:lnTo>
                  <a:lnTo>
                    <a:pt x="1345" y="1009"/>
                  </a:lnTo>
                  <a:lnTo>
                    <a:pt x="1729" y="1249"/>
                  </a:lnTo>
                  <a:lnTo>
                    <a:pt x="2450" y="1777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690" y="1777"/>
                  </a:lnTo>
                  <a:lnTo>
                    <a:pt x="2306" y="1153"/>
                  </a:lnTo>
                  <a:lnTo>
                    <a:pt x="2114" y="817"/>
                  </a:lnTo>
                  <a:lnTo>
                    <a:pt x="1969" y="529"/>
                  </a:lnTo>
                  <a:lnTo>
                    <a:pt x="1873" y="241"/>
                  </a:lnTo>
                  <a:lnTo>
                    <a:pt x="1873" y="48"/>
                  </a:lnTo>
                  <a:lnTo>
                    <a:pt x="1873" y="48"/>
                  </a:lnTo>
                  <a:lnTo>
                    <a:pt x="1921" y="0"/>
                  </a:lnTo>
                  <a:lnTo>
                    <a:pt x="1969" y="0"/>
                  </a:lnTo>
                  <a:lnTo>
                    <a:pt x="2162" y="96"/>
                  </a:lnTo>
                  <a:lnTo>
                    <a:pt x="2450" y="289"/>
                  </a:lnTo>
                  <a:lnTo>
                    <a:pt x="2738" y="625"/>
                  </a:lnTo>
                  <a:lnTo>
                    <a:pt x="3314" y="1297"/>
                  </a:lnTo>
                  <a:lnTo>
                    <a:pt x="3794" y="1873"/>
                  </a:lnTo>
                  <a:lnTo>
                    <a:pt x="3794" y="1873"/>
                  </a:lnTo>
                  <a:lnTo>
                    <a:pt x="4035" y="1873"/>
                  </a:lnTo>
                  <a:lnTo>
                    <a:pt x="4275" y="1873"/>
                  </a:lnTo>
                  <a:lnTo>
                    <a:pt x="4275" y="1873"/>
                  </a:lnTo>
                  <a:lnTo>
                    <a:pt x="4227" y="1441"/>
                  </a:lnTo>
                  <a:lnTo>
                    <a:pt x="4275" y="961"/>
                  </a:lnTo>
                  <a:lnTo>
                    <a:pt x="4323" y="721"/>
                  </a:lnTo>
                  <a:lnTo>
                    <a:pt x="4419" y="529"/>
                  </a:lnTo>
                  <a:lnTo>
                    <a:pt x="4515" y="337"/>
                  </a:lnTo>
                  <a:lnTo>
                    <a:pt x="4659" y="289"/>
                  </a:lnTo>
                  <a:lnTo>
                    <a:pt x="4659" y="289"/>
                  </a:lnTo>
                  <a:lnTo>
                    <a:pt x="4755" y="241"/>
                  </a:lnTo>
                  <a:lnTo>
                    <a:pt x="4803" y="289"/>
                  </a:lnTo>
                  <a:lnTo>
                    <a:pt x="4947" y="481"/>
                  </a:lnTo>
                  <a:lnTo>
                    <a:pt x="5091" y="817"/>
                  </a:lnTo>
                  <a:lnTo>
                    <a:pt x="5139" y="1201"/>
                  </a:lnTo>
                  <a:lnTo>
                    <a:pt x="5283" y="2017"/>
                  </a:lnTo>
                  <a:lnTo>
                    <a:pt x="5331" y="2642"/>
                  </a:lnTo>
                  <a:lnTo>
                    <a:pt x="5331" y="2642"/>
                  </a:lnTo>
                  <a:lnTo>
                    <a:pt x="5475" y="2882"/>
                  </a:lnTo>
                  <a:lnTo>
                    <a:pt x="5571" y="3170"/>
                  </a:lnTo>
                  <a:lnTo>
                    <a:pt x="5619" y="3458"/>
                  </a:lnTo>
                  <a:lnTo>
                    <a:pt x="5619" y="3746"/>
                  </a:lnTo>
                  <a:lnTo>
                    <a:pt x="5571" y="4035"/>
                  </a:lnTo>
                  <a:lnTo>
                    <a:pt x="5475" y="4323"/>
                  </a:lnTo>
                  <a:lnTo>
                    <a:pt x="5331" y="4611"/>
                  </a:lnTo>
                  <a:lnTo>
                    <a:pt x="5139" y="4851"/>
                  </a:lnTo>
                  <a:lnTo>
                    <a:pt x="4515" y="5427"/>
                  </a:lnTo>
                  <a:lnTo>
                    <a:pt x="4515" y="5427"/>
                  </a:lnTo>
                  <a:lnTo>
                    <a:pt x="4227" y="5667"/>
                  </a:lnTo>
                  <a:lnTo>
                    <a:pt x="3939" y="5811"/>
                  </a:lnTo>
                  <a:lnTo>
                    <a:pt x="3602" y="5908"/>
                  </a:lnTo>
                  <a:lnTo>
                    <a:pt x="3266" y="5956"/>
                  </a:lnTo>
                  <a:lnTo>
                    <a:pt x="2930" y="5908"/>
                  </a:lnTo>
                  <a:lnTo>
                    <a:pt x="2642" y="5811"/>
                  </a:lnTo>
                  <a:lnTo>
                    <a:pt x="2354" y="5619"/>
                  </a:lnTo>
                  <a:lnTo>
                    <a:pt x="2066" y="5427"/>
                  </a:lnTo>
                  <a:lnTo>
                    <a:pt x="2066" y="5427"/>
                  </a:lnTo>
                  <a:lnTo>
                    <a:pt x="1873" y="5187"/>
                  </a:lnTo>
                  <a:lnTo>
                    <a:pt x="1729" y="4995"/>
                  </a:lnTo>
                  <a:lnTo>
                    <a:pt x="1633" y="4755"/>
                  </a:lnTo>
                  <a:lnTo>
                    <a:pt x="1585" y="4515"/>
                  </a:lnTo>
                  <a:lnTo>
                    <a:pt x="1585" y="4515"/>
                  </a:lnTo>
                  <a:lnTo>
                    <a:pt x="1057" y="4275"/>
                  </a:lnTo>
                  <a:lnTo>
                    <a:pt x="529" y="4035"/>
                  </a:lnTo>
                  <a:lnTo>
                    <a:pt x="145" y="3794"/>
                  </a:lnTo>
                  <a:lnTo>
                    <a:pt x="0" y="3698"/>
                  </a:lnTo>
                  <a:lnTo>
                    <a:pt x="0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9"/>
            <p:cNvSpPr/>
            <p:nvPr/>
          </p:nvSpPr>
          <p:spPr>
            <a:xfrm>
              <a:off x="353375" y="3092800"/>
              <a:ext cx="40850" cy="70850"/>
            </a:xfrm>
            <a:custGeom>
              <a:avLst/>
              <a:gdLst/>
              <a:ahLst/>
              <a:cxnLst/>
              <a:rect l="l" t="t" r="r" b="b"/>
              <a:pathLst>
                <a:path w="1634" h="2834" extrusionOk="0">
                  <a:moveTo>
                    <a:pt x="1633" y="0"/>
                  </a:moveTo>
                  <a:lnTo>
                    <a:pt x="1345" y="193"/>
                  </a:lnTo>
                  <a:lnTo>
                    <a:pt x="1009" y="385"/>
                  </a:lnTo>
                  <a:lnTo>
                    <a:pt x="673" y="721"/>
                  </a:lnTo>
                  <a:lnTo>
                    <a:pt x="385" y="1105"/>
                  </a:lnTo>
                  <a:lnTo>
                    <a:pt x="241" y="1345"/>
                  </a:lnTo>
                  <a:lnTo>
                    <a:pt x="144" y="1633"/>
                  </a:lnTo>
                  <a:lnTo>
                    <a:pt x="48" y="1873"/>
                  </a:lnTo>
                  <a:lnTo>
                    <a:pt x="0" y="2210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96" y="2594"/>
                  </a:lnTo>
                  <a:lnTo>
                    <a:pt x="193" y="2306"/>
                  </a:lnTo>
                  <a:lnTo>
                    <a:pt x="337" y="1921"/>
                  </a:lnTo>
                  <a:lnTo>
                    <a:pt x="529" y="1489"/>
                  </a:lnTo>
                  <a:lnTo>
                    <a:pt x="817" y="1009"/>
                  </a:lnTo>
                  <a:lnTo>
                    <a:pt x="1153" y="481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9"/>
            <p:cNvSpPr/>
            <p:nvPr/>
          </p:nvSpPr>
          <p:spPr>
            <a:xfrm>
              <a:off x="353375" y="3092800"/>
              <a:ext cx="40850" cy="70850"/>
            </a:xfrm>
            <a:custGeom>
              <a:avLst/>
              <a:gdLst/>
              <a:ahLst/>
              <a:cxnLst/>
              <a:rect l="l" t="t" r="r" b="b"/>
              <a:pathLst>
                <a:path w="1634" h="283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345" y="193"/>
                  </a:lnTo>
                  <a:lnTo>
                    <a:pt x="1009" y="385"/>
                  </a:lnTo>
                  <a:lnTo>
                    <a:pt x="673" y="721"/>
                  </a:lnTo>
                  <a:lnTo>
                    <a:pt x="385" y="1105"/>
                  </a:lnTo>
                  <a:lnTo>
                    <a:pt x="241" y="1345"/>
                  </a:lnTo>
                  <a:lnTo>
                    <a:pt x="144" y="1633"/>
                  </a:lnTo>
                  <a:lnTo>
                    <a:pt x="48" y="1873"/>
                  </a:lnTo>
                  <a:lnTo>
                    <a:pt x="0" y="2210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48" y="2834"/>
                  </a:lnTo>
                  <a:lnTo>
                    <a:pt x="96" y="2594"/>
                  </a:lnTo>
                  <a:lnTo>
                    <a:pt x="193" y="2306"/>
                  </a:lnTo>
                  <a:lnTo>
                    <a:pt x="337" y="1921"/>
                  </a:lnTo>
                  <a:lnTo>
                    <a:pt x="529" y="1489"/>
                  </a:lnTo>
                  <a:lnTo>
                    <a:pt x="817" y="1009"/>
                  </a:lnTo>
                  <a:lnTo>
                    <a:pt x="1153" y="481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9"/>
            <p:cNvSpPr/>
            <p:nvPr/>
          </p:nvSpPr>
          <p:spPr>
            <a:xfrm>
              <a:off x="400200" y="3091600"/>
              <a:ext cx="14425" cy="51650"/>
            </a:xfrm>
            <a:custGeom>
              <a:avLst/>
              <a:gdLst/>
              <a:ahLst/>
              <a:cxnLst/>
              <a:rect l="l" t="t" r="r" b="b"/>
              <a:pathLst>
                <a:path w="577" h="2066" extrusionOk="0">
                  <a:moveTo>
                    <a:pt x="577" y="0"/>
                  </a:moveTo>
                  <a:lnTo>
                    <a:pt x="385" y="193"/>
                  </a:lnTo>
                  <a:lnTo>
                    <a:pt x="289" y="433"/>
                  </a:lnTo>
                  <a:lnTo>
                    <a:pt x="144" y="721"/>
                  </a:lnTo>
                  <a:lnTo>
                    <a:pt x="48" y="1057"/>
                  </a:lnTo>
                  <a:lnTo>
                    <a:pt x="0" y="1393"/>
                  </a:lnTo>
                  <a:lnTo>
                    <a:pt x="0" y="1585"/>
                  </a:lnTo>
                  <a:lnTo>
                    <a:pt x="48" y="1729"/>
                  </a:lnTo>
                  <a:lnTo>
                    <a:pt x="144" y="1921"/>
                  </a:lnTo>
                  <a:lnTo>
                    <a:pt x="241" y="2065"/>
                  </a:lnTo>
                  <a:lnTo>
                    <a:pt x="241" y="1873"/>
                  </a:lnTo>
                  <a:lnTo>
                    <a:pt x="241" y="1393"/>
                  </a:lnTo>
                  <a:lnTo>
                    <a:pt x="337" y="721"/>
                  </a:lnTo>
                  <a:lnTo>
                    <a:pt x="433" y="337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9"/>
            <p:cNvSpPr/>
            <p:nvPr/>
          </p:nvSpPr>
          <p:spPr>
            <a:xfrm>
              <a:off x="400200" y="3091600"/>
              <a:ext cx="14425" cy="51650"/>
            </a:xfrm>
            <a:custGeom>
              <a:avLst/>
              <a:gdLst/>
              <a:ahLst/>
              <a:cxnLst/>
              <a:rect l="l" t="t" r="r" b="b"/>
              <a:pathLst>
                <a:path w="577" h="2066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385" y="193"/>
                  </a:lnTo>
                  <a:lnTo>
                    <a:pt x="289" y="433"/>
                  </a:lnTo>
                  <a:lnTo>
                    <a:pt x="144" y="721"/>
                  </a:lnTo>
                  <a:lnTo>
                    <a:pt x="48" y="1057"/>
                  </a:lnTo>
                  <a:lnTo>
                    <a:pt x="0" y="1393"/>
                  </a:lnTo>
                  <a:lnTo>
                    <a:pt x="0" y="1585"/>
                  </a:lnTo>
                  <a:lnTo>
                    <a:pt x="48" y="1729"/>
                  </a:lnTo>
                  <a:lnTo>
                    <a:pt x="144" y="1921"/>
                  </a:lnTo>
                  <a:lnTo>
                    <a:pt x="241" y="2065"/>
                  </a:lnTo>
                  <a:lnTo>
                    <a:pt x="241" y="2065"/>
                  </a:lnTo>
                  <a:lnTo>
                    <a:pt x="241" y="1873"/>
                  </a:lnTo>
                  <a:lnTo>
                    <a:pt x="241" y="1393"/>
                  </a:lnTo>
                  <a:lnTo>
                    <a:pt x="337" y="721"/>
                  </a:lnTo>
                  <a:lnTo>
                    <a:pt x="433" y="337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9"/>
            <p:cNvSpPr/>
            <p:nvPr/>
          </p:nvSpPr>
          <p:spPr>
            <a:xfrm>
              <a:off x="414600" y="3091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9"/>
            <p:cNvSpPr/>
            <p:nvPr/>
          </p:nvSpPr>
          <p:spPr>
            <a:xfrm>
              <a:off x="744775" y="3257275"/>
              <a:ext cx="320600" cy="385425"/>
            </a:xfrm>
            <a:custGeom>
              <a:avLst/>
              <a:gdLst/>
              <a:ahLst/>
              <a:cxnLst/>
              <a:rect l="l" t="t" r="r" b="b"/>
              <a:pathLst>
                <a:path w="12824" h="15417" extrusionOk="0">
                  <a:moveTo>
                    <a:pt x="5235" y="1"/>
                  </a:moveTo>
                  <a:lnTo>
                    <a:pt x="4275" y="145"/>
                  </a:lnTo>
                  <a:lnTo>
                    <a:pt x="3314" y="433"/>
                  </a:lnTo>
                  <a:lnTo>
                    <a:pt x="2402" y="769"/>
                  </a:lnTo>
                  <a:lnTo>
                    <a:pt x="1633" y="1153"/>
                  </a:lnTo>
                  <a:lnTo>
                    <a:pt x="1297" y="1346"/>
                  </a:lnTo>
                  <a:lnTo>
                    <a:pt x="1009" y="1586"/>
                  </a:lnTo>
                  <a:lnTo>
                    <a:pt x="817" y="1778"/>
                  </a:lnTo>
                  <a:lnTo>
                    <a:pt x="673" y="2018"/>
                  </a:lnTo>
                  <a:lnTo>
                    <a:pt x="529" y="2402"/>
                  </a:lnTo>
                  <a:lnTo>
                    <a:pt x="385" y="3026"/>
                  </a:lnTo>
                  <a:lnTo>
                    <a:pt x="241" y="3843"/>
                  </a:lnTo>
                  <a:lnTo>
                    <a:pt x="145" y="4803"/>
                  </a:lnTo>
                  <a:lnTo>
                    <a:pt x="49" y="7013"/>
                  </a:lnTo>
                  <a:lnTo>
                    <a:pt x="1" y="9414"/>
                  </a:lnTo>
                  <a:lnTo>
                    <a:pt x="49" y="10614"/>
                  </a:lnTo>
                  <a:lnTo>
                    <a:pt x="97" y="11767"/>
                  </a:lnTo>
                  <a:lnTo>
                    <a:pt x="145" y="12776"/>
                  </a:lnTo>
                  <a:lnTo>
                    <a:pt x="289" y="13688"/>
                  </a:lnTo>
                  <a:lnTo>
                    <a:pt x="433" y="14456"/>
                  </a:lnTo>
                  <a:lnTo>
                    <a:pt x="625" y="15033"/>
                  </a:lnTo>
                  <a:lnTo>
                    <a:pt x="721" y="15225"/>
                  </a:lnTo>
                  <a:lnTo>
                    <a:pt x="865" y="15369"/>
                  </a:lnTo>
                  <a:lnTo>
                    <a:pt x="1009" y="15417"/>
                  </a:lnTo>
                  <a:lnTo>
                    <a:pt x="1153" y="15417"/>
                  </a:lnTo>
                  <a:lnTo>
                    <a:pt x="12823" y="11239"/>
                  </a:lnTo>
                  <a:lnTo>
                    <a:pt x="12823" y="10855"/>
                  </a:lnTo>
                  <a:lnTo>
                    <a:pt x="12727" y="10278"/>
                  </a:lnTo>
                  <a:lnTo>
                    <a:pt x="12583" y="9606"/>
                  </a:lnTo>
                  <a:lnTo>
                    <a:pt x="12343" y="8886"/>
                  </a:lnTo>
                  <a:lnTo>
                    <a:pt x="12103" y="8021"/>
                  </a:lnTo>
                  <a:lnTo>
                    <a:pt x="11767" y="7157"/>
                  </a:lnTo>
                  <a:lnTo>
                    <a:pt x="11431" y="6244"/>
                  </a:lnTo>
                  <a:lnTo>
                    <a:pt x="10998" y="5332"/>
                  </a:lnTo>
                  <a:lnTo>
                    <a:pt x="10566" y="4419"/>
                  </a:lnTo>
                  <a:lnTo>
                    <a:pt x="10086" y="3507"/>
                  </a:lnTo>
                  <a:lnTo>
                    <a:pt x="9606" y="2690"/>
                  </a:lnTo>
                  <a:lnTo>
                    <a:pt x="9077" y="1970"/>
                  </a:lnTo>
                  <a:lnTo>
                    <a:pt x="8549" y="1298"/>
                  </a:lnTo>
                  <a:lnTo>
                    <a:pt x="8021" y="769"/>
                  </a:lnTo>
                  <a:lnTo>
                    <a:pt x="7781" y="529"/>
                  </a:lnTo>
                  <a:lnTo>
                    <a:pt x="7493" y="337"/>
                  </a:lnTo>
                  <a:lnTo>
                    <a:pt x="7204" y="193"/>
                  </a:lnTo>
                  <a:lnTo>
                    <a:pt x="6964" y="97"/>
                  </a:lnTo>
                  <a:lnTo>
                    <a:pt x="6580" y="49"/>
                  </a:lnTo>
                  <a:lnTo>
                    <a:pt x="6148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9"/>
            <p:cNvSpPr/>
            <p:nvPr/>
          </p:nvSpPr>
          <p:spPr>
            <a:xfrm>
              <a:off x="744775" y="3257275"/>
              <a:ext cx="320600" cy="385425"/>
            </a:xfrm>
            <a:custGeom>
              <a:avLst/>
              <a:gdLst/>
              <a:ahLst/>
              <a:cxnLst/>
              <a:rect l="l" t="t" r="r" b="b"/>
              <a:pathLst>
                <a:path w="12824" h="15417" fill="none" extrusionOk="0">
                  <a:moveTo>
                    <a:pt x="1153" y="15417"/>
                  </a:moveTo>
                  <a:lnTo>
                    <a:pt x="1153" y="15417"/>
                  </a:lnTo>
                  <a:lnTo>
                    <a:pt x="1009" y="15417"/>
                  </a:lnTo>
                  <a:lnTo>
                    <a:pt x="865" y="15369"/>
                  </a:lnTo>
                  <a:lnTo>
                    <a:pt x="721" y="15225"/>
                  </a:lnTo>
                  <a:lnTo>
                    <a:pt x="625" y="15033"/>
                  </a:lnTo>
                  <a:lnTo>
                    <a:pt x="433" y="14456"/>
                  </a:lnTo>
                  <a:lnTo>
                    <a:pt x="289" y="13688"/>
                  </a:lnTo>
                  <a:lnTo>
                    <a:pt x="145" y="12776"/>
                  </a:lnTo>
                  <a:lnTo>
                    <a:pt x="97" y="11767"/>
                  </a:lnTo>
                  <a:lnTo>
                    <a:pt x="49" y="10614"/>
                  </a:lnTo>
                  <a:lnTo>
                    <a:pt x="1" y="9414"/>
                  </a:lnTo>
                  <a:lnTo>
                    <a:pt x="49" y="7013"/>
                  </a:lnTo>
                  <a:lnTo>
                    <a:pt x="145" y="4803"/>
                  </a:lnTo>
                  <a:lnTo>
                    <a:pt x="241" y="3843"/>
                  </a:lnTo>
                  <a:lnTo>
                    <a:pt x="385" y="3026"/>
                  </a:lnTo>
                  <a:lnTo>
                    <a:pt x="529" y="2402"/>
                  </a:lnTo>
                  <a:lnTo>
                    <a:pt x="673" y="2018"/>
                  </a:lnTo>
                  <a:lnTo>
                    <a:pt x="673" y="2018"/>
                  </a:lnTo>
                  <a:lnTo>
                    <a:pt x="817" y="1778"/>
                  </a:lnTo>
                  <a:lnTo>
                    <a:pt x="1009" y="1586"/>
                  </a:lnTo>
                  <a:lnTo>
                    <a:pt x="1297" y="1346"/>
                  </a:lnTo>
                  <a:lnTo>
                    <a:pt x="1633" y="1153"/>
                  </a:lnTo>
                  <a:lnTo>
                    <a:pt x="2402" y="769"/>
                  </a:lnTo>
                  <a:lnTo>
                    <a:pt x="3314" y="433"/>
                  </a:lnTo>
                  <a:lnTo>
                    <a:pt x="4275" y="145"/>
                  </a:lnTo>
                  <a:lnTo>
                    <a:pt x="5235" y="1"/>
                  </a:lnTo>
                  <a:lnTo>
                    <a:pt x="5716" y="1"/>
                  </a:lnTo>
                  <a:lnTo>
                    <a:pt x="6148" y="1"/>
                  </a:lnTo>
                  <a:lnTo>
                    <a:pt x="6580" y="49"/>
                  </a:lnTo>
                  <a:lnTo>
                    <a:pt x="6964" y="97"/>
                  </a:lnTo>
                  <a:lnTo>
                    <a:pt x="6964" y="97"/>
                  </a:lnTo>
                  <a:lnTo>
                    <a:pt x="7204" y="193"/>
                  </a:lnTo>
                  <a:lnTo>
                    <a:pt x="7493" y="337"/>
                  </a:lnTo>
                  <a:lnTo>
                    <a:pt x="7781" y="529"/>
                  </a:lnTo>
                  <a:lnTo>
                    <a:pt x="8021" y="769"/>
                  </a:lnTo>
                  <a:lnTo>
                    <a:pt x="8549" y="1298"/>
                  </a:lnTo>
                  <a:lnTo>
                    <a:pt x="9077" y="1970"/>
                  </a:lnTo>
                  <a:lnTo>
                    <a:pt x="9606" y="2690"/>
                  </a:lnTo>
                  <a:lnTo>
                    <a:pt x="10086" y="3507"/>
                  </a:lnTo>
                  <a:lnTo>
                    <a:pt x="10566" y="4419"/>
                  </a:lnTo>
                  <a:lnTo>
                    <a:pt x="10998" y="5332"/>
                  </a:lnTo>
                  <a:lnTo>
                    <a:pt x="11431" y="6244"/>
                  </a:lnTo>
                  <a:lnTo>
                    <a:pt x="11767" y="7157"/>
                  </a:lnTo>
                  <a:lnTo>
                    <a:pt x="12103" y="8021"/>
                  </a:lnTo>
                  <a:lnTo>
                    <a:pt x="12343" y="8886"/>
                  </a:lnTo>
                  <a:lnTo>
                    <a:pt x="12583" y="9606"/>
                  </a:lnTo>
                  <a:lnTo>
                    <a:pt x="12727" y="10278"/>
                  </a:lnTo>
                  <a:lnTo>
                    <a:pt x="12823" y="10855"/>
                  </a:lnTo>
                  <a:lnTo>
                    <a:pt x="12823" y="11239"/>
                  </a:lnTo>
                  <a:lnTo>
                    <a:pt x="1153" y="154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9"/>
            <p:cNvSpPr/>
            <p:nvPr/>
          </p:nvSpPr>
          <p:spPr>
            <a:xfrm>
              <a:off x="749575" y="3226075"/>
              <a:ext cx="199325" cy="133300"/>
            </a:xfrm>
            <a:custGeom>
              <a:avLst/>
              <a:gdLst/>
              <a:ahLst/>
              <a:cxnLst/>
              <a:rect l="l" t="t" r="r" b="b"/>
              <a:pathLst>
                <a:path w="7973" h="5332" extrusionOk="0">
                  <a:moveTo>
                    <a:pt x="5668" y="0"/>
                  </a:moveTo>
                  <a:lnTo>
                    <a:pt x="913" y="1729"/>
                  </a:lnTo>
                  <a:lnTo>
                    <a:pt x="721" y="2017"/>
                  </a:lnTo>
                  <a:lnTo>
                    <a:pt x="385" y="2738"/>
                  </a:lnTo>
                  <a:lnTo>
                    <a:pt x="193" y="3170"/>
                  </a:lnTo>
                  <a:lnTo>
                    <a:pt x="97" y="3650"/>
                  </a:lnTo>
                  <a:lnTo>
                    <a:pt x="1" y="4130"/>
                  </a:lnTo>
                  <a:lnTo>
                    <a:pt x="49" y="4323"/>
                  </a:lnTo>
                  <a:lnTo>
                    <a:pt x="97" y="4563"/>
                  </a:lnTo>
                  <a:lnTo>
                    <a:pt x="673" y="4707"/>
                  </a:lnTo>
                  <a:lnTo>
                    <a:pt x="1970" y="5043"/>
                  </a:lnTo>
                  <a:lnTo>
                    <a:pt x="2690" y="5235"/>
                  </a:lnTo>
                  <a:lnTo>
                    <a:pt x="3314" y="5331"/>
                  </a:lnTo>
                  <a:lnTo>
                    <a:pt x="3795" y="5331"/>
                  </a:lnTo>
                  <a:lnTo>
                    <a:pt x="3939" y="5283"/>
                  </a:lnTo>
                  <a:lnTo>
                    <a:pt x="3987" y="5235"/>
                  </a:lnTo>
                  <a:lnTo>
                    <a:pt x="4083" y="4947"/>
                  </a:lnTo>
                  <a:lnTo>
                    <a:pt x="4083" y="4563"/>
                  </a:lnTo>
                  <a:lnTo>
                    <a:pt x="4083" y="3650"/>
                  </a:lnTo>
                  <a:lnTo>
                    <a:pt x="3939" y="2498"/>
                  </a:lnTo>
                  <a:lnTo>
                    <a:pt x="4179" y="2834"/>
                  </a:lnTo>
                  <a:lnTo>
                    <a:pt x="4707" y="3554"/>
                  </a:lnTo>
                  <a:lnTo>
                    <a:pt x="4995" y="3938"/>
                  </a:lnTo>
                  <a:lnTo>
                    <a:pt x="5332" y="4226"/>
                  </a:lnTo>
                  <a:lnTo>
                    <a:pt x="5620" y="4419"/>
                  </a:lnTo>
                  <a:lnTo>
                    <a:pt x="5716" y="4467"/>
                  </a:lnTo>
                  <a:lnTo>
                    <a:pt x="5812" y="4467"/>
                  </a:lnTo>
                  <a:lnTo>
                    <a:pt x="6052" y="4323"/>
                  </a:lnTo>
                  <a:lnTo>
                    <a:pt x="6388" y="4082"/>
                  </a:lnTo>
                  <a:lnTo>
                    <a:pt x="6772" y="3794"/>
                  </a:lnTo>
                  <a:lnTo>
                    <a:pt x="7156" y="3458"/>
                  </a:lnTo>
                  <a:lnTo>
                    <a:pt x="7541" y="3074"/>
                  </a:lnTo>
                  <a:lnTo>
                    <a:pt x="7781" y="2690"/>
                  </a:lnTo>
                  <a:lnTo>
                    <a:pt x="7877" y="2546"/>
                  </a:lnTo>
                  <a:lnTo>
                    <a:pt x="7925" y="2401"/>
                  </a:lnTo>
                  <a:lnTo>
                    <a:pt x="7973" y="2257"/>
                  </a:lnTo>
                  <a:lnTo>
                    <a:pt x="7925" y="2113"/>
                  </a:lnTo>
                  <a:lnTo>
                    <a:pt x="7733" y="1873"/>
                  </a:lnTo>
                  <a:lnTo>
                    <a:pt x="7445" y="1537"/>
                  </a:lnTo>
                  <a:lnTo>
                    <a:pt x="6676" y="817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9"/>
            <p:cNvSpPr/>
            <p:nvPr/>
          </p:nvSpPr>
          <p:spPr>
            <a:xfrm>
              <a:off x="749575" y="3226075"/>
              <a:ext cx="199325" cy="133300"/>
            </a:xfrm>
            <a:custGeom>
              <a:avLst/>
              <a:gdLst/>
              <a:ahLst/>
              <a:cxnLst/>
              <a:rect l="l" t="t" r="r" b="b"/>
              <a:pathLst>
                <a:path w="7973" h="5332" fill="none" extrusionOk="0">
                  <a:moveTo>
                    <a:pt x="913" y="1729"/>
                  </a:moveTo>
                  <a:lnTo>
                    <a:pt x="913" y="1729"/>
                  </a:lnTo>
                  <a:lnTo>
                    <a:pt x="721" y="2017"/>
                  </a:lnTo>
                  <a:lnTo>
                    <a:pt x="385" y="2738"/>
                  </a:lnTo>
                  <a:lnTo>
                    <a:pt x="193" y="3170"/>
                  </a:lnTo>
                  <a:lnTo>
                    <a:pt x="97" y="3650"/>
                  </a:lnTo>
                  <a:lnTo>
                    <a:pt x="1" y="4130"/>
                  </a:lnTo>
                  <a:lnTo>
                    <a:pt x="49" y="4323"/>
                  </a:lnTo>
                  <a:lnTo>
                    <a:pt x="97" y="4563"/>
                  </a:lnTo>
                  <a:lnTo>
                    <a:pt x="97" y="4563"/>
                  </a:lnTo>
                  <a:lnTo>
                    <a:pt x="673" y="4707"/>
                  </a:lnTo>
                  <a:lnTo>
                    <a:pt x="1970" y="5043"/>
                  </a:lnTo>
                  <a:lnTo>
                    <a:pt x="2690" y="5235"/>
                  </a:lnTo>
                  <a:lnTo>
                    <a:pt x="3314" y="5331"/>
                  </a:lnTo>
                  <a:lnTo>
                    <a:pt x="3795" y="5331"/>
                  </a:lnTo>
                  <a:lnTo>
                    <a:pt x="3939" y="5283"/>
                  </a:lnTo>
                  <a:lnTo>
                    <a:pt x="3987" y="5235"/>
                  </a:lnTo>
                  <a:lnTo>
                    <a:pt x="3987" y="5235"/>
                  </a:lnTo>
                  <a:lnTo>
                    <a:pt x="4083" y="4947"/>
                  </a:lnTo>
                  <a:lnTo>
                    <a:pt x="4083" y="4563"/>
                  </a:lnTo>
                  <a:lnTo>
                    <a:pt x="4083" y="3650"/>
                  </a:lnTo>
                  <a:lnTo>
                    <a:pt x="3939" y="2498"/>
                  </a:lnTo>
                  <a:lnTo>
                    <a:pt x="3939" y="2498"/>
                  </a:lnTo>
                  <a:lnTo>
                    <a:pt x="4179" y="2834"/>
                  </a:lnTo>
                  <a:lnTo>
                    <a:pt x="4707" y="3554"/>
                  </a:lnTo>
                  <a:lnTo>
                    <a:pt x="4995" y="3938"/>
                  </a:lnTo>
                  <a:lnTo>
                    <a:pt x="5332" y="4226"/>
                  </a:lnTo>
                  <a:lnTo>
                    <a:pt x="5620" y="4419"/>
                  </a:lnTo>
                  <a:lnTo>
                    <a:pt x="5716" y="4467"/>
                  </a:lnTo>
                  <a:lnTo>
                    <a:pt x="5812" y="4467"/>
                  </a:lnTo>
                  <a:lnTo>
                    <a:pt x="5812" y="4467"/>
                  </a:lnTo>
                  <a:lnTo>
                    <a:pt x="6052" y="4323"/>
                  </a:lnTo>
                  <a:lnTo>
                    <a:pt x="6388" y="4082"/>
                  </a:lnTo>
                  <a:lnTo>
                    <a:pt x="6772" y="3794"/>
                  </a:lnTo>
                  <a:lnTo>
                    <a:pt x="7156" y="3458"/>
                  </a:lnTo>
                  <a:lnTo>
                    <a:pt x="7541" y="3074"/>
                  </a:lnTo>
                  <a:lnTo>
                    <a:pt x="7781" y="2690"/>
                  </a:lnTo>
                  <a:lnTo>
                    <a:pt x="7877" y="2546"/>
                  </a:lnTo>
                  <a:lnTo>
                    <a:pt x="7925" y="2401"/>
                  </a:lnTo>
                  <a:lnTo>
                    <a:pt x="7973" y="2257"/>
                  </a:lnTo>
                  <a:lnTo>
                    <a:pt x="7925" y="2113"/>
                  </a:lnTo>
                  <a:lnTo>
                    <a:pt x="7925" y="2113"/>
                  </a:lnTo>
                  <a:lnTo>
                    <a:pt x="7733" y="1873"/>
                  </a:lnTo>
                  <a:lnTo>
                    <a:pt x="7445" y="1537"/>
                  </a:lnTo>
                  <a:lnTo>
                    <a:pt x="6676" y="817"/>
                  </a:lnTo>
                  <a:lnTo>
                    <a:pt x="5668" y="0"/>
                  </a:lnTo>
                  <a:lnTo>
                    <a:pt x="913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9"/>
            <p:cNvSpPr/>
            <p:nvPr/>
          </p:nvSpPr>
          <p:spPr>
            <a:xfrm>
              <a:off x="816825" y="3245275"/>
              <a:ext cx="45650" cy="51650"/>
            </a:xfrm>
            <a:custGeom>
              <a:avLst/>
              <a:gdLst/>
              <a:ahLst/>
              <a:cxnLst/>
              <a:rect l="l" t="t" r="r" b="b"/>
              <a:pathLst>
                <a:path w="1826" h="2066" extrusionOk="0">
                  <a:moveTo>
                    <a:pt x="1393" y="1"/>
                  </a:moveTo>
                  <a:lnTo>
                    <a:pt x="0" y="385"/>
                  </a:lnTo>
                  <a:lnTo>
                    <a:pt x="288" y="2066"/>
                  </a:lnTo>
                  <a:lnTo>
                    <a:pt x="1825" y="1537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9"/>
            <p:cNvSpPr/>
            <p:nvPr/>
          </p:nvSpPr>
          <p:spPr>
            <a:xfrm>
              <a:off x="816825" y="3245275"/>
              <a:ext cx="45650" cy="51650"/>
            </a:xfrm>
            <a:custGeom>
              <a:avLst/>
              <a:gdLst/>
              <a:ahLst/>
              <a:cxnLst/>
              <a:rect l="l" t="t" r="r" b="b"/>
              <a:pathLst>
                <a:path w="1826" h="2066" fill="none" extrusionOk="0">
                  <a:moveTo>
                    <a:pt x="1393" y="1"/>
                  </a:moveTo>
                  <a:lnTo>
                    <a:pt x="1825" y="1537"/>
                  </a:lnTo>
                  <a:lnTo>
                    <a:pt x="288" y="2066"/>
                  </a:lnTo>
                  <a:lnTo>
                    <a:pt x="0" y="385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9"/>
            <p:cNvSpPr/>
            <p:nvPr/>
          </p:nvSpPr>
          <p:spPr>
            <a:xfrm>
              <a:off x="821625" y="3274100"/>
              <a:ext cx="40850" cy="22825"/>
            </a:xfrm>
            <a:custGeom>
              <a:avLst/>
              <a:gdLst/>
              <a:ahLst/>
              <a:cxnLst/>
              <a:rect l="l" t="t" r="r" b="b"/>
              <a:pathLst>
                <a:path w="1634" h="913" extrusionOk="0">
                  <a:moveTo>
                    <a:pt x="1537" y="0"/>
                  </a:moveTo>
                  <a:lnTo>
                    <a:pt x="240" y="192"/>
                  </a:lnTo>
                  <a:lnTo>
                    <a:pt x="0" y="240"/>
                  </a:lnTo>
                  <a:lnTo>
                    <a:pt x="96" y="913"/>
                  </a:lnTo>
                  <a:lnTo>
                    <a:pt x="1633" y="384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59"/>
            <p:cNvSpPr/>
            <p:nvPr/>
          </p:nvSpPr>
          <p:spPr>
            <a:xfrm>
              <a:off x="821625" y="3274100"/>
              <a:ext cx="40850" cy="22825"/>
            </a:xfrm>
            <a:custGeom>
              <a:avLst/>
              <a:gdLst/>
              <a:ahLst/>
              <a:cxnLst/>
              <a:rect l="l" t="t" r="r" b="b"/>
              <a:pathLst>
                <a:path w="1634" h="913" fill="none" extrusionOk="0">
                  <a:moveTo>
                    <a:pt x="1537" y="0"/>
                  </a:moveTo>
                  <a:lnTo>
                    <a:pt x="240" y="192"/>
                  </a:lnTo>
                  <a:lnTo>
                    <a:pt x="240" y="192"/>
                  </a:lnTo>
                  <a:lnTo>
                    <a:pt x="0" y="240"/>
                  </a:lnTo>
                  <a:lnTo>
                    <a:pt x="96" y="913"/>
                  </a:lnTo>
                  <a:lnTo>
                    <a:pt x="1633" y="384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59"/>
            <p:cNvSpPr/>
            <p:nvPr/>
          </p:nvSpPr>
          <p:spPr>
            <a:xfrm>
              <a:off x="995700" y="29619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306" y="1"/>
                  </a:moveTo>
                  <a:lnTo>
                    <a:pt x="2066" y="97"/>
                  </a:lnTo>
                  <a:lnTo>
                    <a:pt x="1778" y="193"/>
                  </a:lnTo>
                  <a:lnTo>
                    <a:pt x="1490" y="289"/>
                  </a:lnTo>
                  <a:lnTo>
                    <a:pt x="1250" y="433"/>
                  </a:lnTo>
                  <a:lnTo>
                    <a:pt x="1057" y="625"/>
                  </a:lnTo>
                  <a:lnTo>
                    <a:pt x="817" y="817"/>
                  </a:lnTo>
                  <a:lnTo>
                    <a:pt x="481" y="1297"/>
                  </a:lnTo>
                  <a:lnTo>
                    <a:pt x="241" y="1778"/>
                  </a:lnTo>
                  <a:lnTo>
                    <a:pt x="49" y="2354"/>
                  </a:lnTo>
                  <a:lnTo>
                    <a:pt x="1" y="2978"/>
                  </a:lnTo>
                  <a:lnTo>
                    <a:pt x="1" y="3266"/>
                  </a:lnTo>
                  <a:lnTo>
                    <a:pt x="49" y="3603"/>
                  </a:lnTo>
                  <a:lnTo>
                    <a:pt x="97" y="3939"/>
                  </a:lnTo>
                  <a:lnTo>
                    <a:pt x="193" y="4227"/>
                  </a:lnTo>
                  <a:lnTo>
                    <a:pt x="481" y="4755"/>
                  </a:lnTo>
                  <a:lnTo>
                    <a:pt x="817" y="5235"/>
                  </a:lnTo>
                  <a:lnTo>
                    <a:pt x="1250" y="5620"/>
                  </a:lnTo>
                  <a:lnTo>
                    <a:pt x="1730" y="5956"/>
                  </a:lnTo>
                  <a:lnTo>
                    <a:pt x="2018" y="6052"/>
                  </a:lnTo>
                  <a:lnTo>
                    <a:pt x="2258" y="6148"/>
                  </a:lnTo>
                  <a:lnTo>
                    <a:pt x="2546" y="6196"/>
                  </a:lnTo>
                  <a:lnTo>
                    <a:pt x="2834" y="6244"/>
                  </a:lnTo>
                  <a:lnTo>
                    <a:pt x="3123" y="6244"/>
                  </a:lnTo>
                  <a:lnTo>
                    <a:pt x="3411" y="6196"/>
                  </a:lnTo>
                  <a:lnTo>
                    <a:pt x="3699" y="6148"/>
                  </a:lnTo>
                  <a:lnTo>
                    <a:pt x="3987" y="6052"/>
                  </a:lnTo>
                  <a:lnTo>
                    <a:pt x="4227" y="5908"/>
                  </a:lnTo>
                  <a:lnTo>
                    <a:pt x="4467" y="5764"/>
                  </a:lnTo>
                  <a:lnTo>
                    <a:pt x="4707" y="5572"/>
                  </a:lnTo>
                  <a:lnTo>
                    <a:pt x="4899" y="5380"/>
                  </a:lnTo>
                  <a:lnTo>
                    <a:pt x="5284" y="4947"/>
                  </a:lnTo>
                  <a:lnTo>
                    <a:pt x="5524" y="4419"/>
                  </a:lnTo>
                  <a:lnTo>
                    <a:pt x="5716" y="3843"/>
                  </a:lnTo>
                  <a:lnTo>
                    <a:pt x="5764" y="3218"/>
                  </a:lnTo>
                  <a:lnTo>
                    <a:pt x="5764" y="2930"/>
                  </a:lnTo>
                  <a:lnTo>
                    <a:pt x="5716" y="2594"/>
                  </a:lnTo>
                  <a:lnTo>
                    <a:pt x="5620" y="2306"/>
                  </a:lnTo>
                  <a:lnTo>
                    <a:pt x="5524" y="1970"/>
                  </a:lnTo>
                  <a:lnTo>
                    <a:pt x="5284" y="1441"/>
                  </a:lnTo>
                  <a:lnTo>
                    <a:pt x="4899" y="961"/>
                  </a:lnTo>
                  <a:lnTo>
                    <a:pt x="4467" y="577"/>
                  </a:lnTo>
                  <a:lnTo>
                    <a:pt x="3987" y="241"/>
                  </a:lnTo>
                  <a:lnTo>
                    <a:pt x="3747" y="145"/>
                  </a:lnTo>
                  <a:lnTo>
                    <a:pt x="3459" y="49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9"/>
            <p:cNvSpPr/>
            <p:nvPr/>
          </p:nvSpPr>
          <p:spPr>
            <a:xfrm>
              <a:off x="995700" y="29619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5716" y="2594"/>
                  </a:moveTo>
                  <a:lnTo>
                    <a:pt x="5716" y="2594"/>
                  </a:lnTo>
                  <a:lnTo>
                    <a:pt x="5764" y="2930"/>
                  </a:lnTo>
                  <a:lnTo>
                    <a:pt x="5764" y="3218"/>
                  </a:lnTo>
                  <a:lnTo>
                    <a:pt x="5716" y="3843"/>
                  </a:lnTo>
                  <a:lnTo>
                    <a:pt x="5524" y="4419"/>
                  </a:lnTo>
                  <a:lnTo>
                    <a:pt x="5284" y="4947"/>
                  </a:lnTo>
                  <a:lnTo>
                    <a:pt x="4899" y="5380"/>
                  </a:lnTo>
                  <a:lnTo>
                    <a:pt x="4707" y="5572"/>
                  </a:lnTo>
                  <a:lnTo>
                    <a:pt x="4467" y="5764"/>
                  </a:lnTo>
                  <a:lnTo>
                    <a:pt x="4227" y="5908"/>
                  </a:lnTo>
                  <a:lnTo>
                    <a:pt x="3987" y="6052"/>
                  </a:lnTo>
                  <a:lnTo>
                    <a:pt x="3699" y="6148"/>
                  </a:lnTo>
                  <a:lnTo>
                    <a:pt x="3411" y="6196"/>
                  </a:lnTo>
                  <a:lnTo>
                    <a:pt x="3411" y="6196"/>
                  </a:lnTo>
                  <a:lnTo>
                    <a:pt x="3123" y="6244"/>
                  </a:lnTo>
                  <a:lnTo>
                    <a:pt x="2834" y="6244"/>
                  </a:lnTo>
                  <a:lnTo>
                    <a:pt x="2546" y="6196"/>
                  </a:lnTo>
                  <a:lnTo>
                    <a:pt x="2258" y="6148"/>
                  </a:lnTo>
                  <a:lnTo>
                    <a:pt x="2018" y="6052"/>
                  </a:lnTo>
                  <a:lnTo>
                    <a:pt x="1730" y="5956"/>
                  </a:lnTo>
                  <a:lnTo>
                    <a:pt x="1250" y="5620"/>
                  </a:lnTo>
                  <a:lnTo>
                    <a:pt x="817" y="5235"/>
                  </a:lnTo>
                  <a:lnTo>
                    <a:pt x="481" y="4755"/>
                  </a:lnTo>
                  <a:lnTo>
                    <a:pt x="193" y="4227"/>
                  </a:lnTo>
                  <a:lnTo>
                    <a:pt x="97" y="3939"/>
                  </a:lnTo>
                  <a:lnTo>
                    <a:pt x="49" y="3603"/>
                  </a:lnTo>
                  <a:lnTo>
                    <a:pt x="49" y="3603"/>
                  </a:lnTo>
                  <a:lnTo>
                    <a:pt x="1" y="3266"/>
                  </a:lnTo>
                  <a:lnTo>
                    <a:pt x="1" y="2978"/>
                  </a:lnTo>
                  <a:lnTo>
                    <a:pt x="49" y="2354"/>
                  </a:lnTo>
                  <a:lnTo>
                    <a:pt x="241" y="1778"/>
                  </a:lnTo>
                  <a:lnTo>
                    <a:pt x="481" y="1297"/>
                  </a:lnTo>
                  <a:lnTo>
                    <a:pt x="817" y="817"/>
                  </a:lnTo>
                  <a:lnTo>
                    <a:pt x="1057" y="625"/>
                  </a:lnTo>
                  <a:lnTo>
                    <a:pt x="1250" y="433"/>
                  </a:lnTo>
                  <a:lnTo>
                    <a:pt x="1490" y="289"/>
                  </a:lnTo>
                  <a:lnTo>
                    <a:pt x="1778" y="193"/>
                  </a:lnTo>
                  <a:lnTo>
                    <a:pt x="2066" y="97"/>
                  </a:lnTo>
                  <a:lnTo>
                    <a:pt x="2306" y="1"/>
                  </a:lnTo>
                  <a:lnTo>
                    <a:pt x="2306" y="1"/>
                  </a:lnTo>
                  <a:lnTo>
                    <a:pt x="2642" y="1"/>
                  </a:lnTo>
                  <a:lnTo>
                    <a:pt x="2930" y="1"/>
                  </a:lnTo>
                  <a:lnTo>
                    <a:pt x="3219" y="1"/>
                  </a:lnTo>
                  <a:lnTo>
                    <a:pt x="3459" y="49"/>
                  </a:lnTo>
                  <a:lnTo>
                    <a:pt x="3747" y="145"/>
                  </a:lnTo>
                  <a:lnTo>
                    <a:pt x="3987" y="241"/>
                  </a:lnTo>
                  <a:lnTo>
                    <a:pt x="4467" y="577"/>
                  </a:lnTo>
                  <a:lnTo>
                    <a:pt x="4899" y="961"/>
                  </a:lnTo>
                  <a:lnTo>
                    <a:pt x="5284" y="1441"/>
                  </a:lnTo>
                  <a:lnTo>
                    <a:pt x="5524" y="1970"/>
                  </a:lnTo>
                  <a:lnTo>
                    <a:pt x="5620" y="2306"/>
                  </a:lnTo>
                  <a:lnTo>
                    <a:pt x="5716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9"/>
            <p:cNvSpPr/>
            <p:nvPr/>
          </p:nvSpPr>
          <p:spPr>
            <a:xfrm>
              <a:off x="1066550" y="2999150"/>
              <a:ext cx="55250" cy="85275"/>
            </a:xfrm>
            <a:custGeom>
              <a:avLst/>
              <a:gdLst/>
              <a:ahLst/>
              <a:cxnLst/>
              <a:rect l="l" t="t" r="r" b="b"/>
              <a:pathLst>
                <a:path w="2210" h="3411" extrusionOk="0">
                  <a:moveTo>
                    <a:pt x="1345" y="0"/>
                  </a:moveTo>
                  <a:lnTo>
                    <a:pt x="1105" y="673"/>
                  </a:lnTo>
                  <a:lnTo>
                    <a:pt x="817" y="1393"/>
                  </a:lnTo>
                  <a:lnTo>
                    <a:pt x="433" y="211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289" y="3362"/>
                  </a:lnTo>
                  <a:lnTo>
                    <a:pt x="529" y="3410"/>
                  </a:lnTo>
                  <a:lnTo>
                    <a:pt x="817" y="3362"/>
                  </a:lnTo>
                  <a:lnTo>
                    <a:pt x="1153" y="3266"/>
                  </a:lnTo>
                  <a:lnTo>
                    <a:pt x="1441" y="3122"/>
                  </a:lnTo>
                  <a:lnTo>
                    <a:pt x="1681" y="2882"/>
                  </a:lnTo>
                  <a:lnTo>
                    <a:pt x="1921" y="2642"/>
                  </a:lnTo>
                  <a:lnTo>
                    <a:pt x="2065" y="2306"/>
                  </a:lnTo>
                  <a:lnTo>
                    <a:pt x="2162" y="1970"/>
                  </a:lnTo>
                  <a:lnTo>
                    <a:pt x="2210" y="1633"/>
                  </a:lnTo>
                  <a:lnTo>
                    <a:pt x="2162" y="1249"/>
                  </a:lnTo>
                  <a:lnTo>
                    <a:pt x="2065" y="865"/>
                  </a:lnTo>
                  <a:lnTo>
                    <a:pt x="1873" y="529"/>
                  </a:lnTo>
                  <a:lnTo>
                    <a:pt x="1633" y="241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9"/>
            <p:cNvSpPr/>
            <p:nvPr/>
          </p:nvSpPr>
          <p:spPr>
            <a:xfrm>
              <a:off x="1066550" y="2999150"/>
              <a:ext cx="55250" cy="85275"/>
            </a:xfrm>
            <a:custGeom>
              <a:avLst/>
              <a:gdLst/>
              <a:ahLst/>
              <a:cxnLst/>
              <a:rect l="l" t="t" r="r" b="b"/>
              <a:pathLst>
                <a:path w="2210" h="3411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105" y="673"/>
                  </a:lnTo>
                  <a:lnTo>
                    <a:pt x="817" y="1393"/>
                  </a:lnTo>
                  <a:lnTo>
                    <a:pt x="433" y="2114"/>
                  </a:lnTo>
                  <a:lnTo>
                    <a:pt x="0" y="283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289" y="3362"/>
                  </a:lnTo>
                  <a:lnTo>
                    <a:pt x="529" y="3410"/>
                  </a:lnTo>
                  <a:lnTo>
                    <a:pt x="529" y="3410"/>
                  </a:lnTo>
                  <a:lnTo>
                    <a:pt x="817" y="3362"/>
                  </a:lnTo>
                  <a:lnTo>
                    <a:pt x="817" y="3362"/>
                  </a:lnTo>
                  <a:lnTo>
                    <a:pt x="1153" y="3266"/>
                  </a:lnTo>
                  <a:lnTo>
                    <a:pt x="1441" y="3122"/>
                  </a:lnTo>
                  <a:lnTo>
                    <a:pt x="1681" y="2882"/>
                  </a:lnTo>
                  <a:lnTo>
                    <a:pt x="1921" y="2642"/>
                  </a:lnTo>
                  <a:lnTo>
                    <a:pt x="2065" y="2306"/>
                  </a:lnTo>
                  <a:lnTo>
                    <a:pt x="2162" y="1970"/>
                  </a:lnTo>
                  <a:lnTo>
                    <a:pt x="2210" y="1633"/>
                  </a:lnTo>
                  <a:lnTo>
                    <a:pt x="2162" y="1249"/>
                  </a:lnTo>
                  <a:lnTo>
                    <a:pt x="2162" y="1249"/>
                  </a:lnTo>
                  <a:lnTo>
                    <a:pt x="2065" y="865"/>
                  </a:lnTo>
                  <a:lnTo>
                    <a:pt x="1873" y="529"/>
                  </a:lnTo>
                  <a:lnTo>
                    <a:pt x="1633" y="241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9"/>
            <p:cNvSpPr/>
            <p:nvPr/>
          </p:nvSpPr>
          <p:spPr>
            <a:xfrm>
              <a:off x="594700" y="2834675"/>
              <a:ext cx="471875" cy="447850"/>
            </a:xfrm>
            <a:custGeom>
              <a:avLst/>
              <a:gdLst/>
              <a:ahLst/>
              <a:cxnLst/>
              <a:rect l="l" t="t" r="r" b="b"/>
              <a:pathLst>
                <a:path w="18875" h="17914" extrusionOk="0">
                  <a:moveTo>
                    <a:pt x="10374" y="0"/>
                  </a:moveTo>
                  <a:lnTo>
                    <a:pt x="9606" y="96"/>
                  </a:lnTo>
                  <a:lnTo>
                    <a:pt x="5667" y="1057"/>
                  </a:lnTo>
                  <a:lnTo>
                    <a:pt x="4755" y="1201"/>
                  </a:lnTo>
                  <a:lnTo>
                    <a:pt x="3891" y="1393"/>
                  </a:lnTo>
                  <a:lnTo>
                    <a:pt x="3170" y="1681"/>
                  </a:lnTo>
                  <a:lnTo>
                    <a:pt x="2546" y="2065"/>
                  </a:lnTo>
                  <a:lnTo>
                    <a:pt x="1970" y="2545"/>
                  </a:lnTo>
                  <a:lnTo>
                    <a:pt x="1489" y="3074"/>
                  </a:lnTo>
                  <a:lnTo>
                    <a:pt x="1057" y="3650"/>
                  </a:lnTo>
                  <a:lnTo>
                    <a:pt x="721" y="4274"/>
                  </a:lnTo>
                  <a:lnTo>
                    <a:pt x="481" y="4947"/>
                  </a:lnTo>
                  <a:lnTo>
                    <a:pt x="241" y="5667"/>
                  </a:lnTo>
                  <a:lnTo>
                    <a:pt x="97" y="6435"/>
                  </a:lnTo>
                  <a:lnTo>
                    <a:pt x="49" y="7204"/>
                  </a:lnTo>
                  <a:lnTo>
                    <a:pt x="0" y="7972"/>
                  </a:lnTo>
                  <a:lnTo>
                    <a:pt x="49" y="8741"/>
                  </a:lnTo>
                  <a:lnTo>
                    <a:pt x="97" y="9557"/>
                  </a:lnTo>
                  <a:lnTo>
                    <a:pt x="241" y="10325"/>
                  </a:lnTo>
                  <a:lnTo>
                    <a:pt x="433" y="11574"/>
                  </a:lnTo>
                  <a:lnTo>
                    <a:pt x="385" y="12006"/>
                  </a:lnTo>
                  <a:lnTo>
                    <a:pt x="385" y="12391"/>
                  </a:lnTo>
                  <a:lnTo>
                    <a:pt x="433" y="12775"/>
                  </a:lnTo>
                  <a:lnTo>
                    <a:pt x="481" y="13159"/>
                  </a:lnTo>
                  <a:lnTo>
                    <a:pt x="577" y="13543"/>
                  </a:lnTo>
                  <a:lnTo>
                    <a:pt x="673" y="13879"/>
                  </a:lnTo>
                  <a:lnTo>
                    <a:pt x="817" y="14264"/>
                  </a:lnTo>
                  <a:lnTo>
                    <a:pt x="961" y="14552"/>
                  </a:lnTo>
                  <a:lnTo>
                    <a:pt x="1393" y="15176"/>
                  </a:lnTo>
                  <a:lnTo>
                    <a:pt x="1873" y="15752"/>
                  </a:lnTo>
                  <a:lnTo>
                    <a:pt x="2450" y="16233"/>
                  </a:lnTo>
                  <a:lnTo>
                    <a:pt x="3074" y="16665"/>
                  </a:lnTo>
                  <a:lnTo>
                    <a:pt x="3794" y="17049"/>
                  </a:lnTo>
                  <a:lnTo>
                    <a:pt x="4515" y="17337"/>
                  </a:lnTo>
                  <a:lnTo>
                    <a:pt x="5283" y="17577"/>
                  </a:lnTo>
                  <a:lnTo>
                    <a:pt x="6100" y="17769"/>
                  </a:lnTo>
                  <a:lnTo>
                    <a:pt x="6916" y="17865"/>
                  </a:lnTo>
                  <a:lnTo>
                    <a:pt x="7733" y="17913"/>
                  </a:lnTo>
                  <a:lnTo>
                    <a:pt x="8501" y="17865"/>
                  </a:lnTo>
                  <a:lnTo>
                    <a:pt x="9317" y="17769"/>
                  </a:lnTo>
                  <a:lnTo>
                    <a:pt x="12535" y="17193"/>
                  </a:lnTo>
                  <a:lnTo>
                    <a:pt x="13303" y="17049"/>
                  </a:lnTo>
                  <a:lnTo>
                    <a:pt x="14024" y="16809"/>
                  </a:lnTo>
                  <a:lnTo>
                    <a:pt x="14744" y="16473"/>
                  </a:lnTo>
                  <a:lnTo>
                    <a:pt x="15369" y="16088"/>
                  </a:lnTo>
                  <a:lnTo>
                    <a:pt x="15993" y="15656"/>
                  </a:lnTo>
                  <a:lnTo>
                    <a:pt x="16521" y="15176"/>
                  </a:lnTo>
                  <a:lnTo>
                    <a:pt x="17049" y="14648"/>
                  </a:lnTo>
                  <a:lnTo>
                    <a:pt x="17482" y="14071"/>
                  </a:lnTo>
                  <a:lnTo>
                    <a:pt x="17866" y="13447"/>
                  </a:lnTo>
                  <a:lnTo>
                    <a:pt x="18202" y="12775"/>
                  </a:lnTo>
                  <a:lnTo>
                    <a:pt x="18490" y="12102"/>
                  </a:lnTo>
                  <a:lnTo>
                    <a:pt x="18682" y="11382"/>
                  </a:lnTo>
                  <a:lnTo>
                    <a:pt x="18826" y="10662"/>
                  </a:lnTo>
                  <a:lnTo>
                    <a:pt x="18874" y="9893"/>
                  </a:lnTo>
                  <a:lnTo>
                    <a:pt x="18874" y="9125"/>
                  </a:lnTo>
                  <a:lnTo>
                    <a:pt x="18778" y="8356"/>
                  </a:lnTo>
                  <a:lnTo>
                    <a:pt x="18538" y="7108"/>
                  </a:lnTo>
                  <a:lnTo>
                    <a:pt x="18346" y="6339"/>
                  </a:lnTo>
                  <a:lnTo>
                    <a:pt x="18106" y="5571"/>
                  </a:lnTo>
                  <a:lnTo>
                    <a:pt x="17818" y="4851"/>
                  </a:lnTo>
                  <a:lnTo>
                    <a:pt x="17434" y="4130"/>
                  </a:lnTo>
                  <a:lnTo>
                    <a:pt x="17001" y="3458"/>
                  </a:lnTo>
                  <a:lnTo>
                    <a:pt x="16473" y="2834"/>
                  </a:lnTo>
                  <a:lnTo>
                    <a:pt x="15945" y="2257"/>
                  </a:lnTo>
                  <a:lnTo>
                    <a:pt x="15369" y="1777"/>
                  </a:lnTo>
                  <a:lnTo>
                    <a:pt x="14744" y="1297"/>
                  </a:lnTo>
                  <a:lnTo>
                    <a:pt x="14072" y="864"/>
                  </a:lnTo>
                  <a:lnTo>
                    <a:pt x="13351" y="576"/>
                  </a:lnTo>
                  <a:lnTo>
                    <a:pt x="12631" y="288"/>
                  </a:lnTo>
                  <a:lnTo>
                    <a:pt x="11911" y="96"/>
                  </a:lnTo>
                  <a:lnTo>
                    <a:pt x="11142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9"/>
            <p:cNvSpPr/>
            <p:nvPr/>
          </p:nvSpPr>
          <p:spPr>
            <a:xfrm>
              <a:off x="594700" y="2834675"/>
              <a:ext cx="471875" cy="447850"/>
            </a:xfrm>
            <a:custGeom>
              <a:avLst/>
              <a:gdLst/>
              <a:ahLst/>
              <a:cxnLst/>
              <a:rect l="l" t="t" r="r" b="b"/>
              <a:pathLst>
                <a:path w="18875" h="17914" fill="none" extrusionOk="0">
                  <a:moveTo>
                    <a:pt x="9606" y="96"/>
                  </a:moveTo>
                  <a:lnTo>
                    <a:pt x="5667" y="1057"/>
                  </a:lnTo>
                  <a:lnTo>
                    <a:pt x="5667" y="1057"/>
                  </a:lnTo>
                  <a:lnTo>
                    <a:pt x="4755" y="1201"/>
                  </a:lnTo>
                  <a:lnTo>
                    <a:pt x="3891" y="1393"/>
                  </a:lnTo>
                  <a:lnTo>
                    <a:pt x="3170" y="1681"/>
                  </a:lnTo>
                  <a:lnTo>
                    <a:pt x="2546" y="2065"/>
                  </a:lnTo>
                  <a:lnTo>
                    <a:pt x="1970" y="2545"/>
                  </a:lnTo>
                  <a:lnTo>
                    <a:pt x="1489" y="3074"/>
                  </a:lnTo>
                  <a:lnTo>
                    <a:pt x="1057" y="3650"/>
                  </a:lnTo>
                  <a:lnTo>
                    <a:pt x="721" y="4274"/>
                  </a:lnTo>
                  <a:lnTo>
                    <a:pt x="481" y="4947"/>
                  </a:lnTo>
                  <a:lnTo>
                    <a:pt x="241" y="5667"/>
                  </a:lnTo>
                  <a:lnTo>
                    <a:pt x="97" y="6435"/>
                  </a:lnTo>
                  <a:lnTo>
                    <a:pt x="49" y="7204"/>
                  </a:lnTo>
                  <a:lnTo>
                    <a:pt x="0" y="7972"/>
                  </a:lnTo>
                  <a:lnTo>
                    <a:pt x="49" y="8741"/>
                  </a:lnTo>
                  <a:lnTo>
                    <a:pt x="97" y="9557"/>
                  </a:lnTo>
                  <a:lnTo>
                    <a:pt x="241" y="10325"/>
                  </a:lnTo>
                  <a:lnTo>
                    <a:pt x="433" y="11574"/>
                  </a:lnTo>
                  <a:lnTo>
                    <a:pt x="433" y="11574"/>
                  </a:lnTo>
                  <a:lnTo>
                    <a:pt x="385" y="12006"/>
                  </a:lnTo>
                  <a:lnTo>
                    <a:pt x="385" y="12391"/>
                  </a:lnTo>
                  <a:lnTo>
                    <a:pt x="433" y="12775"/>
                  </a:lnTo>
                  <a:lnTo>
                    <a:pt x="481" y="13159"/>
                  </a:lnTo>
                  <a:lnTo>
                    <a:pt x="577" y="13543"/>
                  </a:lnTo>
                  <a:lnTo>
                    <a:pt x="673" y="13879"/>
                  </a:lnTo>
                  <a:lnTo>
                    <a:pt x="817" y="14264"/>
                  </a:lnTo>
                  <a:lnTo>
                    <a:pt x="961" y="14552"/>
                  </a:lnTo>
                  <a:lnTo>
                    <a:pt x="1393" y="15176"/>
                  </a:lnTo>
                  <a:lnTo>
                    <a:pt x="1873" y="15752"/>
                  </a:lnTo>
                  <a:lnTo>
                    <a:pt x="2450" y="16233"/>
                  </a:lnTo>
                  <a:lnTo>
                    <a:pt x="3074" y="16665"/>
                  </a:lnTo>
                  <a:lnTo>
                    <a:pt x="3794" y="17049"/>
                  </a:lnTo>
                  <a:lnTo>
                    <a:pt x="4515" y="17337"/>
                  </a:lnTo>
                  <a:lnTo>
                    <a:pt x="5283" y="17577"/>
                  </a:lnTo>
                  <a:lnTo>
                    <a:pt x="6100" y="17769"/>
                  </a:lnTo>
                  <a:lnTo>
                    <a:pt x="6916" y="17865"/>
                  </a:lnTo>
                  <a:lnTo>
                    <a:pt x="7733" y="17913"/>
                  </a:lnTo>
                  <a:lnTo>
                    <a:pt x="8501" y="17865"/>
                  </a:lnTo>
                  <a:lnTo>
                    <a:pt x="9317" y="17769"/>
                  </a:lnTo>
                  <a:lnTo>
                    <a:pt x="12535" y="17193"/>
                  </a:lnTo>
                  <a:lnTo>
                    <a:pt x="12535" y="17193"/>
                  </a:lnTo>
                  <a:lnTo>
                    <a:pt x="13303" y="17049"/>
                  </a:lnTo>
                  <a:lnTo>
                    <a:pt x="14024" y="16809"/>
                  </a:lnTo>
                  <a:lnTo>
                    <a:pt x="14744" y="16473"/>
                  </a:lnTo>
                  <a:lnTo>
                    <a:pt x="15369" y="16088"/>
                  </a:lnTo>
                  <a:lnTo>
                    <a:pt x="15993" y="15656"/>
                  </a:lnTo>
                  <a:lnTo>
                    <a:pt x="16521" y="15176"/>
                  </a:lnTo>
                  <a:lnTo>
                    <a:pt x="17049" y="14648"/>
                  </a:lnTo>
                  <a:lnTo>
                    <a:pt x="17482" y="14071"/>
                  </a:lnTo>
                  <a:lnTo>
                    <a:pt x="17866" y="13447"/>
                  </a:lnTo>
                  <a:lnTo>
                    <a:pt x="18202" y="12775"/>
                  </a:lnTo>
                  <a:lnTo>
                    <a:pt x="18490" y="12102"/>
                  </a:lnTo>
                  <a:lnTo>
                    <a:pt x="18682" y="11382"/>
                  </a:lnTo>
                  <a:lnTo>
                    <a:pt x="18826" y="10662"/>
                  </a:lnTo>
                  <a:lnTo>
                    <a:pt x="18874" y="9893"/>
                  </a:lnTo>
                  <a:lnTo>
                    <a:pt x="18874" y="9125"/>
                  </a:lnTo>
                  <a:lnTo>
                    <a:pt x="18778" y="8356"/>
                  </a:lnTo>
                  <a:lnTo>
                    <a:pt x="18538" y="7108"/>
                  </a:lnTo>
                  <a:lnTo>
                    <a:pt x="18538" y="7108"/>
                  </a:lnTo>
                  <a:lnTo>
                    <a:pt x="18346" y="6339"/>
                  </a:lnTo>
                  <a:lnTo>
                    <a:pt x="18106" y="5571"/>
                  </a:lnTo>
                  <a:lnTo>
                    <a:pt x="17818" y="4851"/>
                  </a:lnTo>
                  <a:lnTo>
                    <a:pt x="17434" y="4130"/>
                  </a:lnTo>
                  <a:lnTo>
                    <a:pt x="17001" y="3458"/>
                  </a:lnTo>
                  <a:lnTo>
                    <a:pt x="16473" y="2834"/>
                  </a:lnTo>
                  <a:lnTo>
                    <a:pt x="15945" y="2257"/>
                  </a:lnTo>
                  <a:lnTo>
                    <a:pt x="15369" y="1777"/>
                  </a:lnTo>
                  <a:lnTo>
                    <a:pt x="14744" y="1297"/>
                  </a:lnTo>
                  <a:lnTo>
                    <a:pt x="14072" y="864"/>
                  </a:lnTo>
                  <a:lnTo>
                    <a:pt x="13351" y="576"/>
                  </a:lnTo>
                  <a:lnTo>
                    <a:pt x="12631" y="288"/>
                  </a:lnTo>
                  <a:lnTo>
                    <a:pt x="11911" y="96"/>
                  </a:lnTo>
                  <a:lnTo>
                    <a:pt x="11142" y="0"/>
                  </a:lnTo>
                  <a:lnTo>
                    <a:pt x="10374" y="0"/>
                  </a:lnTo>
                  <a:lnTo>
                    <a:pt x="9606" y="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9"/>
            <p:cNvSpPr/>
            <p:nvPr/>
          </p:nvSpPr>
          <p:spPr>
            <a:xfrm>
              <a:off x="754375" y="3097600"/>
              <a:ext cx="165725" cy="103275"/>
            </a:xfrm>
            <a:custGeom>
              <a:avLst/>
              <a:gdLst/>
              <a:ahLst/>
              <a:cxnLst/>
              <a:rect l="l" t="t" r="r" b="b"/>
              <a:pathLst>
                <a:path w="6629" h="4131" extrusionOk="0">
                  <a:moveTo>
                    <a:pt x="4851" y="1"/>
                  </a:moveTo>
                  <a:lnTo>
                    <a:pt x="4371" y="97"/>
                  </a:lnTo>
                  <a:lnTo>
                    <a:pt x="4035" y="241"/>
                  </a:lnTo>
                  <a:lnTo>
                    <a:pt x="3747" y="433"/>
                  </a:lnTo>
                  <a:lnTo>
                    <a:pt x="3315" y="817"/>
                  </a:lnTo>
                  <a:lnTo>
                    <a:pt x="3122" y="913"/>
                  </a:lnTo>
                  <a:lnTo>
                    <a:pt x="2882" y="913"/>
                  </a:lnTo>
                  <a:lnTo>
                    <a:pt x="2642" y="817"/>
                  </a:lnTo>
                  <a:lnTo>
                    <a:pt x="2354" y="673"/>
                  </a:lnTo>
                  <a:lnTo>
                    <a:pt x="1826" y="337"/>
                  </a:lnTo>
                  <a:lnTo>
                    <a:pt x="1490" y="193"/>
                  </a:lnTo>
                  <a:lnTo>
                    <a:pt x="1201" y="145"/>
                  </a:lnTo>
                  <a:lnTo>
                    <a:pt x="1009" y="145"/>
                  </a:lnTo>
                  <a:lnTo>
                    <a:pt x="865" y="193"/>
                  </a:lnTo>
                  <a:lnTo>
                    <a:pt x="673" y="241"/>
                  </a:lnTo>
                  <a:lnTo>
                    <a:pt x="481" y="337"/>
                  </a:lnTo>
                  <a:lnTo>
                    <a:pt x="337" y="529"/>
                  </a:lnTo>
                  <a:lnTo>
                    <a:pt x="193" y="721"/>
                  </a:lnTo>
                  <a:lnTo>
                    <a:pt x="97" y="1009"/>
                  </a:lnTo>
                  <a:lnTo>
                    <a:pt x="1" y="1297"/>
                  </a:lnTo>
                  <a:lnTo>
                    <a:pt x="1" y="1633"/>
                  </a:lnTo>
                  <a:lnTo>
                    <a:pt x="49" y="2018"/>
                  </a:lnTo>
                  <a:lnTo>
                    <a:pt x="145" y="2354"/>
                  </a:lnTo>
                  <a:lnTo>
                    <a:pt x="289" y="2690"/>
                  </a:lnTo>
                  <a:lnTo>
                    <a:pt x="481" y="3026"/>
                  </a:lnTo>
                  <a:lnTo>
                    <a:pt x="769" y="3362"/>
                  </a:lnTo>
                  <a:lnTo>
                    <a:pt x="1153" y="3650"/>
                  </a:lnTo>
                  <a:lnTo>
                    <a:pt x="1586" y="3843"/>
                  </a:lnTo>
                  <a:lnTo>
                    <a:pt x="2066" y="4035"/>
                  </a:lnTo>
                  <a:lnTo>
                    <a:pt x="2690" y="4131"/>
                  </a:lnTo>
                  <a:lnTo>
                    <a:pt x="3363" y="4131"/>
                  </a:lnTo>
                  <a:lnTo>
                    <a:pt x="4179" y="4083"/>
                  </a:lnTo>
                  <a:lnTo>
                    <a:pt x="4707" y="3987"/>
                  </a:lnTo>
                  <a:lnTo>
                    <a:pt x="5188" y="3795"/>
                  </a:lnTo>
                  <a:lnTo>
                    <a:pt x="5572" y="3554"/>
                  </a:lnTo>
                  <a:lnTo>
                    <a:pt x="5908" y="3314"/>
                  </a:lnTo>
                  <a:lnTo>
                    <a:pt x="6196" y="2978"/>
                  </a:lnTo>
                  <a:lnTo>
                    <a:pt x="6388" y="2642"/>
                  </a:lnTo>
                  <a:lnTo>
                    <a:pt x="6532" y="2306"/>
                  </a:lnTo>
                  <a:lnTo>
                    <a:pt x="6580" y="1970"/>
                  </a:lnTo>
                  <a:lnTo>
                    <a:pt x="6628" y="1633"/>
                  </a:lnTo>
                  <a:lnTo>
                    <a:pt x="6580" y="1297"/>
                  </a:lnTo>
                  <a:lnTo>
                    <a:pt x="6484" y="961"/>
                  </a:lnTo>
                  <a:lnTo>
                    <a:pt x="6388" y="673"/>
                  </a:lnTo>
                  <a:lnTo>
                    <a:pt x="6196" y="433"/>
                  </a:lnTo>
                  <a:lnTo>
                    <a:pt x="5956" y="241"/>
                  </a:lnTo>
                  <a:lnTo>
                    <a:pt x="5716" y="97"/>
                  </a:lnTo>
                  <a:lnTo>
                    <a:pt x="5380" y="49"/>
                  </a:lnTo>
                  <a:lnTo>
                    <a:pt x="509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9"/>
            <p:cNvSpPr/>
            <p:nvPr/>
          </p:nvSpPr>
          <p:spPr>
            <a:xfrm>
              <a:off x="754375" y="3133625"/>
              <a:ext cx="128500" cy="67250"/>
            </a:xfrm>
            <a:custGeom>
              <a:avLst/>
              <a:gdLst/>
              <a:ahLst/>
              <a:cxnLst/>
              <a:rect l="l" t="t" r="r" b="b"/>
              <a:pathLst>
                <a:path w="5140" h="2690" extrusionOk="0">
                  <a:moveTo>
                    <a:pt x="1105" y="0"/>
                  </a:moveTo>
                  <a:lnTo>
                    <a:pt x="721" y="48"/>
                  </a:lnTo>
                  <a:lnTo>
                    <a:pt x="1" y="144"/>
                  </a:lnTo>
                  <a:lnTo>
                    <a:pt x="49" y="625"/>
                  </a:lnTo>
                  <a:lnTo>
                    <a:pt x="241" y="1153"/>
                  </a:lnTo>
                  <a:lnTo>
                    <a:pt x="337" y="1393"/>
                  </a:lnTo>
                  <a:lnTo>
                    <a:pt x="481" y="1633"/>
                  </a:lnTo>
                  <a:lnTo>
                    <a:pt x="673" y="1825"/>
                  </a:lnTo>
                  <a:lnTo>
                    <a:pt x="913" y="2017"/>
                  </a:lnTo>
                  <a:lnTo>
                    <a:pt x="1201" y="2209"/>
                  </a:lnTo>
                  <a:lnTo>
                    <a:pt x="1490" y="2402"/>
                  </a:lnTo>
                  <a:lnTo>
                    <a:pt x="1826" y="2498"/>
                  </a:lnTo>
                  <a:lnTo>
                    <a:pt x="2210" y="2594"/>
                  </a:lnTo>
                  <a:lnTo>
                    <a:pt x="2642" y="2690"/>
                  </a:lnTo>
                  <a:lnTo>
                    <a:pt x="3603" y="2690"/>
                  </a:lnTo>
                  <a:lnTo>
                    <a:pt x="4179" y="2642"/>
                  </a:lnTo>
                  <a:lnTo>
                    <a:pt x="4659" y="2546"/>
                  </a:lnTo>
                  <a:lnTo>
                    <a:pt x="5140" y="2402"/>
                  </a:lnTo>
                  <a:lnTo>
                    <a:pt x="4899" y="1921"/>
                  </a:lnTo>
                  <a:lnTo>
                    <a:pt x="4563" y="1489"/>
                  </a:lnTo>
                  <a:lnTo>
                    <a:pt x="4179" y="1105"/>
                  </a:lnTo>
                  <a:lnTo>
                    <a:pt x="3747" y="769"/>
                  </a:lnTo>
                  <a:lnTo>
                    <a:pt x="3267" y="481"/>
                  </a:lnTo>
                  <a:lnTo>
                    <a:pt x="2690" y="288"/>
                  </a:lnTo>
                  <a:lnTo>
                    <a:pt x="2114" y="96"/>
                  </a:lnTo>
                  <a:lnTo>
                    <a:pt x="1490" y="48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9"/>
            <p:cNvSpPr/>
            <p:nvPr/>
          </p:nvSpPr>
          <p:spPr>
            <a:xfrm>
              <a:off x="761575" y="3097600"/>
              <a:ext cx="142900" cy="51650"/>
            </a:xfrm>
            <a:custGeom>
              <a:avLst/>
              <a:gdLst/>
              <a:ahLst/>
              <a:cxnLst/>
              <a:rect l="l" t="t" r="r" b="b"/>
              <a:pathLst>
                <a:path w="5716" h="2066" extrusionOk="0">
                  <a:moveTo>
                    <a:pt x="4563" y="1"/>
                  </a:moveTo>
                  <a:lnTo>
                    <a:pt x="4083" y="97"/>
                  </a:lnTo>
                  <a:lnTo>
                    <a:pt x="3747" y="241"/>
                  </a:lnTo>
                  <a:lnTo>
                    <a:pt x="3459" y="433"/>
                  </a:lnTo>
                  <a:lnTo>
                    <a:pt x="3027" y="817"/>
                  </a:lnTo>
                  <a:lnTo>
                    <a:pt x="2834" y="913"/>
                  </a:lnTo>
                  <a:lnTo>
                    <a:pt x="2594" y="913"/>
                  </a:lnTo>
                  <a:lnTo>
                    <a:pt x="2354" y="817"/>
                  </a:lnTo>
                  <a:lnTo>
                    <a:pt x="2066" y="673"/>
                  </a:lnTo>
                  <a:lnTo>
                    <a:pt x="1538" y="337"/>
                  </a:lnTo>
                  <a:lnTo>
                    <a:pt x="1202" y="193"/>
                  </a:lnTo>
                  <a:lnTo>
                    <a:pt x="913" y="145"/>
                  </a:lnTo>
                  <a:lnTo>
                    <a:pt x="721" y="145"/>
                  </a:lnTo>
                  <a:lnTo>
                    <a:pt x="577" y="193"/>
                  </a:lnTo>
                  <a:lnTo>
                    <a:pt x="385" y="241"/>
                  </a:lnTo>
                  <a:lnTo>
                    <a:pt x="193" y="337"/>
                  </a:lnTo>
                  <a:lnTo>
                    <a:pt x="1" y="529"/>
                  </a:lnTo>
                  <a:lnTo>
                    <a:pt x="193" y="817"/>
                  </a:lnTo>
                  <a:lnTo>
                    <a:pt x="433" y="1105"/>
                  </a:lnTo>
                  <a:lnTo>
                    <a:pt x="721" y="1345"/>
                  </a:lnTo>
                  <a:lnTo>
                    <a:pt x="1058" y="1585"/>
                  </a:lnTo>
                  <a:lnTo>
                    <a:pt x="1394" y="1777"/>
                  </a:lnTo>
                  <a:lnTo>
                    <a:pt x="1778" y="1874"/>
                  </a:lnTo>
                  <a:lnTo>
                    <a:pt x="2162" y="2018"/>
                  </a:lnTo>
                  <a:lnTo>
                    <a:pt x="2594" y="2066"/>
                  </a:lnTo>
                  <a:lnTo>
                    <a:pt x="3123" y="2066"/>
                  </a:lnTo>
                  <a:lnTo>
                    <a:pt x="3651" y="1970"/>
                  </a:lnTo>
                  <a:lnTo>
                    <a:pt x="4083" y="1825"/>
                  </a:lnTo>
                  <a:lnTo>
                    <a:pt x="4563" y="1633"/>
                  </a:lnTo>
                  <a:lnTo>
                    <a:pt x="4948" y="1345"/>
                  </a:lnTo>
                  <a:lnTo>
                    <a:pt x="5236" y="1057"/>
                  </a:lnTo>
                  <a:lnTo>
                    <a:pt x="5524" y="673"/>
                  </a:lnTo>
                  <a:lnTo>
                    <a:pt x="5716" y="289"/>
                  </a:lnTo>
                  <a:lnTo>
                    <a:pt x="5428" y="97"/>
                  </a:lnTo>
                  <a:lnTo>
                    <a:pt x="5092" y="49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9"/>
            <p:cNvSpPr/>
            <p:nvPr/>
          </p:nvSpPr>
          <p:spPr>
            <a:xfrm>
              <a:off x="523875" y="3025575"/>
              <a:ext cx="144100" cy="157300"/>
            </a:xfrm>
            <a:custGeom>
              <a:avLst/>
              <a:gdLst/>
              <a:ahLst/>
              <a:cxnLst/>
              <a:rect l="l" t="t" r="r" b="b"/>
              <a:pathLst>
                <a:path w="5764" h="6292" extrusionOk="0">
                  <a:moveTo>
                    <a:pt x="2641" y="0"/>
                  </a:moveTo>
                  <a:lnTo>
                    <a:pt x="2353" y="48"/>
                  </a:lnTo>
                  <a:lnTo>
                    <a:pt x="2065" y="144"/>
                  </a:lnTo>
                  <a:lnTo>
                    <a:pt x="1777" y="240"/>
                  </a:lnTo>
                  <a:lnTo>
                    <a:pt x="1489" y="336"/>
                  </a:lnTo>
                  <a:lnTo>
                    <a:pt x="1249" y="480"/>
                  </a:lnTo>
                  <a:lnTo>
                    <a:pt x="1057" y="672"/>
                  </a:lnTo>
                  <a:lnTo>
                    <a:pt x="816" y="864"/>
                  </a:lnTo>
                  <a:lnTo>
                    <a:pt x="480" y="1297"/>
                  </a:lnTo>
                  <a:lnTo>
                    <a:pt x="240" y="1825"/>
                  </a:lnTo>
                  <a:lnTo>
                    <a:pt x="48" y="2401"/>
                  </a:lnTo>
                  <a:lnTo>
                    <a:pt x="0" y="3026"/>
                  </a:lnTo>
                  <a:lnTo>
                    <a:pt x="0" y="3314"/>
                  </a:lnTo>
                  <a:lnTo>
                    <a:pt x="48" y="3650"/>
                  </a:lnTo>
                  <a:lnTo>
                    <a:pt x="96" y="3938"/>
                  </a:lnTo>
                  <a:lnTo>
                    <a:pt x="192" y="4274"/>
                  </a:lnTo>
                  <a:lnTo>
                    <a:pt x="480" y="4803"/>
                  </a:lnTo>
                  <a:lnTo>
                    <a:pt x="816" y="5283"/>
                  </a:lnTo>
                  <a:lnTo>
                    <a:pt x="1249" y="5667"/>
                  </a:lnTo>
                  <a:lnTo>
                    <a:pt x="1729" y="6003"/>
                  </a:lnTo>
                  <a:lnTo>
                    <a:pt x="2017" y="6099"/>
                  </a:lnTo>
                  <a:lnTo>
                    <a:pt x="2257" y="6195"/>
                  </a:lnTo>
                  <a:lnTo>
                    <a:pt x="2545" y="6243"/>
                  </a:lnTo>
                  <a:lnTo>
                    <a:pt x="2833" y="6291"/>
                  </a:lnTo>
                  <a:lnTo>
                    <a:pt x="3122" y="6291"/>
                  </a:lnTo>
                  <a:lnTo>
                    <a:pt x="3410" y="6243"/>
                  </a:lnTo>
                  <a:lnTo>
                    <a:pt x="3698" y="6147"/>
                  </a:lnTo>
                  <a:lnTo>
                    <a:pt x="3986" y="6051"/>
                  </a:lnTo>
                  <a:lnTo>
                    <a:pt x="4226" y="5955"/>
                  </a:lnTo>
                  <a:lnTo>
                    <a:pt x="4466" y="5811"/>
                  </a:lnTo>
                  <a:lnTo>
                    <a:pt x="4706" y="5619"/>
                  </a:lnTo>
                  <a:lnTo>
                    <a:pt x="4899" y="5427"/>
                  </a:lnTo>
                  <a:lnTo>
                    <a:pt x="5283" y="4995"/>
                  </a:lnTo>
                  <a:lnTo>
                    <a:pt x="5523" y="4466"/>
                  </a:lnTo>
                  <a:lnTo>
                    <a:pt x="5715" y="3890"/>
                  </a:lnTo>
                  <a:lnTo>
                    <a:pt x="5763" y="3266"/>
                  </a:lnTo>
                  <a:lnTo>
                    <a:pt x="5763" y="2978"/>
                  </a:lnTo>
                  <a:lnTo>
                    <a:pt x="5715" y="2641"/>
                  </a:lnTo>
                  <a:lnTo>
                    <a:pt x="5619" y="2353"/>
                  </a:lnTo>
                  <a:lnTo>
                    <a:pt x="5523" y="2017"/>
                  </a:lnTo>
                  <a:lnTo>
                    <a:pt x="5283" y="1489"/>
                  </a:lnTo>
                  <a:lnTo>
                    <a:pt x="4899" y="1009"/>
                  </a:lnTo>
                  <a:lnTo>
                    <a:pt x="4514" y="624"/>
                  </a:lnTo>
                  <a:lnTo>
                    <a:pt x="3986" y="288"/>
                  </a:lnTo>
                  <a:lnTo>
                    <a:pt x="3746" y="192"/>
                  </a:lnTo>
                  <a:lnTo>
                    <a:pt x="3458" y="96"/>
                  </a:lnTo>
                  <a:lnTo>
                    <a:pt x="3218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9"/>
            <p:cNvSpPr/>
            <p:nvPr/>
          </p:nvSpPr>
          <p:spPr>
            <a:xfrm>
              <a:off x="523875" y="3025575"/>
              <a:ext cx="144100" cy="157300"/>
            </a:xfrm>
            <a:custGeom>
              <a:avLst/>
              <a:gdLst/>
              <a:ahLst/>
              <a:cxnLst/>
              <a:rect l="l" t="t" r="r" b="b"/>
              <a:pathLst>
                <a:path w="5764" h="6292" fill="none" extrusionOk="0">
                  <a:moveTo>
                    <a:pt x="5715" y="2641"/>
                  </a:moveTo>
                  <a:lnTo>
                    <a:pt x="5715" y="2641"/>
                  </a:lnTo>
                  <a:lnTo>
                    <a:pt x="5763" y="2978"/>
                  </a:lnTo>
                  <a:lnTo>
                    <a:pt x="5763" y="3266"/>
                  </a:lnTo>
                  <a:lnTo>
                    <a:pt x="5715" y="3890"/>
                  </a:lnTo>
                  <a:lnTo>
                    <a:pt x="5523" y="4466"/>
                  </a:lnTo>
                  <a:lnTo>
                    <a:pt x="5283" y="4995"/>
                  </a:lnTo>
                  <a:lnTo>
                    <a:pt x="4899" y="5427"/>
                  </a:lnTo>
                  <a:lnTo>
                    <a:pt x="4706" y="5619"/>
                  </a:lnTo>
                  <a:lnTo>
                    <a:pt x="4466" y="5811"/>
                  </a:lnTo>
                  <a:lnTo>
                    <a:pt x="4226" y="5955"/>
                  </a:lnTo>
                  <a:lnTo>
                    <a:pt x="3986" y="6051"/>
                  </a:lnTo>
                  <a:lnTo>
                    <a:pt x="3698" y="6147"/>
                  </a:lnTo>
                  <a:lnTo>
                    <a:pt x="3410" y="6243"/>
                  </a:lnTo>
                  <a:lnTo>
                    <a:pt x="3410" y="6243"/>
                  </a:lnTo>
                  <a:lnTo>
                    <a:pt x="3122" y="6291"/>
                  </a:lnTo>
                  <a:lnTo>
                    <a:pt x="2833" y="6291"/>
                  </a:lnTo>
                  <a:lnTo>
                    <a:pt x="2545" y="6243"/>
                  </a:lnTo>
                  <a:lnTo>
                    <a:pt x="2257" y="6195"/>
                  </a:lnTo>
                  <a:lnTo>
                    <a:pt x="2017" y="6099"/>
                  </a:lnTo>
                  <a:lnTo>
                    <a:pt x="1729" y="6003"/>
                  </a:lnTo>
                  <a:lnTo>
                    <a:pt x="1249" y="5667"/>
                  </a:lnTo>
                  <a:lnTo>
                    <a:pt x="816" y="5283"/>
                  </a:lnTo>
                  <a:lnTo>
                    <a:pt x="480" y="4803"/>
                  </a:lnTo>
                  <a:lnTo>
                    <a:pt x="192" y="4274"/>
                  </a:lnTo>
                  <a:lnTo>
                    <a:pt x="96" y="3938"/>
                  </a:lnTo>
                  <a:lnTo>
                    <a:pt x="48" y="3650"/>
                  </a:lnTo>
                  <a:lnTo>
                    <a:pt x="48" y="3650"/>
                  </a:lnTo>
                  <a:lnTo>
                    <a:pt x="0" y="3314"/>
                  </a:lnTo>
                  <a:lnTo>
                    <a:pt x="0" y="3026"/>
                  </a:lnTo>
                  <a:lnTo>
                    <a:pt x="48" y="2401"/>
                  </a:lnTo>
                  <a:lnTo>
                    <a:pt x="240" y="1825"/>
                  </a:lnTo>
                  <a:lnTo>
                    <a:pt x="480" y="1297"/>
                  </a:lnTo>
                  <a:lnTo>
                    <a:pt x="816" y="864"/>
                  </a:lnTo>
                  <a:lnTo>
                    <a:pt x="1057" y="672"/>
                  </a:lnTo>
                  <a:lnTo>
                    <a:pt x="1249" y="480"/>
                  </a:lnTo>
                  <a:lnTo>
                    <a:pt x="1489" y="336"/>
                  </a:lnTo>
                  <a:lnTo>
                    <a:pt x="1777" y="240"/>
                  </a:lnTo>
                  <a:lnTo>
                    <a:pt x="2065" y="144"/>
                  </a:lnTo>
                  <a:lnTo>
                    <a:pt x="2353" y="48"/>
                  </a:lnTo>
                  <a:lnTo>
                    <a:pt x="2353" y="48"/>
                  </a:lnTo>
                  <a:lnTo>
                    <a:pt x="2641" y="0"/>
                  </a:lnTo>
                  <a:lnTo>
                    <a:pt x="2930" y="0"/>
                  </a:lnTo>
                  <a:lnTo>
                    <a:pt x="3218" y="48"/>
                  </a:lnTo>
                  <a:lnTo>
                    <a:pt x="3458" y="96"/>
                  </a:lnTo>
                  <a:lnTo>
                    <a:pt x="3746" y="192"/>
                  </a:lnTo>
                  <a:lnTo>
                    <a:pt x="3986" y="288"/>
                  </a:lnTo>
                  <a:lnTo>
                    <a:pt x="4514" y="624"/>
                  </a:lnTo>
                  <a:lnTo>
                    <a:pt x="4899" y="1009"/>
                  </a:lnTo>
                  <a:lnTo>
                    <a:pt x="5283" y="1489"/>
                  </a:lnTo>
                  <a:lnTo>
                    <a:pt x="5523" y="2017"/>
                  </a:lnTo>
                  <a:lnTo>
                    <a:pt x="5619" y="2353"/>
                  </a:lnTo>
                  <a:lnTo>
                    <a:pt x="5715" y="26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9"/>
            <p:cNvSpPr/>
            <p:nvPr/>
          </p:nvSpPr>
          <p:spPr>
            <a:xfrm>
              <a:off x="550275" y="3057975"/>
              <a:ext cx="82875" cy="92475"/>
            </a:xfrm>
            <a:custGeom>
              <a:avLst/>
              <a:gdLst/>
              <a:ahLst/>
              <a:cxnLst/>
              <a:rect l="l" t="t" r="r" b="b"/>
              <a:pathLst>
                <a:path w="3315" h="3699" extrusionOk="0">
                  <a:moveTo>
                    <a:pt x="1633" y="1"/>
                  </a:moveTo>
                  <a:lnTo>
                    <a:pt x="1345" y="49"/>
                  </a:lnTo>
                  <a:lnTo>
                    <a:pt x="1009" y="145"/>
                  </a:lnTo>
                  <a:lnTo>
                    <a:pt x="721" y="289"/>
                  </a:lnTo>
                  <a:lnTo>
                    <a:pt x="481" y="481"/>
                  </a:lnTo>
                  <a:lnTo>
                    <a:pt x="289" y="769"/>
                  </a:lnTo>
                  <a:lnTo>
                    <a:pt x="97" y="1057"/>
                  </a:lnTo>
                  <a:lnTo>
                    <a:pt x="1" y="1393"/>
                  </a:lnTo>
                  <a:lnTo>
                    <a:pt x="1" y="1778"/>
                  </a:lnTo>
                  <a:lnTo>
                    <a:pt x="1" y="2162"/>
                  </a:lnTo>
                  <a:lnTo>
                    <a:pt x="97" y="2450"/>
                  </a:lnTo>
                  <a:lnTo>
                    <a:pt x="241" y="2786"/>
                  </a:lnTo>
                  <a:lnTo>
                    <a:pt x="433" y="3026"/>
                  </a:lnTo>
                  <a:lnTo>
                    <a:pt x="625" y="3266"/>
                  </a:lnTo>
                  <a:lnTo>
                    <a:pt x="865" y="3459"/>
                  </a:lnTo>
                  <a:lnTo>
                    <a:pt x="1153" y="3603"/>
                  </a:lnTo>
                  <a:lnTo>
                    <a:pt x="1441" y="3651"/>
                  </a:lnTo>
                  <a:lnTo>
                    <a:pt x="1729" y="3699"/>
                  </a:lnTo>
                  <a:lnTo>
                    <a:pt x="2018" y="3651"/>
                  </a:lnTo>
                  <a:lnTo>
                    <a:pt x="2258" y="3603"/>
                  </a:lnTo>
                  <a:lnTo>
                    <a:pt x="2450" y="3507"/>
                  </a:lnTo>
                  <a:lnTo>
                    <a:pt x="2642" y="3410"/>
                  </a:lnTo>
                  <a:lnTo>
                    <a:pt x="2834" y="3266"/>
                  </a:lnTo>
                  <a:lnTo>
                    <a:pt x="2978" y="3074"/>
                  </a:lnTo>
                  <a:lnTo>
                    <a:pt x="3122" y="2882"/>
                  </a:lnTo>
                  <a:lnTo>
                    <a:pt x="3218" y="2690"/>
                  </a:lnTo>
                  <a:lnTo>
                    <a:pt x="3314" y="2450"/>
                  </a:lnTo>
                  <a:lnTo>
                    <a:pt x="2114" y="97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9"/>
            <p:cNvSpPr/>
            <p:nvPr/>
          </p:nvSpPr>
          <p:spPr>
            <a:xfrm>
              <a:off x="550275" y="3057975"/>
              <a:ext cx="82875" cy="92475"/>
            </a:xfrm>
            <a:custGeom>
              <a:avLst/>
              <a:gdLst/>
              <a:ahLst/>
              <a:cxnLst/>
              <a:rect l="l" t="t" r="r" b="b"/>
              <a:pathLst>
                <a:path w="3315" h="3699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009" y="145"/>
                  </a:lnTo>
                  <a:lnTo>
                    <a:pt x="721" y="289"/>
                  </a:lnTo>
                  <a:lnTo>
                    <a:pt x="481" y="481"/>
                  </a:lnTo>
                  <a:lnTo>
                    <a:pt x="289" y="769"/>
                  </a:lnTo>
                  <a:lnTo>
                    <a:pt x="97" y="1057"/>
                  </a:lnTo>
                  <a:lnTo>
                    <a:pt x="1" y="1393"/>
                  </a:lnTo>
                  <a:lnTo>
                    <a:pt x="1" y="1778"/>
                  </a:lnTo>
                  <a:lnTo>
                    <a:pt x="1" y="2162"/>
                  </a:lnTo>
                  <a:lnTo>
                    <a:pt x="1" y="2162"/>
                  </a:lnTo>
                  <a:lnTo>
                    <a:pt x="97" y="2450"/>
                  </a:lnTo>
                  <a:lnTo>
                    <a:pt x="241" y="2786"/>
                  </a:lnTo>
                  <a:lnTo>
                    <a:pt x="433" y="3026"/>
                  </a:lnTo>
                  <a:lnTo>
                    <a:pt x="625" y="3266"/>
                  </a:lnTo>
                  <a:lnTo>
                    <a:pt x="865" y="3459"/>
                  </a:lnTo>
                  <a:lnTo>
                    <a:pt x="1153" y="3603"/>
                  </a:lnTo>
                  <a:lnTo>
                    <a:pt x="1441" y="3651"/>
                  </a:lnTo>
                  <a:lnTo>
                    <a:pt x="1729" y="3699"/>
                  </a:lnTo>
                  <a:lnTo>
                    <a:pt x="1729" y="3699"/>
                  </a:lnTo>
                  <a:lnTo>
                    <a:pt x="2018" y="3651"/>
                  </a:lnTo>
                  <a:lnTo>
                    <a:pt x="2018" y="3651"/>
                  </a:lnTo>
                  <a:lnTo>
                    <a:pt x="2258" y="3603"/>
                  </a:lnTo>
                  <a:lnTo>
                    <a:pt x="2450" y="3507"/>
                  </a:lnTo>
                  <a:lnTo>
                    <a:pt x="2642" y="3410"/>
                  </a:lnTo>
                  <a:lnTo>
                    <a:pt x="2834" y="3266"/>
                  </a:lnTo>
                  <a:lnTo>
                    <a:pt x="2978" y="3074"/>
                  </a:lnTo>
                  <a:lnTo>
                    <a:pt x="3122" y="2882"/>
                  </a:lnTo>
                  <a:lnTo>
                    <a:pt x="3218" y="2690"/>
                  </a:lnTo>
                  <a:lnTo>
                    <a:pt x="3314" y="2450"/>
                  </a:lnTo>
                  <a:lnTo>
                    <a:pt x="2114" y="97"/>
                  </a:lnTo>
                  <a:lnTo>
                    <a:pt x="2114" y="97"/>
                  </a:lnTo>
                  <a:lnTo>
                    <a:pt x="1874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59"/>
            <p:cNvSpPr/>
            <p:nvPr/>
          </p:nvSpPr>
          <p:spPr>
            <a:xfrm>
              <a:off x="537075" y="30736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59"/>
            <p:cNvSpPr/>
            <p:nvPr/>
          </p:nvSpPr>
          <p:spPr>
            <a:xfrm>
              <a:off x="528675" y="306277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49"/>
                  </a:moveTo>
                  <a:lnTo>
                    <a:pt x="0" y="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9"/>
            <p:cNvSpPr/>
            <p:nvPr/>
          </p:nvSpPr>
          <p:spPr>
            <a:xfrm>
              <a:off x="655925" y="3101200"/>
              <a:ext cx="81675" cy="66050"/>
            </a:xfrm>
            <a:custGeom>
              <a:avLst/>
              <a:gdLst/>
              <a:ahLst/>
              <a:cxnLst/>
              <a:rect l="l" t="t" r="r" b="b"/>
              <a:pathLst>
                <a:path w="3267" h="2642" extrusionOk="0">
                  <a:moveTo>
                    <a:pt x="1490" y="1"/>
                  </a:moveTo>
                  <a:lnTo>
                    <a:pt x="1201" y="49"/>
                  </a:lnTo>
                  <a:lnTo>
                    <a:pt x="961" y="97"/>
                  </a:lnTo>
                  <a:lnTo>
                    <a:pt x="721" y="145"/>
                  </a:lnTo>
                  <a:lnTo>
                    <a:pt x="481" y="241"/>
                  </a:lnTo>
                  <a:lnTo>
                    <a:pt x="433" y="721"/>
                  </a:lnTo>
                  <a:lnTo>
                    <a:pt x="337" y="1153"/>
                  </a:lnTo>
                  <a:lnTo>
                    <a:pt x="193" y="1537"/>
                  </a:lnTo>
                  <a:lnTo>
                    <a:pt x="1" y="1922"/>
                  </a:lnTo>
                  <a:lnTo>
                    <a:pt x="241" y="2210"/>
                  </a:lnTo>
                  <a:lnTo>
                    <a:pt x="577" y="2402"/>
                  </a:lnTo>
                  <a:lnTo>
                    <a:pt x="1009" y="2546"/>
                  </a:lnTo>
                  <a:lnTo>
                    <a:pt x="1442" y="2642"/>
                  </a:lnTo>
                  <a:lnTo>
                    <a:pt x="1922" y="2642"/>
                  </a:lnTo>
                  <a:lnTo>
                    <a:pt x="2210" y="2546"/>
                  </a:lnTo>
                  <a:lnTo>
                    <a:pt x="2498" y="2450"/>
                  </a:lnTo>
                  <a:lnTo>
                    <a:pt x="2738" y="2306"/>
                  </a:lnTo>
                  <a:lnTo>
                    <a:pt x="2930" y="2114"/>
                  </a:lnTo>
                  <a:lnTo>
                    <a:pt x="3074" y="1922"/>
                  </a:lnTo>
                  <a:lnTo>
                    <a:pt x="3218" y="1681"/>
                  </a:lnTo>
                  <a:lnTo>
                    <a:pt x="3266" y="1441"/>
                  </a:lnTo>
                  <a:lnTo>
                    <a:pt x="3218" y="1153"/>
                  </a:lnTo>
                  <a:lnTo>
                    <a:pt x="3122" y="913"/>
                  </a:lnTo>
                  <a:lnTo>
                    <a:pt x="2978" y="673"/>
                  </a:lnTo>
                  <a:lnTo>
                    <a:pt x="2786" y="481"/>
                  </a:lnTo>
                  <a:lnTo>
                    <a:pt x="2546" y="289"/>
                  </a:lnTo>
                  <a:lnTo>
                    <a:pt x="2258" y="145"/>
                  </a:lnTo>
                  <a:lnTo>
                    <a:pt x="1970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9"/>
            <p:cNvSpPr/>
            <p:nvPr/>
          </p:nvSpPr>
          <p:spPr>
            <a:xfrm>
              <a:off x="655925" y="3101200"/>
              <a:ext cx="81675" cy="66050"/>
            </a:xfrm>
            <a:custGeom>
              <a:avLst/>
              <a:gdLst/>
              <a:ahLst/>
              <a:cxnLst/>
              <a:rect l="l" t="t" r="r" b="b"/>
              <a:pathLst>
                <a:path w="3267" h="2642" fill="none" extrusionOk="0">
                  <a:moveTo>
                    <a:pt x="1490" y="1"/>
                  </a:moveTo>
                  <a:lnTo>
                    <a:pt x="1490" y="1"/>
                  </a:lnTo>
                  <a:lnTo>
                    <a:pt x="1201" y="49"/>
                  </a:lnTo>
                  <a:lnTo>
                    <a:pt x="961" y="97"/>
                  </a:lnTo>
                  <a:lnTo>
                    <a:pt x="721" y="145"/>
                  </a:lnTo>
                  <a:lnTo>
                    <a:pt x="481" y="241"/>
                  </a:lnTo>
                  <a:lnTo>
                    <a:pt x="481" y="241"/>
                  </a:lnTo>
                  <a:lnTo>
                    <a:pt x="433" y="721"/>
                  </a:lnTo>
                  <a:lnTo>
                    <a:pt x="337" y="1153"/>
                  </a:lnTo>
                  <a:lnTo>
                    <a:pt x="193" y="1537"/>
                  </a:lnTo>
                  <a:lnTo>
                    <a:pt x="1" y="1922"/>
                  </a:lnTo>
                  <a:lnTo>
                    <a:pt x="1" y="1922"/>
                  </a:lnTo>
                  <a:lnTo>
                    <a:pt x="241" y="2210"/>
                  </a:lnTo>
                  <a:lnTo>
                    <a:pt x="577" y="2402"/>
                  </a:lnTo>
                  <a:lnTo>
                    <a:pt x="1009" y="2546"/>
                  </a:lnTo>
                  <a:lnTo>
                    <a:pt x="1442" y="2642"/>
                  </a:lnTo>
                  <a:lnTo>
                    <a:pt x="1442" y="2642"/>
                  </a:lnTo>
                  <a:lnTo>
                    <a:pt x="1586" y="2642"/>
                  </a:lnTo>
                  <a:lnTo>
                    <a:pt x="1586" y="2642"/>
                  </a:lnTo>
                  <a:lnTo>
                    <a:pt x="1922" y="2642"/>
                  </a:lnTo>
                  <a:lnTo>
                    <a:pt x="2210" y="2546"/>
                  </a:lnTo>
                  <a:lnTo>
                    <a:pt x="2498" y="2450"/>
                  </a:lnTo>
                  <a:lnTo>
                    <a:pt x="2738" y="2306"/>
                  </a:lnTo>
                  <a:lnTo>
                    <a:pt x="2930" y="2114"/>
                  </a:lnTo>
                  <a:lnTo>
                    <a:pt x="3074" y="1922"/>
                  </a:lnTo>
                  <a:lnTo>
                    <a:pt x="3218" y="1681"/>
                  </a:lnTo>
                  <a:lnTo>
                    <a:pt x="3266" y="1441"/>
                  </a:lnTo>
                  <a:lnTo>
                    <a:pt x="3266" y="1441"/>
                  </a:lnTo>
                  <a:lnTo>
                    <a:pt x="3218" y="1153"/>
                  </a:lnTo>
                  <a:lnTo>
                    <a:pt x="3122" y="913"/>
                  </a:lnTo>
                  <a:lnTo>
                    <a:pt x="2978" y="673"/>
                  </a:lnTo>
                  <a:lnTo>
                    <a:pt x="2786" y="481"/>
                  </a:lnTo>
                  <a:lnTo>
                    <a:pt x="2546" y="289"/>
                  </a:lnTo>
                  <a:lnTo>
                    <a:pt x="2258" y="145"/>
                  </a:lnTo>
                  <a:lnTo>
                    <a:pt x="1970" y="49"/>
                  </a:lnTo>
                  <a:lnTo>
                    <a:pt x="1586" y="1"/>
                  </a:lnTo>
                  <a:lnTo>
                    <a:pt x="1586" y="1"/>
                  </a:lnTo>
                  <a:lnTo>
                    <a:pt x="14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9"/>
            <p:cNvSpPr/>
            <p:nvPr/>
          </p:nvSpPr>
          <p:spPr>
            <a:xfrm>
              <a:off x="651125" y="3107200"/>
              <a:ext cx="16850" cy="42050"/>
            </a:xfrm>
            <a:custGeom>
              <a:avLst/>
              <a:gdLst/>
              <a:ahLst/>
              <a:cxnLst/>
              <a:rect l="l" t="t" r="r" b="b"/>
              <a:pathLst>
                <a:path w="674" h="1682" extrusionOk="0">
                  <a:moveTo>
                    <a:pt x="673" y="1"/>
                  </a:moveTo>
                  <a:lnTo>
                    <a:pt x="385" y="193"/>
                  </a:lnTo>
                  <a:lnTo>
                    <a:pt x="193" y="433"/>
                  </a:lnTo>
                  <a:lnTo>
                    <a:pt x="49" y="721"/>
                  </a:lnTo>
                  <a:lnTo>
                    <a:pt x="1" y="1009"/>
                  </a:lnTo>
                  <a:lnTo>
                    <a:pt x="1" y="1153"/>
                  </a:lnTo>
                  <a:lnTo>
                    <a:pt x="49" y="1345"/>
                  </a:lnTo>
                  <a:lnTo>
                    <a:pt x="97" y="1538"/>
                  </a:lnTo>
                  <a:lnTo>
                    <a:pt x="193" y="1682"/>
                  </a:lnTo>
                  <a:lnTo>
                    <a:pt x="385" y="1297"/>
                  </a:lnTo>
                  <a:lnTo>
                    <a:pt x="529" y="913"/>
                  </a:lnTo>
                  <a:lnTo>
                    <a:pt x="625" y="48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9"/>
            <p:cNvSpPr/>
            <p:nvPr/>
          </p:nvSpPr>
          <p:spPr>
            <a:xfrm>
              <a:off x="651125" y="3107200"/>
              <a:ext cx="16850" cy="42050"/>
            </a:xfrm>
            <a:custGeom>
              <a:avLst/>
              <a:gdLst/>
              <a:ahLst/>
              <a:cxnLst/>
              <a:rect l="l" t="t" r="r" b="b"/>
              <a:pathLst>
                <a:path w="674" h="168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385" y="193"/>
                  </a:lnTo>
                  <a:lnTo>
                    <a:pt x="193" y="433"/>
                  </a:lnTo>
                  <a:lnTo>
                    <a:pt x="49" y="721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1" y="1153"/>
                  </a:lnTo>
                  <a:lnTo>
                    <a:pt x="49" y="1345"/>
                  </a:lnTo>
                  <a:lnTo>
                    <a:pt x="97" y="1538"/>
                  </a:lnTo>
                  <a:lnTo>
                    <a:pt x="193" y="1682"/>
                  </a:lnTo>
                  <a:lnTo>
                    <a:pt x="193" y="1682"/>
                  </a:lnTo>
                  <a:lnTo>
                    <a:pt x="385" y="1297"/>
                  </a:lnTo>
                  <a:lnTo>
                    <a:pt x="529" y="913"/>
                  </a:lnTo>
                  <a:lnTo>
                    <a:pt x="625" y="481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9"/>
            <p:cNvSpPr/>
            <p:nvPr/>
          </p:nvSpPr>
          <p:spPr>
            <a:xfrm>
              <a:off x="886450" y="2915100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393" y="1"/>
                  </a:moveTo>
                  <a:lnTo>
                    <a:pt x="1153" y="49"/>
                  </a:lnTo>
                  <a:lnTo>
                    <a:pt x="913" y="97"/>
                  </a:lnTo>
                  <a:lnTo>
                    <a:pt x="625" y="241"/>
                  </a:lnTo>
                  <a:lnTo>
                    <a:pt x="385" y="385"/>
                  </a:lnTo>
                  <a:lnTo>
                    <a:pt x="193" y="625"/>
                  </a:lnTo>
                  <a:lnTo>
                    <a:pt x="49" y="865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193" y="1105"/>
                  </a:lnTo>
                  <a:lnTo>
                    <a:pt x="289" y="1057"/>
                  </a:lnTo>
                  <a:lnTo>
                    <a:pt x="337" y="1009"/>
                  </a:lnTo>
                  <a:lnTo>
                    <a:pt x="433" y="817"/>
                  </a:lnTo>
                  <a:lnTo>
                    <a:pt x="625" y="625"/>
                  </a:lnTo>
                  <a:lnTo>
                    <a:pt x="817" y="529"/>
                  </a:lnTo>
                  <a:lnTo>
                    <a:pt x="1009" y="385"/>
                  </a:lnTo>
                  <a:lnTo>
                    <a:pt x="1201" y="337"/>
                  </a:lnTo>
                  <a:lnTo>
                    <a:pt x="1441" y="337"/>
                  </a:lnTo>
                  <a:lnTo>
                    <a:pt x="1826" y="433"/>
                  </a:lnTo>
                  <a:lnTo>
                    <a:pt x="2210" y="577"/>
                  </a:lnTo>
                  <a:lnTo>
                    <a:pt x="2594" y="817"/>
                  </a:lnTo>
                  <a:lnTo>
                    <a:pt x="2882" y="1153"/>
                  </a:lnTo>
                  <a:lnTo>
                    <a:pt x="2978" y="1345"/>
                  </a:lnTo>
                  <a:lnTo>
                    <a:pt x="3026" y="1538"/>
                  </a:lnTo>
                  <a:lnTo>
                    <a:pt x="3122" y="1634"/>
                  </a:lnTo>
                  <a:lnTo>
                    <a:pt x="3218" y="1634"/>
                  </a:lnTo>
                  <a:lnTo>
                    <a:pt x="3314" y="1538"/>
                  </a:lnTo>
                  <a:lnTo>
                    <a:pt x="3314" y="1441"/>
                  </a:lnTo>
                  <a:lnTo>
                    <a:pt x="3218" y="1201"/>
                  </a:lnTo>
                  <a:lnTo>
                    <a:pt x="3122" y="961"/>
                  </a:lnTo>
                  <a:lnTo>
                    <a:pt x="2978" y="721"/>
                  </a:lnTo>
                  <a:lnTo>
                    <a:pt x="2834" y="529"/>
                  </a:lnTo>
                  <a:lnTo>
                    <a:pt x="2594" y="385"/>
                  </a:lnTo>
                  <a:lnTo>
                    <a:pt x="2402" y="193"/>
                  </a:lnTo>
                  <a:lnTo>
                    <a:pt x="2162" y="97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9"/>
            <p:cNvSpPr/>
            <p:nvPr/>
          </p:nvSpPr>
          <p:spPr>
            <a:xfrm>
              <a:off x="683550" y="2918700"/>
              <a:ext cx="81675" cy="39650"/>
            </a:xfrm>
            <a:custGeom>
              <a:avLst/>
              <a:gdLst/>
              <a:ahLst/>
              <a:cxnLst/>
              <a:rect l="l" t="t" r="r" b="b"/>
              <a:pathLst>
                <a:path w="3267" h="1586" extrusionOk="0">
                  <a:moveTo>
                    <a:pt x="1585" y="1"/>
                  </a:moveTo>
                  <a:lnTo>
                    <a:pt x="1345" y="97"/>
                  </a:lnTo>
                  <a:lnTo>
                    <a:pt x="913" y="289"/>
                  </a:lnTo>
                  <a:lnTo>
                    <a:pt x="673" y="433"/>
                  </a:lnTo>
                  <a:lnTo>
                    <a:pt x="529" y="577"/>
                  </a:lnTo>
                  <a:lnTo>
                    <a:pt x="337" y="769"/>
                  </a:lnTo>
                  <a:lnTo>
                    <a:pt x="192" y="961"/>
                  </a:lnTo>
                  <a:lnTo>
                    <a:pt x="96" y="1201"/>
                  </a:lnTo>
                  <a:lnTo>
                    <a:pt x="0" y="1442"/>
                  </a:lnTo>
                  <a:lnTo>
                    <a:pt x="0" y="1538"/>
                  </a:lnTo>
                  <a:lnTo>
                    <a:pt x="96" y="1586"/>
                  </a:lnTo>
                  <a:lnTo>
                    <a:pt x="192" y="1586"/>
                  </a:lnTo>
                  <a:lnTo>
                    <a:pt x="289" y="1490"/>
                  </a:lnTo>
                  <a:lnTo>
                    <a:pt x="337" y="1297"/>
                  </a:lnTo>
                  <a:lnTo>
                    <a:pt x="481" y="1153"/>
                  </a:lnTo>
                  <a:lnTo>
                    <a:pt x="769" y="865"/>
                  </a:lnTo>
                  <a:lnTo>
                    <a:pt x="1105" y="625"/>
                  </a:lnTo>
                  <a:lnTo>
                    <a:pt x="1441" y="481"/>
                  </a:lnTo>
                  <a:lnTo>
                    <a:pt x="1873" y="337"/>
                  </a:lnTo>
                  <a:lnTo>
                    <a:pt x="2065" y="337"/>
                  </a:lnTo>
                  <a:lnTo>
                    <a:pt x="2258" y="385"/>
                  </a:lnTo>
                  <a:lnTo>
                    <a:pt x="2450" y="433"/>
                  </a:lnTo>
                  <a:lnTo>
                    <a:pt x="2690" y="529"/>
                  </a:lnTo>
                  <a:lnTo>
                    <a:pt x="2834" y="673"/>
                  </a:lnTo>
                  <a:lnTo>
                    <a:pt x="2978" y="817"/>
                  </a:lnTo>
                  <a:lnTo>
                    <a:pt x="3074" y="865"/>
                  </a:lnTo>
                  <a:lnTo>
                    <a:pt x="3122" y="865"/>
                  </a:lnTo>
                  <a:lnTo>
                    <a:pt x="3218" y="817"/>
                  </a:lnTo>
                  <a:lnTo>
                    <a:pt x="3266" y="721"/>
                  </a:lnTo>
                  <a:lnTo>
                    <a:pt x="3266" y="673"/>
                  </a:lnTo>
                  <a:lnTo>
                    <a:pt x="3218" y="577"/>
                  </a:lnTo>
                  <a:lnTo>
                    <a:pt x="3026" y="385"/>
                  </a:lnTo>
                  <a:lnTo>
                    <a:pt x="2834" y="241"/>
                  </a:lnTo>
                  <a:lnTo>
                    <a:pt x="2594" y="145"/>
                  </a:lnTo>
                  <a:lnTo>
                    <a:pt x="2354" y="49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9"/>
            <p:cNvSpPr/>
            <p:nvPr/>
          </p:nvSpPr>
          <p:spPr>
            <a:xfrm>
              <a:off x="934475" y="3065175"/>
              <a:ext cx="85275" cy="67275"/>
            </a:xfrm>
            <a:custGeom>
              <a:avLst/>
              <a:gdLst/>
              <a:ahLst/>
              <a:cxnLst/>
              <a:rect l="l" t="t" r="r" b="b"/>
              <a:pathLst>
                <a:path w="3411" h="2691" extrusionOk="0">
                  <a:moveTo>
                    <a:pt x="1682" y="1"/>
                  </a:moveTo>
                  <a:lnTo>
                    <a:pt x="1393" y="49"/>
                  </a:lnTo>
                  <a:lnTo>
                    <a:pt x="1057" y="145"/>
                  </a:lnTo>
                  <a:lnTo>
                    <a:pt x="769" y="337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961"/>
                  </a:lnTo>
                  <a:lnTo>
                    <a:pt x="49" y="1201"/>
                  </a:lnTo>
                  <a:lnTo>
                    <a:pt x="1" y="1490"/>
                  </a:lnTo>
                  <a:lnTo>
                    <a:pt x="49" y="1730"/>
                  </a:lnTo>
                  <a:lnTo>
                    <a:pt x="97" y="1922"/>
                  </a:lnTo>
                  <a:lnTo>
                    <a:pt x="241" y="2114"/>
                  </a:lnTo>
                  <a:lnTo>
                    <a:pt x="385" y="2306"/>
                  </a:lnTo>
                  <a:lnTo>
                    <a:pt x="577" y="2402"/>
                  </a:lnTo>
                  <a:lnTo>
                    <a:pt x="769" y="2546"/>
                  </a:lnTo>
                  <a:lnTo>
                    <a:pt x="1009" y="2594"/>
                  </a:lnTo>
                  <a:lnTo>
                    <a:pt x="1249" y="2642"/>
                  </a:lnTo>
                  <a:lnTo>
                    <a:pt x="1489" y="2690"/>
                  </a:lnTo>
                  <a:lnTo>
                    <a:pt x="1778" y="2642"/>
                  </a:lnTo>
                  <a:lnTo>
                    <a:pt x="2018" y="2594"/>
                  </a:lnTo>
                  <a:lnTo>
                    <a:pt x="2354" y="2498"/>
                  </a:lnTo>
                  <a:lnTo>
                    <a:pt x="2642" y="2354"/>
                  </a:lnTo>
                  <a:lnTo>
                    <a:pt x="2930" y="2162"/>
                  </a:lnTo>
                  <a:lnTo>
                    <a:pt x="3122" y="1970"/>
                  </a:lnTo>
                  <a:lnTo>
                    <a:pt x="3266" y="1730"/>
                  </a:lnTo>
                  <a:lnTo>
                    <a:pt x="3362" y="1442"/>
                  </a:lnTo>
                  <a:lnTo>
                    <a:pt x="3410" y="1201"/>
                  </a:lnTo>
                  <a:lnTo>
                    <a:pt x="3410" y="913"/>
                  </a:lnTo>
                  <a:lnTo>
                    <a:pt x="3314" y="721"/>
                  </a:lnTo>
                  <a:lnTo>
                    <a:pt x="3218" y="529"/>
                  </a:lnTo>
                  <a:lnTo>
                    <a:pt x="3074" y="385"/>
                  </a:lnTo>
                  <a:lnTo>
                    <a:pt x="2882" y="241"/>
                  </a:lnTo>
                  <a:lnTo>
                    <a:pt x="2690" y="145"/>
                  </a:lnTo>
                  <a:lnTo>
                    <a:pt x="2450" y="49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9"/>
            <p:cNvSpPr/>
            <p:nvPr/>
          </p:nvSpPr>
          <p:spPr>
            <a:xfrm>
              <a:off x="934475" y="3065175"/>
              <a:ext cx="85275" cy="67275"/>
            </a:xfrm>
            <a:custGeom>
              <a:avLst/>
              <a:gdLst/>
              <a:ahLst/>
              <a:cxnLst/>
              <a:rect l="l" t="t" r="r" b="b"/>
              <a:pathLst>
                <a:path w="3411" h="2691" fill="none" extrusionOk="0">
                  <a:moveTo>
                    <a:pt x="1922" y="1"/>
                  </a:moveTo>
                  <a:lnTo>
                    <a:pt x="1922" y="1"/>
                  </a:lnTo>
                  <a:lnTo>
                    <a:pt x="1682" y="1"/>
                  </a:lnTo>
                  <a:lnTo>
                    <a:pt x="1393" y="49"/>
                  </a:lnTo>
                  <a:lnTo>
                    <a:pt x="1393" y="49"/>
                  </a:lnTo>
                  <a:lnTo>
                    <a:pt x="1057" y="145"/>
                  </a:lnTo>
                  <a:lnTo>
                    <a:pt x="769" y="337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961"/>
                  </a:lnTo>
                  <a:lnTo>
                    <a:pt x="49" y="1201"/>
                  </a:lnTo>
                  <a:lnTo>
                    <a:pt x="1" y="1490"/>
                  </a:lnTo>
                  <a:lnTo>
                    <a:pt x="49" y="1730"/>
                  </a:lnTo>
                  <a:lnTo>
                    <a:pt x="49" y="1730"/>
                  </a:lnTo>
                  <a:lnTo>
                    <a:pt x="97" y="1922"/>
                  </a:lnTo>
                  <a:lnTo>
                    <a:pt x="241" y="2114"/>
                  </a:lnTo>
                  <a:lnTo>
                    <a:pt x="385" y="2306"/>
                  </a:lnTo>
                  <a:lnTo>
                    <a:pt x="577" y="2402"/>
                  </a:lnTo>
                  <a:lnTo>
                    <a:pt x="769" y="2546"/>
                  </a:lnTo>
                  <a:lnTo>
                    <a:pt x="1009" y="2594"/>
                  </a:lnTo>
                  <a:lnTo>
                    <a:pt x="1249" y="2642"/>
                  </a:lnTo>
                  <a:lnTo>
                    <a:pt x="1489" y="2690"/>
                  </a:lnTo>
                  <a:lnTo>
                    <a:pt x="1489" y="2690"/>
                  </a:lnTo>
                  <a:lnTo>
                    <a:pt x="1778" y="2642"/>
                  </a:lnTo>
                  <a:lnTo>
                    <a:pt x="2018" y="2594"/>
                  </a:lnTo>
                  <a:lnTo>
                    <a:pt x="2018" y="2594"/>
                  </a:lnTo>
                  <a:lnTo>
                    <a:pt x="2354" y="2498"/>
                  </a:lnTo>
                  <a:lnTo>
                    <a:pt x="2642" y="2354"/>
                  </a:lnTo>
                  <a:lnTo>
                    <a:pt x="2930" y="2162"/>
                  </a:lnTo>
                  <a:lnTo>
                    <a:pt x="3122" y="1970"/>
                  </a:lnTo>
                  <a:lnTo>
                    <a:pt x="3266" y="1730"/>
                  </a:lnTo>
                  <a:lnTo>
                    <a:pt x="3362" y="1442"/>
                  </a:lnTo>
                  <a:lnTo>
                    <a:pt x="3410" y="1201"/>
                  </a:lnTo>
                  <a:lnTo>
                    <a:pt x="3410" y="913"/>
                  </a:lnTo>
                  <a:lnTo>
                    <a:pt x="3410" y="913"/>
                  </a:lnTo>
                  <a:lnTo>
                    <a:pt x="3314" y="721"/>
                  </a:lnTo>
                  <a:lnTo>
                    <a:pt x="3218" y="529"/>
                  </a:lnTo>
                  <a:lnTo>
                    <a:pt x="3074" y="385"/>
                  </a:lnTo>
                  <a:lnTo>
                    <a:pt x="2882" y="241"/>
                  </a:lnTo>
                  <a:lnTo>
                    <a:pt x="2690" y="145"/>
                  </a:lnTo>
                  <a:lnTo>
                    <a:pt x="2450" y="49"/>
                  </a:lnTo>
                  <a:lnTo>
                    <a:pt x="2210" y="1"/>
                  </a:lnTo>
                  <a:lnTo>
                    <a:pt x="19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9"/>
            <p:cNvSpPr/>
            <p:nvPr/>
          </p:nvSpPr>
          <p:spPr>
            <a:xfrm>
              <a:off x="682350" y="2973925"/>
              <a:ext cx="97275" cy="121300"/>
            </a:xfrm>
            <a:custGeom>
              <a:avLst/>
              <a:gdLst/>
              <a:ahLst/>
              <a:cxnLst/>
              <a:rect l="l" t="t" r="r" b="b"/>
              <a:pathLst>
                <a:path w="3891" h="4852" extrusionOk="0">
                  <a:moveTo>
                    <a:pt x="1873" y="1"/>
                  </a:moveTo>
                  <a:lnTo>
                    <a:pt x="1489" y="49"/>
                  </a:lnTo>
                  <a:lnTo>
                    <a:pt x="1105" y="193"/>
                  </a:lnTo>
                  <a:lnTo>
                    <a:pt x="817" y="385"/>
                  </a:lnTo>
                  <a:lnTo>
                    <a:pt x="529" y="625"/>
                  </a:lnTo>
                  <a:lnTo>
                    <a:pt x="288" y="913"/>
                  </a:lnTo>
                  <a:lnTo>
                    <a:pt x="144" y="1250"/>
                  </a:lnTo>
                  <a:lnTo>
                    <a:pt x="48" y="1586"/>
                  </a:lnTo>
                  <a:lnTo>
                    <a:pt x="0" y="2018"/>
                  </a:lnTo>
                  <a:lnTo>
                    <a:pt x="48" y="3027"/>
                  </a:lnTo>
                  <a:lnTo>
                    <a:pt x="96" y="3411"/>
                  </a:lnTo>
                  <a:lnTo>
                    <a:pt x="240" y="3747"/>
                  </a:lnTo>
                  <a:lnTo>
                    <a:pt x="433" y="4083"/>
                  </a:lnTo>
                  <a:lnTo>
                    <a:pt x="673" y="4371"/>
                  </a:lnTo>
                  <a:lnTo>
                    <a:pt x="961" y="4563"/>
                  </a:lnTo>
                  <a:lnTo>
                    <a:pt x="1297" y="4755"/>
                  </a:lnTo>
                  <a:lnTo>
                    <a:pt x="1681" y="4851"/>
                  </a:lnTo>
                  <a:lnTo>
                    <a:pt x="2065" y="4851"/>
                  </a:lnTo>
                  <a:lnTo>
                    <a:pt x="2450" y="4803"/>
                  </a:lnTo>
                  <a:lnTo>
                    <a:pt x="2786" y="4659"/>
                  </a:lnTo>
                  <a:lnTo>
                    <a:pt x="3122" y="4467"/>
                  </a:lnTo>
                  <a:lnTo>
                    <a:pt x="3410" y="4227"/>
                  </a:lnTo>
                  <a:lnTo>
                    <a:pt x="3650" y="3939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890" y="2834"/>
                  </a:lnTo>
                  <a:lnTo>
                    <a:pt x="3842" y="1826"/>
                  </a:lnTo>
                  <a:lnTo>
                    <a:pt x="3794" y="1442"/>
                  </a:lnTo>
                  <a:lnTo>
                    <a:pt x="3698" y="1106"/>
                  </a:lnTo>
                  <a:lnTo>
                    <a:pt x="3506" y="769"/>
                  </a:lnTo>
                  <a:lnTo>
                    <a:pt x="3266" y="481"/>
                  </a:lnTo>
                  <a:lnTo>
                    <a:pt x="2930" y="289"/>
                  </a:lnTo>
                  <a:lnTo>
                    <a:pt x="2594" y="97"/>
                  </a:lnTo>
                  <a:lnTo>
                    <a:pt x="2258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9"/>
            <p:cNvSpPr/>
            <p:nvPr/>
          </p:nvSpPr>
          <p:spPr>
            <a:xfrm>
              <a:off x="708750" y="2982350"/>
              <a:ext cx="70875" cy="105675"/>
            </a:xfrm>
            <a:custGeom>
              <a:avLst/>
              <a:gdLst/>
              <a:ahLst/>
              <a:cxnLst/>
              <a:rect l="l" t="t" r="r" b="b"/>
              <a:pathLst>
                <a:path w="2835" h="4227" extrusionOk="0">
                  <a:moveTo>
                    <a:pt x="1634" y="0"/>
                  </a:moveTo>
                  <a:lnTo>
                    <a:pt x="1250" y="96"/>
                  </a:lnTo>
                  <a:lnTo>
                    <a:pt x="961" y="192"/>
                  </a:lnTo>
                  <a:lnTo>
                    <a:pt x="673" y="432"/>
                  </a:lnTo>
                  <a:lnTo>
                    <a:pt x="433" y="672"/>
                  </a:lnTo>
                  <a:lnTo>
                    <a:pt x="241" y="1009"/>
                  </a:lnTo>
                  <a:lnTo>
                    <a:pt x="97" y="1345"/>
                  </a:lnTo>
                  <a:lnTo>
                    <a:pt x="1" y="1777"/>
                  </a:lnTo>
                  <a:lnTo>
                    <a:pt x="1" y="2161"/>
                  </a:lnTo>
                  <a:lnTo>
                    <a:pt x="49" y="2593"/>
                  </a:lnTo>
                  <a:lnTo>
                    <a:pt x="193" y="2978"/>
                  </a:lnTo>
                  <a:lnTo>
                    <a:pt x="337" y="3362"/>
                  </a:lnTo>
                  <a:lnTo>
                    <a:pt x="577" y="3650"/>
                  </a:lnTo>
                  <a:lnTo>
                    <a:pt x="817" y="3890"/>
                  </a:lnTo>
                  <a:lnTo>
                    <a:pt x="1105" y="4082"/>
                  </a:lnTo>
                  <a:lnTo>
                    <a:pt x="1442" y="4178"/>
                  </a:lnTo>
                  <a:lnTo>
                    <a:pt x="1778" y="4226"/>
                  </a:lnTo>
                  <a:lnTo>
                    <a:pt x="2018" y="4178"/>
                  </a:lnTo>
                  <a:lnTo>
                    <a:pt x="2402" y="3842"/>
                  </a:lnTo>
                  <a:lnTo>
                    <a:pt x="2546" y="3650"/>
                  </a:lnTo>
                  <a:lnTo>
                    <a:pt x="2642" y="3458"/>
                  </a:lnTo>
                  <a:lnTo>
                    <a:pt x="2738" y="3266"/>
                  </a:lnTo>
                  <a:lnTo>
                    <a:pt x="2834" y="3026"/>
                  </a:lnTo>
                  <a:lnTo>
                    <a:pt x="2834" y="2786"/>
                  </a:lnTo>
                  <a:lnTo>
                    <a:pt x="2834" y="2497"/>
                  </a:lnTo>
                  <a:lnTo>
                    <a:pt x="2786" y="1489"/>
                  </a:lnTo>
                  <a:lnTo>
                    <a:pt x="2738" y="1105"/>
                  </a:lnTo>
                  <a:lnTo>
                    <a:pt x="2594" y="721"/>
                  </a:lnTo>
                  <a:lnTo>
                    <a:pt x="2402" y="384"/>
                  </a:lnTo>
                  <a:lnTo>
                    <a:pt x="2114" y="96"/>
                  </a:lnTo>
                  <a:lnTo>
                    <a:pt x="1874" y="48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9"/>
            <p:cNvSpPr/>
            <p:nvPr/>
          </p:nvSpPr>
          <p:spPr>
            <a:xfrm>
              <a:off x="828825" y="3030375"/>
              <a:ext cx="21625" cy="22825"/>
            </a:xfrm>
            <a:custGeom>
              <a:avLst/>
              <a:gdLst/>
              <a:ahLst/>
              <a:cxnLst/>
              <a:rect l="l" t="t" r="r" b="b"/>
              <a:pathLst>
                <a:path w="865" h="913" extrusionOk="0">
                  <a:moveTo>
                    <a:pt x="721" y="0"/>
                  </a:moveTo>
                  <a:lnTo>
                    <a:pt x="673" y="48"/>
                  </a:lnTo>
                  <a:lnTo>
                    <a:pt x="577" y="192"/>
                  </a:lnTo>
                  <a:lnTo>
                    <a:pt x="481" y="288"/>
                  </a:lnTo>
                  <a:lnTo>
                    <a:pt x="333" y="436"/>
                  </a:lnTo>
                  <a:lnTo>
                    <a:pt x="333" y="436"/>
                  </a:lnTo>
                  <a:lnTo>
                    <a:pt x="144" y="96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92"/>
                  </a:lnTo>
                  <a:lnTo>
                    <a:pt x="241" y="624"/>
                  </a:lnTo>
                  <a:lnTo>
                    <a:pt x="241" y="672"/>
                  </a:lnTo>
                  <a:lnTo>
                    <a:pt x="289" y="672"/>
                  </a:lnTo>
                  <a:lnTo>
                    <a:pt x="385" y="624"/>
                  </a:lnTo>
                  <a:lnTo>
                    <a:pt x="577" y="384"/>
                  </a:lnTo>
                  <a:lnTo>
                    <a:pt x="673" y="240"/>
                  </a:lnTo>
                  <a:lnTo>
                    <a:pt x="673" y="288"/>
                  </a:lnTo>
                  <a:lnTo>
                    <a:pt x="673" y="480"/>
                  </a:lnTo>
                  <a:lnTo>
                    <a:pt x="673" y="672"/>
                  </a:lnTo>
                  <a:lnTo>
                    <a:pt x="673" y="769"/>
                  </a:lnTo>
                  <a:lnTo>
                    <a:pt x="673" y="865"/>
                  </a:lnTo>
                  <a:lnTo>
                    <a:pt x="721" y="913"/>
                  </a:lnTo>
                  <a:lnTo>
                    <a:pt x="769" y="913"/>
                  </a:lnTo>
                  <a:lnTo>
                    <a:pt x="817" y="865"/>
                  </a:lnTo>
                  <a:lnTo>
                    <a:pt x="865" y="769"/>
                  </a:lnTo>
                  <a:lnTo>
                    <a:pt x="865" y="672"/>
                  </a:lnTo>
                  <a:lnTo>
                    <a:pt x="865" y="480"/>
                  </a:lnTo>
                  <a:lnTo>
                    <a:pt x="817" y="96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9"/>
            <p:cNvSpPr/>
            <p:nvPr/>
          </p:nvSpPr>
          <p:spPr>
            <a:xfrm>
              <a:off x="239325" y="2558525"/>
              <a:ext cx="283350" cy="421450"/>
            </a:xfrm>
            <a:custGeom>
              <a:avLst/>
              <a:gdLst/>
              <a:ahLst/>
              <a:cxnLst/>
              <a:rect l="l" t="t" r="r" b="b"/>
              <a:pathLst>
                <a:path w="11334" h="16858" extrusionOk="0">
                  <a:moveTo>
                    <a:pt x="4995" y="0"/>
                  </a:moveTo>
                  <a:lnTo>
                    <a:pt x="4322" y="48"/>
                  </a:lnTo>
                  <a:lnTo>
                    <a:pt x="3698" y="144"/>
                  </a:lnTo>
                  <a:lnTo>
                    <a:pt x="4226" y="336"/>
                  </a:lnTo>
                  <a:lnTo>
                    <a:pt x="4755" y="625"/>
                  </a:lnTo>
                  <a:lnTo>
                    <a:pt x="5331" y="961"/>
                  </a:lnTo>
                  <a:lnTo>
                    <a:pt x="5571" y="1153"/>
                  </a:lnTo>
                  <a:lnTo>
                    <a:pt x="5811" y="1393"/>
                  </a:lnTo>
                  <a:lnTo>
                    <a:pt x="6051" y="1633"/>
                  </a:lnTo>
                  <a:lnTo>
                    <a:pt x="6195" y="1921"/>
                  </a:lnTo>
                  <a:lnTo>
                    <a:pt x="6291" y="2209"/>
                  </a:lnTo>
                  <a:lnTo>
                    <a:pt x="6291" y="2498"/>
                  </a:lnTo>
                  <a:lnTo>
                    <a:pt x="6243" y="2834"/>
                  </a:lnTo>
                  <a:lnTo>
                    <a:pt x="6051" y="3170"/>
                  </a:lnTo>
                  <a:lnTo>
                    <a:pt x="5715" y="3602"/>
                  </a:lnTo>
                  <a:lnTo>
                    <a:pt x="5379" y="4082"/>
                  </a:lnTo>
                  <a:lnTo>
                    <a:pt x="5379" y="4082"/>
                  </a:lnTo>
                  <a:lnTo>
                    <a:pt x="5427" y="3746"/>
                  </a:lnTo>
                  <a:lnTo>
                    <a:pt x="5475" y="3410"/>
                  </a:lnTo>
                  <a:lnTo>
                    <a:pt x="5475" y="3122"/>
                  </a:lnTo>
                  <a:lnTo>
                    <a:pt x="5427" y="2930"/>
                  </a:lnTo>
                  <a:lnTo>
                    <a:pt x="5283" y="2594"/>
                  </a:lnTo>
                  <a:lnTo>
                    <a:pt x="5139" y="2305"/>
                  </a:lnTo>
                  <a:lnTo>
                    <a:pt x="4947" y="2017"/>
                  </a:lnTo>
                  <a:lnTo>
                    <a:pt x="4706" y="1825"/>
                  </a:lnTo>
                  <a:lnTo>
                    <a:pt x="4514" y="1681"/>
                  </a:lnTo>
                  <a:lnTo>
                    <a:pt x="4274" y="1537"/>
                  </a:lnTo>
                  <a:lnTo>
                    <a:pt x="3842" y="1345"/>
                  </a:lnTo>
                  <a:lnTo>
                    <a:pt x="3410" y="1249"/>
                  </a:lnTo>
                  <a:lnTo>
                    <a:pt x="3026" y="1201"/>
                  </a:lnTo>
                  <a:lnTo>
                    <a:pt x="2689" y="1249"/>
                  </a:lnTo>
                  <a:lnTo>
                    <a:pt x="3218" y="1249"/>
                  </a:lnTo>
                  <a:lnTo>
                    <a:pt x="3458" y="1345"/>
                  </a:lnTo>
                  <a:lnTo>
                    <a:pt x="3650" y="1441"/>
                  </a:lnTo>
                  <a:lnTo>
                    <a:pt x="4034" y="1729"/>
                  </a:lnTo>
                  <a:lnTo>
                    <a:pt x="4370" y="2017"/>
                  </a:lnTo>
                  <a:lnTo>
                    <a:pt x="4562" y="2353"/>
                  </a:lnTo>
                  <a:lnTo>
                    <a:pt x="4755" y="2642"/>
                  </a:lnTo>
                  <a:lnTo>
                    <a:pt x="4899" y="2930"/>
                  </a:lnTo>
                  <a:lnTo>
                    <a:pt x="4466" y="3170"/>
                  </a:lnTo>
                  <a:lnTo>
                    <a:pt x="4034" y="3458"/>
                  </a:lnTo>
                  <a:lnTo>
                    <a:pt x="3458" y="3890"/>
                  </a:lnTo>
                  <a:lnTo>
                    <a:pt x="2785" y="4419"/>
                  </a:lnTo>
                  <a:lnTo>
                    <a:pt x="2113" y="5091"/>
                  </a:lnTo>
                  <a:lnTo>
                    <a:pt x="1393" y="5907"/>
                  </a:lnTo>
                  <a:lnTo>
                    <a:pt x="1057" y="6340"/>
                  </a:lnTo>
                  <a:lnTo>
                    <a:pt x="768" y="6820"/>
                  </a:lnTo>
                  <a:lnTo>
                    <a:pt x="432" y="7396"/>
                  </a:lnTo>
                  <a:lnTo>
                    <a:pt x="240" y="7972"/>
                  </a:lnTo>
                  <a:lnTo>
                    <a:pt x="48" y="8549"/>
                  </a:lnTo>
                  <a:lnTo>
                    <a:pt x="0" y="9173"/>
                  </a:lnTo>
                  <a:lnTo>
                    <a:pt x="0" y="9797"/>
                  </a:lnTo>
                  <a:lnTo>
                    <a:pt x="48" y="10374"/>
                  </a:lnTo>
                  <a:lnTo>
                    <a:pt x="144" y="10998"/>
                  </a:lnTo>
                  <a:lnTo>
                    <a:pt x="288" y="11622"/>
                  </a:lnTo>
                  <a:lnTo>
                    <a:pt x="528" y="12247"/>
                  </a:lnTo>
                  <a:lnTo>
                    <a:pt x="816" y="12823"/>
                  </a:lnTo>
                  <a:lnTo>
                    <a:pt x="1105" y="13399"/>
                  </a:lnTo>
                  <a:lnTo>
                    <a:pt x="1489" y="13928"/>
                  </a:lnTo>
                  <a:lnTo>
                    <a:pt x="1873" y="14408"/>
                  </a:lnTo>
                  <a:lnTo>
                    <a:pt x="2305" y="14888"/>
                  </a:lnTo>
                  <a:lnTo>
                    <a:pt x="2737" y="15320"/>
                  </a:lnTo>
                  <a:lnTo>
                    <a:pt x="3218" y="15752"/>
                  </a:lnTo>
                  <a:lnTo>
                    <a:pt x="3746" y="16089"/>
                  </a:lnTo>
                  <a:lnTo>
                    <a:pt x="4274" y="16377"/>
                  </a:lnTo>
                  <a:lnTo>
                    <a:pt x="4803" y="16569"/>
                  </a:lnTo>
                  <a:lnTo>
                    <a:pt x="5331" y="16761"/>
                  </a:lnTo>
                  <a:lnTo>
                    <a:pt x="5859" y="16857"/>
                  </a:lnTo>
                  <a:lnTo>
                    <a:pt x="6435" y="16857"/>
                  </a:lnTo>
                  <a:lnTo>
                    <a:pt x="7012" y="16809"/>
                  </a:lnTo>
                  <a:lnTo>
                    <a:pt x="7540" y="16713"/>
                  </a:lnTo>
                  <a:lnTo>
                    <a:pt x="8068" y="16473"/>
                  </a:lnTo>
                  <a:lnTo>
                    <a:pt x="8597" y="16137"/>
                  </a:lnTo>
                  <a:lnTo>
                    <a:pt x="9125" y="15752"/>
                  </a:lnTo>
                  <a:lnTo>
                    <a:pt x="9605" y="15224"/>
                  </a:lnTo>
                  <a:lnTo>
                    <a:pt x="10037" y="14600"/>
                  </a:lnTo>
                  <a:lnTo>
                    <a:pt x="10470" y="13880"/>
                  </a:lnTo>
                  <a:lnTo>
                    <a:pt x="10902" y="13015"/>
                  </a:lnTo>
                  <a:lnTo>
                    <a:pt x="11238" y="12055"/>
                  </a:lnTo>
                  <a:lnTo>
                    <a:pt x="11334" y="11766"/>
                  </a:lnTo>
                  <a:lnTo>
                    <a:pt x="11334" y="11478"/>
                  </a:lnTo>
                  <a:lnTo>
                    <a:pt x="11286" y="11238"/>
                  </a:lnTo>
                  <a:lnTo>
                    <a:pt x="11142" y="10998"/>
                  </a:lnTo>
                  <a:lnTo>
                    <a:pt x="10998" y="10854"/>
                  </a:lnTo>
                  <a:lnTo>
                    <a:pt x="10806" y="10662"/>
                  </a:lnTo>
                  <a:lnTo>
                    <a:pt x="10566" y="10566"/>
                  </a:lnTo>
                  <a:lnTo>
                    <a:pt x="10325" y="10470"/>
                  </a:lnTo>
                  <a:lnTo>
                    <a:pt x="9845" y="10326"/>
                  </a:lnTo>
                  <a:lnTo>
                    <a:pt x="9413" y="10230"/>
                  </a:lnTo>
                  <a:lnTo>
                    <a:pt x="8933" y="10182"/>
                  </a:lnTo>
                  <a:lnTo>
                    <a:pt x="9077" y="10037"/>
                  </a:lnTo>
                  <a:lnTo>
                    <a:pt x="9413" y="9557"/>
                  </a:lnTo>
                  <a:lnTo>
                    <a:pt x="9845" y="8789"/>
                  </a:lnTo>
                  <a:lnTo>
                    <a:pt x="10037" y="8309"/>
                  </a:lnTo>
                  <a:lnTo>
                    <a:pt x="10229" y="7780"/>
                  </a:lnTo>
                  <a:lnTo>
                    <a:pt x="10373" y="7204"/>
                  </a:lnTo>
                  <a:lnTo>
                    <a:pt x="10470" y="6580"/>
                  </a:lnTo>
                  <a:lnTo>
                    <a:pt x="10518" y="5859"/>
                  </a:lnTo>
                  <a:lnTo>
                    <a:pt x="10470" y="5139"/>
                  </a:lnTo>
                  <a:lnTo>
                    <a:pt x="10325" y="4419"/>
                  </a:lnTo>
                  <a:lnTo>
                    <a:pt x="10085" y="3602"/>
                  </a:lnTo>
                  <a:lnTo>
                    <a:pt x="9749" y="2786"/>
                  </a:lnTo>
                  <a:lnTo>
                    <a:pt x="9269" y="1969"/>
                  </a:lnTo>
                  <a:lnTo>
                    <a:pt x="8933" y="1489"/>
                  </a:lnTo>
                  <a:lnTo>
                    <a:pt x="8500" y="1105"/>
                  </a:lnTo>
                  <a:lnTo>
                    <a:pt x="8116" y="769"/>
                  </a:lnTo>
                  <a:lnTo>
                    <a:pt x="7636" y="529"/>
                  </a:lnTo>
                  <a:lnTo>
                    <a:pt x="7204" y="336"/>
                  </a:lnTo>
                  <a:lnTo>
                    <a:pt x="6724" y="192"/>
                  </a:lnTo>
                  <a:lnTo>
                    <a:pt x="6243" y="96"/>
                  </a:lnTo>
                  <a:lnTo>
                    <a:pt x="5811" y="48"/>
                  </a:lnTo>
                  <a:lnTo>
                    <a:pt x="4995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9"/>
            <p:cNvSpPr/>
            <p:nvPr/>
          </p:nvSpPr>
          <p:spPr>
            <a:xfrm>
              <a:off x="442225" y="2804650"/>
              <a:ext cx="97275" cy="169300"/>
            </a:xfrm>
            <a:custGeom>
              <a:avLst/>
              <a:gdLst/>
              <a:ahLst/>
              <a:cxnLst/>
              <a:rect l="l" t="t" r="r" b="b"/>
              <a:pathLst>
                <a:path w="3891" h="6772" extrusionOk="0">
                  <a:moveTo>
                    <a:pt x="2450" y="0"/>
                  </a:moveTo>
                  <a:lnTo>
                    <a:pt x="2161" y="48"/>
                  </a:lnTo>
                  <a:lnTo>
                    <a:pt x="2017" y="144"/>
                  </a:lnTo>
                  <a:lnTo>
                    <a:pt x="1825" y="337"/>
                  </a:lnTo>
                  <a:lnTo>
                    <a:pt x="1633" y="625"/>
                  </a:lnTo>
                  <a:lnTo>
                    <a:pt x="1441" y="961"/>
                  </a:lnTo>
                  <a:lnTo>
                    <a:pt x="1057" y="1825"/>
                  </a:lnTo>
                  <a:lnTo>
                    <a:pt x="673" y="2834"/>
                  </a:lnTo>
                  <a:lnTo>
                    <a:pt x="384" y="3842"/>
                  </a:lnTo>
                  <a:lnTo>
                    <a:pt x="144" y="4851"/>
                  </a:lnTo>
                  <a:lnTo>
                    <a:pt x="0" y="5619"/>
                  </a:lnTo>
                  <a:lnTo>
                    <a:pt x="0" y="5956"/>
                  </a:lnTo>
                  <a:lnTo>
                    <a:pt x="48" y="6196"/>
                  </a:lnTo>
                  <a:lnTo>
                    <a:pt x="192" y="6484"/>
                  </a:lnTo>
                  <a:lnTo>
                    <a:pt x="336" y="6676"/>
                  </a:lnTo>
                  <a:lnTo>
                    <a:pt x="481" y="6772"/>
                  </a:lnTo>
                  <a:lnTo>
                    <a:pt x="625" y="6772"/>
                  </a:lnTo>
                  <a:lnTo>
                    <a:pt x="769" y="6724"/>
                  </a:lnTo>
                  <a:lnTo>
                    <a:pt x="913" y="6676"/>
                  </a:lnTo>
                  <a:lnTo>
                    <a:pt x="1009" y="6628"/>
                  </a:lnTo>
                  <a:lnTo>
                    <a:pt x="3890" y="721"/>
                  </a:lnTo>
                  <a:lnTo>
                    <a:pt x="3746" y="577"/>
                  </a:lnTo>
                  <a:lnTo>
                    <a:pt x="3314" y="289"/>
                  </a:lnTo>
                  <a:lnTo>
                    <a:pt x="3074" y="144"/>
                  </a:lnTo>
                  <a:lnTo>
                    <a:pt x="2786" y="48"/>
                  </a:lnTo>
                  <a:lnTo>
                    <a:pt x="245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9"/>
            <p:cNvSpPr/>
            <p:nvPr/>
          </p:nvSpPr>
          <p:spPr>
            <a:xfrm>
              <a:off x="868450" y="2958325"/>
              <a:ext cx="98475" cy="121300"/>
            </a:xfrm>
            <a:custGeom>
              <a:avLst/>
              <a:gdLst/>
              <a:ahLst/>
              <a:cxnLst/>
              <a:rect l="l" t="t" r="r" b="b"/>
              <a:pathLst>
                <a:path w="3939" h="4852" extrusionOk="0">
                  <a:moveTo>
                    <a:pt x="1729" y="1"/>
                  </a:moveTo>
                  <a:lnTo>
                    <a:pt x="1345" y="49"/>
                  </a:lnTo>
                  <a:lnTo>
                    <a:pt x="1009" y="193"/>
                  </a:lnTo>
                  <a:lnTo>
                    <a:pt x="673" y="433"/>
                  </a:lnTo>
                  <a:lnTo>
                    <a:pt x="432" y="673"/>
                  </a:lnTo>
                  <a:lnTo>
                    <a:pt x="240" y="961"/>
                  </a:lnTo>
                  <a:lnTo>
                    <a:pt x="96" y="1345"/>
                  </a:lnTo>
                  <a:lnTo>
                    <a:pt x="0" y="1682"/>
                  </a:lnTo>
                  <a:lnTo>
                    <a:pt x="0" y="2066"/>
                  </a:lnTo>
                  <a:lnTo>
                    <a:pt x="96" y="3122"/>
                  </a:lnTo>
                  <a:lnTo>
                    <a:pt x="192" y="3458"/>
                  </a:lnTo>
                  <a:lnTo>
                    <a:pt x="336" y="3843"/>
                  </a:lnTo>
                  <a:lnTo>
                    <a:pt x="529" y="4131"/>
                  </a:lnTo>
                  <a:lnTo>
                    <a:pt x="769" y="4419"/>
                  </a:lnTo>
                  <a:lnTo>
                    <a:pt x="1105" y="4611"/>
                  </a:lnTo>
                  <a:lnTo>
                    <a:pt x="1441" y="4755"/>
                  </a:lnTo>
                  <a:lnTo>
                    <a:pt x="1825" y="4851"/>
                  </a:lnTo>
                  <a:lnTo>
                    <a:pt x="2209" y="4851"/>
                  </a:lnTo>
                  <a:lnTo>
                    <a:pt x="2594" y="4755"/>
                  </a:lnTo>
                  <a:lnTo>
                    <a:pt x="2930" y="4611"/>
                  </a:lnTo>
                  <a:lnTo>
                    <a:pt x="3218" y="4419"/>
                  </a:lnTo>
                  <a:lnTo>
                    <a:pt x="3506" y="4131"/>
                  </a:lnTo>
                  <a:lnTo>
                    <a:pt x="3698" y="3843"/>
                  </a:lnTo>
                  <a:lnTo>
                    <a:pt x="3842" y="3506"/>
                  </a:lnTo>
                  <a:lnTo>
                    <a:pt x="3938" y="3122"/>
                  </a:lnTo>
                  <a:lnTo>
                    <a:pt x="3938" y="2738"/>
                  </a:lnTo>
                  <a:lnTo>
                    <a:pt x="3842" y="1730"/>
                  </a:lnTo>
                  <a:lnTo>
                    <a:pt x="3746" y="1345"/>
                  </a:lnTo>
                  <a:lnTo>
                    <a:pt x="3602" y="1009"/>
                  </a:lnTo>
                  <a:lnTo>
                    <a:pt x="3410" y="673"/>
                  </a:lnTo>
                  <a:lnTo>
                    <a:pt x="3122" y="433"/>
                  </a:lnTo>
                  <a:lnTo>
                    <a:pt x="2834" y="193"/>
                  </a:lnTo>
                  <a:lnTo>
                    <a:pt x="2498" y="49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9"/>
            <p:cNvSpPr/>
            <p:nvPr/>
          </p:nvSpPr>
          <p:spPr>
            <a:xfrm>
              <a:off x="868450" y="2958325"/>
              <a:ext cx="98475" cy="121300"/>
            </a:xfrm>
            <a:custGeom>
              <a:avLst/>
              <a:gdLst/>
              <a:ahLst/>
              <a:cxnLst/>
              <a:rect l="l" t="t" r="r" b="b"/>
              <a:pathLst>
                <a:path w="3939" h="4852" fill="none" extrusionOk="0">
                  <a:moveTo>
                    <a:pt x="2209" y="4851"/>
                  </a:moveTo>
                  <a:lnTo>
                    <a:pt x="2209" y="4851"/>
                  </a:lnTo>
                  <a:lnTo>
                    <a:pt x="2209" y="4851"/>
                  </a:lnTo>
                  <a:lnTo>
                    <a:pt x="2594" y="4755"/>
                  </a:lnTo>
                  <a:lnTo>
                    <a:pt x="2930" y="4611"/>
                  </a:lnTo>
                  <a:lnTo>
                    <a:pt x="3218" y="4419"/>
                  </a:lnTo>
                  <a:lnTo>
                    <a:pt x="3506" y="4131"/>
                  </a:lnTo>
                  <a:lnTo>
                    <a:pt x="3698" y="3843"/>
                  </a:lnTo>
                  <a:lnTo>
                    <a:pt x="3842" y="3506"/>
                  </a:lnTo>
                  <a:lnTo>
                    <a:pt x="3938" y="3122"/>
                  </a:lnTo>
                  <a:lnTo>
                    <a:pt x="3938" y="2738"/>
                  </a:lnTo>
                  <a:lnTo>
                    <a:pt x="3842" y="1730"/>
                  </a:lnTo>
                  <a:lnTo>
                    <a:pt x="3842" y="1730"/>
                  </a:lnTo>
                  <a:lnTo>
                    <a:pt x="3746" y="1345"/>
                  </a:lnTo>
                  <a:lnTo>
                    <a:pt x="3602" y="1009"/>
                  </a:lnTo>
                  <a:lnTo>
                    <a:pt x="3410" y="673"/>
                  </a:lnTo>
                  <a:lnTo>
                    <a:pt x="3122" y="433"/>
                  </a:lnTo>
                  <a:lnTo>
                    <a:pt x="2834" y="193"/>
                  </a:lnTo>
                  <a:lnTo>
                    <a:pt x="2498" y="49"/>
                  </a:lnTo>
                  <a:lnTo>
                    <a:pt x="2113" y="1"/>
                  </a:lnTo>
                  <a:lnTo>
                    <a:pt x="1729" y="1"/>
                  </a:lnTo>
                  <a:lnTo>
                    <a:pt x="1729" y="1"/>
                  </a:lnTo>
                  <a:lnTo>
                    <a:pt x="1345" y="49"/>
                  </a:lnTo>
                  <a:lnTo>
                    <a:pt x="1009" y="193"/>
                  </a:lnTo>
                  <a:lnTo>
                    <a:pt x="673" y="433"/>
                  </a:lnTo>
                  <a:lnTo>
                    <a:pt x="432" y="673"/>
                  </a:lnTo>
                  <a:lnTo>
                    <a:pt x="240" y="961"/>
                  </a:lnTo>
                  <a:lnTo>
                    <a:pt x="96" y="1345"/>
                  </a:lnTo>
                  <a:lnTo>
                    <a:pt x="0" y="1682"/>
                  </a:lnTo>
                  <a:lnTo>
                    <a:pt x="0" y="2066"/>
                  </a:lnTo>
                  <a:lnTo>
                    <a:pt x="96" y="3122"/>
                  </a:lnTo>
                  <a:lnTo>
                    <a:pt x="96" y="3122"/>
                  </a:lnTo>
                  <a:lnTo>
                    <a:pt x="192" y="3458"/>
                  </a:lnTo>
                  <a:lnTo>
                    <a:pt x="336" y="3843"/>
                  </a:lnTo>
                  <a:lnTo>
                    <a:pt x="529" y="4131"/>
                  </a:lnTo>
                  <a:lnTo>
                    <a:pt x="769" y="4419"/>
                  </a:lnTo>
                  <a:lnTo>
                    <a:pt x="1105" y="4611"/>
                  </a:lnTo>
                  <a:lnTo>
                    <a:pt x="1441" y="4755"/>
                  </a:lnTo>
                  <a:lnTo>
                    <a:pt x="1825" y="4851"/>
                  </a:lnTo>
                  <a:lnTo>
                    <a:pt x="2209" y="48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9"/>
            <p:cNvSpPr/>
            <p:nvPr/>
          </p:nvSpPr>
          <p:spPr>
            <a:xfrm>
              <a:off x="868450" y="2969125"/>
              <a:ext cx="72050" cy="104500"/>
            </a:xfrm>
            <a:custGeom>
              <a:avLst/>
              <a:gdLst/>
              <a:ahLst/>
              <a:cxnLst/>
              <a:rect l="l" t="t" r="r" b="b"/>
              <a:pathLst>
                <a:path w="2882" h="4180" extrusionOk="0">
                  <a:moveTo>
                    <a:pt x="961" y="1"/>
                  </a:moveTo>
                  <a:lnTo>
                    <a:pt x="721" y="49"/>
                  </a:lnTo>
                  <a:lnTo>
                    <a:pt x="529" y="145"/>
                  </a:lnTo>
                  <a:lnTo>
                    <a:pt x="288" y="481"/>
                  </a:lnTo>
                  <a:lnTo>
                    <a:pt x="96" y="817"/>
                  </a:lnTo>
                  <a:lnTo>
                    <a:pt x="0" y="1250"/>
                  </a:lnTo>
                  <a:lnTo>
                    <a:pt x="0" y="1634"/>
                  </a:lnTo>
                  <a:lnTo>
                    <a:pt x="96" y="2690"/>
                  </a:lnTo>
                  <a:lnTo>
                    <a:pt x="144" y="2930"/>
                  </a:lnTo>
                  <a:lnTo>
                    <a:pt x="192" y="3171"/>
                  </a:lnTo>
                  <a:lnTo>
                    <a:pt x="288" y="3363"/>
                  </a:lnTo>
                  <a:lnTo>
                    <a:pt x="432" y="3555"/>
                  </a:lnTo>
                  <a:lnTo>
                    <a:pt x="577" y="3747"/>
                  </a:lnTo>
                  <a:lnTo>
                    <a:pt x="721" y="3939"/>
                  </a:lnTo>
                  <a:lnTo>
                    <a:pt x="1105" y="4179"/>
                  </a:lnTo>
                  <a:lnTo>
                    <a:pt x="1393" y="4179"/>
                  </a:lnTo>
                  <a:lnTo>
                    <a:pt x="1729" y="4131"/>
                  </a:lnTo>
                  <a:lnTo>
                    <a:pt x="2017" y="3987"/>
                  </a:lnTo>
                  <a:lnTo>
                    <a:pt x="2305" y="3747"/>
                  </a:lnTo>
                  <a:lnTo>
                    <a:pt x="2498" y="3459"/>
                  </a:lnTo>
                  <a:lnTo>
                    <a:pt x="2690" y="3122"/>
                  </a:lnTo>
                  <a:lnTo>
                    <a:pt x="2834" y="2786"/>
                  </a:lnTo>
                  <a:lnTo>
                    <a:pt x="2882" y="2354"/>
                  </a:lnTo>
                  <a:lnTo>
                    <a:pt x="2882" y="1970"/>
                  </a:lnTo>
                  <a:lnTo>
                    <a:pt x="2786" y="1538"/>
                  </a:lnTo>
                  <a:lnTo>
                    <a:pt x="2642" y="1153"/>
                  </a:lnTo>
                  <a:lnTo>
                    <a:pt x="2498" y="817"/>
                  </a:lnTo>
                  <a:lnTo>
                    <a:pt x="2257" y="529"/>
                  </a:lnTo>
                  <a:lnTo>
                    <a:pt x="1969" y="289"/>
                  </a:lnTo>
                  <a:lnTo>
                    <a:pt x="1681" y="145"/>
                  </a:lnTo>
                  <a:lnTo>
                    <a:pt x="1345" y="49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9"/>
            <p:cNvSpPr/>
            <p:nvPr/>
          </p:nvSpPr>
          <p:spPr>
            <a:xfrm>
              <a:off x="457825" y="2674975"/>
              <a:ext cx="710800" cy="584725"/>
            </a:xfrm>
            <a:custGeom>
              <a:avLst/>
              <a:gdLst/>
              <a:ahLst/>
              <a:cxnLst/>
              <a:rect l="l" t="t" r="r" b="b"/>
              <a:pathLst>
                <a:path w="28432" h="23389" extrusionOk="0">
                  <a:moveTo>
                    <a:pt x="13832" y="1"/>
                  </a:moveTo>
                  <a:lnTo>
                    <a:pt x="12631" y="49"/>
                  </a:lnTo>
                  <a:lnTo>
                    <a:pt x="11383" y="193"/>
                  </a:lnTo>
                  <a:lnTo>
                    <a:pt x="10182" y="385"/>
                  </a:lnTo>
                  <a:lnTo>
                    <a:pt x="8981" y="721"/>
                  </a:lnTo>
                  <a:lnTo>
                    <a:pt x="7829" y="1153"/>
                  </a:lnTo>
                  <a:lnTo>
                    <a:pt x="6676" y="1682"/>
                  </a:lnTo>
                  <a:lnTo>
                    <a:pt x="6148" y="2018"/>
                  </a:lnTo>
                  <a:lnTo>
                    <a:pt x="5620" y="2306"/>
                  </a:lnTo>
                  <a:lnTo>
                    <a:pt x="5139" y="2690"/>
                  </a:lnTo>
                  <a:lnTo>
                    <a:pt x="4611" y="3074"/>
                  </a:lnTo>
                  <a:lnTo>
                    <a:pt x="4179" y="3458"/>
                  </a:lnTo>
                  <a:lnTo>
                    <a:pt x="3699" y="3891"/>
                  </a:lnTo>
                  <a:lnTo>
                    <a:pt x="3266" y="4371"/>
                  </a:lnTo>
                  <a:lnTo>
                    <a:pt x="2882" y="4851"/>
                  </a:lnTo>
                  <a:lnTo>
                    <a:pt x="2498" y="5379"/>
                  </a:lnTo>
                  <a:lnTo>
                    <a:pt x="2162" y="5908"/>
                  </a:lnTo>
                  <a:lnTo>
                    <a:pt x="1826" y="6484"/>
                  </a:lnTo>
                  <a:lnTo>
                    <a:pt x="1537" y="7060"/>
                  </a:lnTo>
                  <a:lnTo>
                    <a:pt x="1009" y="8309"/>
                  </a:lnTo>
                  <a:lnTo>
                    <a:pt x="625" y="9510"/>
                  </a:lnTo>
                  <a:lnTo>
                    <a:pt x="337" y="10614"/>
                  </a:lnTo>
                  <a:lnTo>
                    <a:pt x="145" y="11671"/>
                  </a:lnTo>
                  <a:lnTo>
                    <a:pt x="49" y="12679"/>
                  </a:lnTo>
                  <a:lnTo>
                    <a:pt x="1" y="13592"/>
                  </a:lnTo>
                  <a:lnTo>
                    <a:pt x="49" y="14504"/>
                  </a:lnTo>
                  <a:lnTo>
                    <a:pt x="193" y="15321"/>
                  </a:lnTo>
                  <a:lnTo>
                    <a:pt x="385" y="16137"/>
                  </a:lnTo>
                  <a:lnTo>
                    <a:pt x="673" y="16858"/>
                  </a:lnTo>
                  <a:lnTo>
                    <a:pt x="961" y="17530"/>
                  </a:lnTo>
                  <a:lnTo>
                    <a:pt x="1345" y="18202"/>
                  </a:lnTo>
                  <a:lnTo>
                    <a:pt x="1730" y="18779"/>
                  </a:lnTo>
                  <a:lnTo>
                    <a:pt x="2210" y="19355"/>
                  </a:lnTo>
                  <a:lnTo>
                    <a:pt x="2642" y="19835"/>
                  </a:lnTo>
                  <a:lnTo>
                    <a:pt x="3170" y="20315"/>
                  </a:lnTo>
                  <a:lnTo>
                    <a:pt x="3651" y="20748"/>
                  </a:lnTo>
                  <a:lnTo>
                    <a:pt x="4179" y="21132"/>
                  </a:lnTo>
                  <a:lnTo>
                    <a:pt x="4707" y="21516"/>
                  </a:lnTo>
                  <a:lnTo>
                    <a:pt x="5283" y="21804"/>
                  </a:lnTo>
                  <a:lnTo>
                    <a:pt x="6292" y="22332"/>
                  </a:lnTo>
                  <a:lnTo>
                    <a:pt x="7252" y="22765"/>
                  </a:lnTo>
                  <a:lnTo>
                    <a:pt x="8069" y="23053"/>
                  </a:lnTo>
                  <a:lnTo>
                    <a:pt x="8741" y="23245"/>
                  </a:lnTo>
                  <a:lnTo>
                    <a:pt x="9318" y="23389"/>
                  </a:lnTo>
                  <a:lnTo>
                    <a:pt x="9029" y="23245"/>
                  </a:lnTo>
                  <a:lnTo>
                    <a:pt x="8693" y="23101"/>
                  </a:lnTo>
                  <a:lnTo>
                    <a:pt x="8117" y="22621"/>
                  </a:lnTo>
                  <a:lnTo>
                    <a:pt x="7589" y="22140"/>
                  </a:lnTo>
                  <a:lnTo>
                    <a:pt x="7108" y="21564"/>
                  </a:lnTo>
                  <a:lnTo>
                    <a:pt x="6724" y="21084"/>
                  </a:lnTo>
                  <a:lnTo>
                    <a:pt x="6388" y="20652"/>
                  </a:lnTo>
                  <a:lnTo>
                    <a:pt x="6148" y="20267"/>
                  </a:lnTo>
                  <a:lnTo>
                    <a:pt x="5331" y="20267"/>
                  </a:lnTo>
                  <a:lnTo>
                    <a:pt x="4851" y="20123"/>
                  </a:lnTo>
                  <a:lnTo>
                    <a:pt x="4611" y="20075"/>
                  </a:lnTo>
                  <a:lnTo>
                    <a:pt x="4323" y="19931"/>
                  </a:lnTo>
                  <a:lnTo>
                    <a:pt x="4083" y="19787"/>
                  </a:lnTo>
                  <a:lnTo>
                    <a:pt x="3795" y="19595"/>
                  </a:lnTo>
                  <a:lnTo>
                    <a:pt x="3554" y="19355"/>
                  </a:lnTo>
                  <a:lnTo>
                    <a:pt x="3314" y="19067"/>
                  </a:lnTo>
                  <a:lnTo>
                    <a:pt x="3122" y="18730"/>
                  </a:lnTo>
                  <a:lnTo>
                    <a:pt x="2978" y="18346"/>
                  </a:lnTo>
                  <a:lnTo>
                    <a:pt x="2786" y="17818"/>
                  </a:lnTo>
                  <a:lnTo>
                    <a:pt x="2738" y="17338"/>
                  </a:lnTo>
                  <a:lnTo>
                    <a:pt x="2690" y="16906"/>
                  </a:lnTo>
                  <a:lnTo>
                    <a:pt x="2738" y="16473"/>
                  </a:lnTo>
                  <a:lnTo>
                    <a:pt x="2834" y="16137"/>
                  </a:lnTo>
                  <a:lnTo>
                    <a:pt x="2930" y="15801"/>
                  </a:lnTo>
                  <a:lnTo>
                    <a:pt x="3122" y="15513"/>
                  </a:lnTo>
                  <a:lnTo>
                    <a:pt x="3314" y="15225"/>
                  </a:lnTo>
                  <a:lnTo>
                    <a:pt x="3506" y="15033"/>
                  </a:lnTo>
                  <a:lnTo>
                    <a:pt x="3747" y="14840"/>
                  </a:lnTo>
                  <a:lnTo>
                    <a:pt x="4275" y="14504"/>
                  </a:lnTo>
                  <a:lnTo>
                    <a:pt x="4755" y="14312"/>
                  </a:lnTo>
                  <a:lnTo>
                    <a:pt x="5187" y="14168"/>
                  </a:lnTo>
                  <a:lnTo>
                    <a:pt x="7012" y="17770"/>
                  </a:lnTo>
                  <a:lnTo>
                    <a:pt x="7204" y="17290"/>
                  </a:lnTo>
                  <a:lnTo>
                    <a:pt x="7396" y="16713"/>
                  </a:lnTo>
                  <a:lnTo>
                    <a:pt x="7541" y="16041"/>
                  </a:lnTo>
                  <a:lnTo>
                    <a:pt x="7637" y="15369"/>
                  </a:lnTo>
                  <a:lnTo>
                    <a:pt x="7733" y="14648"/>
                  </a:lnTo>
                  <a:lnTo>
                    <a:pt x="7733" y="13976"/>
                  </a:lnTo>
                  <a:lnTo>
                    <a:pt x="7685" y="13400"/>
                  </a:lnTo>
                  <a:lnTo>
                    <a:pt x="7589" y="12871"/>
                  </a:lnTo>
                  <a:lnTo>
                    <a:pt x="8309" y="12679"/>
                  </a:lnTo>
                  <a:lnTo>
                    <a:pt x="8981" y="12439"/>
                  </a:lnTo>
                  <a:lnTo>
                    <a:pt x="9558" y="12151"/>
                  </a:lnTo>
                  <a:lnTo>
                    <a:pt x="10038" y="11815"/>
                  </a:lnTo>
                  <a:lnTo>
                    <a:pt x="10518" y="11431"/>
                  </a:lnTo>
                  <a:lnTo>
                    <a:pt x="10902" y="11046"/>
                  </a:lnTo>
                  <a:lnTo>
                    <a:pt x="11239" y="10662"/>
                  </a:lnTo>
                  <a:lnTo>
                    <a:pt x="11527" y="10230"/>
                  </a:lnTo>
                  <a:lnTo>
                    <a:pt x="12103" y="9366"/>
                  </a:lnTo>
                  <a:lnTo>
                    <a:pt x="12583" y="8597"/>
                  </a:lnTo>
                  <a:lnTo>
                    <a:pt x="12871" y="8213"/>
                  </a:lnTo>
                  <a:lnTo>
                    <a:pt x="13160" y="7877"/>
                  </a:lnTo>
                  <a:lnTo>
                    <a:pt x="13448" y="7589"/>
                  </a:lnTo>
                  <a:lnTo>
                    <a:pt x="13784" y="7301"/>
                  </a:lnTo>
                  <a:lnTo>
                    <a:pt x="12871" y="8597"/>
                  </a:lnTo>
                  <a:lnTo>
                    <a:pt x="12439" y="9222"/>
                  </a:lnTo>
                  <a:lnTo>
                    <a:pt x="12103" y="9846"/>
                  </a:lnTo>
                  <a:lnTo>
                    <a:pt x="11863" y="10422"/>
                  </a:lnTo>
                  <a:lnTo>
                    <a:pt x="11815" y="10662"/>
                  </a:lnTo>
                  <a:lnTo>
                    <a:pt x="11767" y="10854"/>
                  </a:lnTo>
                  <a:lnTo>
                    <a:pt x="11815" y="11046"/>
                  </a:lnTo>
                  <a:lnTo>
                    <a:pt x="11911" y="11143"/>
                  </a:lnTo>
                  <a:lnTo>
                    <a:pt x="12055" y="11239"/>
                  </a:lnTo>
                  <a:lnTo>
                    <a:pt x="12247" y="11287"/>
                  </a:lnTo>
                  <a:lnTo>
                    <a:pt x="12535" y="11287"/>
                  </a:lnTo>
                  <a:lnTo>
                    <a:pt x="12871" y="11191"/>
                  </a:lnTo>
                  <a:lnTo>
                    <a:pt x="13160" y="11094"/>
                  </a:lnTo>
                  <a:lnTo>
                    <a:pt x="13496" y="10950"/>
                  </a:lnTo>
                  <a:lnTo>
                    <a:pt x="14120" y="10566"/>
                  </a:lnTo>
                  <a:lnTo>
                    <a:pt x="14696" y="10086"/>
                  </a:lnTo>
                  <a:lnTo>
                    <a:pt x="15273" y="9558"/>
                  </a:lnTo>
                  <a:lnTo>
                    <a:pt x="15753" y="8981"/>
                  </a:lnTo>
                  <a:lnTo>
                    <a:pt x="16185" y="8453"/>
                  </a:lnTo>
                  <a:lnTo>
                    <a:pt x="16521" y="7973"/>
                  </a:lnTo>
                  <a:lnTo>
                    <a:pt x="16185" y="8693"/>
                  </a:lnTo>
                  <a:lnTo>
                    <a:pt x="16041" y="9125"/>
                  </a:lnTo>
                  <a:lnTo>
                    <a:pt x="15945" y="9510"/>
                  </a:lnTo>
                  <a:lnTo>
                    <a:pt x="15849" y="9894"/>
                  </a:lnTo>
                  <a:lnTo>
                    <a:pt x="15849" y="10230"/>
                  </a:lnTo>
                  <a:lnTo>
                    <a:pt x="15849" y="10374"/>
                  </a:lnTo>
                  <a:lnTo>
                    <a:pt x="15897" y="10470"/>
                  </a:lnTo>
                  <a:lnTo>
                    <a:pt x="15993" y="10566"/>
                  </a:lnTo>
                  <a:lnTo>
                    <a:pt x="16089" y="10614"/>
                  </a:lnTo>
                  <a:lnTo>
                    <a:pt x="16281" y="10662"/>
                  </a:lnTo>
                  <a:lnTo>
                    <a:pt x="16665" y="10662"/>
                  </a:lnTo>
                  <a:lnTo>
                    <a:pt x="16857" y="10566"/>
                  </a:lnTo>
                  <a:lnTo>
                    <a:pt x="17338" y="10326"/>
                  </a:lnTo>
                  <a:lnTo>
                    <a:pt x="17770" y="9990"/>
                  </a:lnTo>
                  <a:lnTo>
                    <a:pt x="18202" y="9606"/>
                  </a:lnTo>
                  <a:lnTo>
                    <a:pt x="18586" y="9173"/>
                  </a:lnTo>
                  <a:lnTo>
                    <a:pt x="18875" y="8741"/>
                  </a:lnTo>
                  <a:lnTo>
                    <a:pt x="19067" y="8309"/>
                  </a:lnTo>
                  <a:lnTo>
                    <a:pt x="19451" y="8741"/>
                  </a:lnTo>
                  <a:lnTo>
                    <a:pt x="19835" y="9222"/>
                  </a:lnTo>
                  <a:lnTo>
                    <a:pt x="20267" y="9750"/>
                  </a:lnTo>
                  <a:lnTo>
                    <a:pt x="20796" y="10230"/>
                  </a:lnTo>
                  <a:lnTo>
                    <a:pt x="21276" y="10614"/>
                  </a:lnTo>
                  <a:lnTo>
                    <a:pt x="21516" y="10710"/>
                  </a:lnTo>
                  <a:lnTo>
                    <a:pt x="21708" y="10806"/>
                  </a:lnTo>
                  <a:lnTo>
                    <a:pt x="21900" y="10758"/>
                  </a:lnTo>
                  <a:lnTo>
                    <a:pt x="22092" y="10662"/>
                  </a:lnTo>
                  <a:lnTo>
                    <a:pt x="22188" y="10566"/>
                  </a:lnTo>
                  <a:lnTo>
                    <a:pt x="22236" y="10374"/>
                  </a:lnTo>
                  <a:lnTo>
                    <a:pt x="22284" y="10134"/>
                  </a:lnTo>
                  <a:lnTo>
                    <a:pt x="22284" y="9846"/>
                  </a:lnTo>
                  <a:lnTo>
                    <a:pt x="22620" y="10374"/>
                  </a:lnTo>
                  <a:lnTo>
                    <a:pt x="22957" y="10854"/>
                  </a:lnTo>
                  <a:lnTo>
                    <a:pt x="23197" y="11383"/>
                  </a:lnTo>
                  <a:lnTo>
                    <a:pt x="23437" y="11911"/>
                  </a:lnTo>
                  <a:lnTo>
                    <a:pt x="23773" y="12919"/>
                  </a:lnTo>
                  <a:lnTo>
                    <a:pt x="24013" y="13832"/>
                  </a:lnTo>
                  <a:lnTo>
                    <a:pt x="24205" y="14600"/>
                  </a:lnTo>
                  <a:lnTo>
                    <a:pt x="24301" y="15225"/>
                  </a:lnTo>
                  <a:lnTo>
                    <a:pt x="24349" y="15801"/>
                  </a:lnTo>
                  <a:lnTo>
                    <a:pt x="24830" y="15033"/>
                  </a:lnTo>
                  <a:lnTo>
                    <a:pt x="25214" y="14264"/>
                  </a:lnTo>
                  <a:lnTo>
                    <a:pt x="25550" y="13448"/>
                  </a:lnTo>
                  <a:lnTo>
                    <a:pt x="25790" y="12679"/>
                  </a:lnTo>
                  <a:lnTo>
                    <a:pt x="25982" y="11911"/>
                  </a:lnTo>
                  <a:lnTo>
                    <a:pt x="26078" y="11143"/>
                  </a:lnTo>
                  <a:lnTo>
                    <a:pt x="26078" y="10374"/>
                  </a:lnTo>
                  <a:lnTo>
                    <a:pt x="26030" y="9606"/>
                  </a:lnTo>
                  <a:lnTo>
                    <a:pt x="26703" y="9894"/>
                  </a:lnTo>
                  <a:lnTo>
                    <a:pt x="26991" y="9990"/>
                  </a:lnTo>
                  <a:lnTo>
                    <a:pt x="27279" y="10086"/>
                  </a:lnTo>
                  <a:lnTo>
                    <a:pt x="27855" y="10086"/>
                  </a:lnTo>
                  <a:lnTo>
                    <a:pt x="28047" y="9990"/>
                  </a:lnTo>
                  <a:lnTo>
                    <a:pt x="28239" y="9846"/>
                  </a:lnTo>
                  <a:lnTo>
                    <a:pt x="28335" y="9750"/>
                  </a:lnTo>
                  <a:lnTo>
                    <a:pt x="28384" y="9606"/>
                  </a:lnTo>
                  <a:lnTo>
                    <a:pt x="28432" y="9318"/>
                  </a:lnTo>
                  <a:lnTo>
                    <a:pt x="28335" y="9029"/>
                  </a:lnTo>
                  <a:lnTo>
                    <a:pt x="28191" y="8693"/>
                  </a:lnTo>
                  <a:lnTo>
                    <a:pt x="27951" y="8309"/>
                  </a:lnTo>
                  <a:lnTo>
                    <a:pt x="27711" y="7925"/>
                  </a:lnTo>
                  <a:lnTo>
                    <a:pt x="27039" y="7156"/>
                  </a:lnTo>
                  <a:lnTo>
                    <a:pt x="26318" y="6436"/>
                  </a:lnTo>
                  <a:lnTo>
                    <a:pt x="25694" y="5812"/>
                  </a:lnTo>
                  <a:lnTo>
                    <a:pt x="25070" y="5235"/>
                  </a:lnTo>
                  <a:lnTo>
                    <a:pt x="26078" y="5235"/>
                  </a:lnTo>
                  <a:lnTo>
                    <a:pt x="26655" y="5139"/>
                  </a:lnTo>
                  <a:lnTo>
                    <a:pt x="27231" y="5043"/>
                  </a:lnTo>
                  <a:lnTo>
                    <a:pt x="27471" y="4947"/>
                  </a:lnTo>
                  <a:lnTo>
                    <a:pt x="27711" y="4851"/>
                  </a:lnTo>
                  <a:lnTo>
                    <a:pt x="27903" y="4707"/>
                  </a:lnTo>
                  <a:lnTo>
                    <a:pt x="28047" y="4515"/>
                  </a:lnTo>
                  <a:lnTo>
                    <a:pt x="28095" y="4323"/>
                  </a:lnTo>
                  <a:lnTo>
                    <a:pt x="28095" y="4083"/>
                  </a:lnTo>
                  <a:lnTo>
                    <a:pt x="28095" y="3987"/>
                  </a:lnTo>
                  <a:lnTo>
                    <a:pt x="27999" y="3891"/>
                  </a:lnTo>
                  <a:lnTo>
                    <a:pt x="27759" y="3651"/>
                  </a:lnTo>
                  <a:lnTo>
                    <a:pt x="27423" y="3458"/>
                  </a:lnTo>
                  <a:lnTo>
                    <a:pt x="27039" y="3266"/>
                  </a:lnTo>
                  <a:lnTo>
                    <a:pt x="26559" y="3122"/>
                  </a:lnTo>
                  <a:lnTo>
                    <a:pt x="25982" y="2930"/>
                  </a:lnTo>
                  <a:lnTo>
                    <a:pt x="24830" y="2690"/>
                  </a:lnTo>
                  <a:lnTo>
                    <a:pt x="23677" y="2498"/>
                  </a:lnTo>
                  <a:lnTo>
                    <a:pt x="22717" y="2354"/>
                  </a:lnTo>
                  <a:lnTo>
                    <a:pt x="21708" y="2258"/>
                  </a:lnTo>
                  <a:lnTo>
                    <a:pt x="20507" y="1634"/>
                  </a:lnTo>
                  <a:lnTo>
                    <a:pt x="19403" y="1105"/>
                  </a:lnTo>
                  <a:lnTo>
                    <a:pt x="18875" y="865"/>
                  </a:lnTo>
                  <a:lnTo>
                    <a:pt x="18394" y="673"/>
                  </a:lnTo>
                  <a:lnTo>
                    <a:pt x="17290" y="385"/>
                  </a:lnTo>
                  <a:lnTo>
                    <a:pt x="16185" y="145"/>
                  </a:lnTo>
                  <a:lnTo>
                    <a:pt x="15033" y="49"/>
                  </a:lnTo>
                  <a:lnTo>
                    <a:pt x="1383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9"/>
            <p:cNvSpPr/>
            <p:nvPr/>
          </p:nvSpPr>
          <p:spPr>
            <a:xfrm>
              <a:off x="457825" y="2674975"/>
              <a:ext cx="710800" cy="584725"/>
            </a:xfrm>
            <a:custGeom>
              <a:avLst/>
              <a:gdLst/>
              <a:ahLst/>
              <a:cxnLst/>
              <a:rect l="l" t="t" r="r" b="b"/>
              <a:pathLst>
                <a:path w="28432" h="23389" fill="none" extrusionOk="0">
                  <a:moveTo>
                    <a:pt x="25070" y="5235"/>
                  </a:moveTo>
                  <a:lnTo>
                    <a:pt x="25070" y="5235"/>
                  </a:lnTo>
                  <a:lnTo>
                    <a:pt x="25550" y="5235"/>
                  </a:lnTo>
                  <a:lnTo>
                    <a:pt x="26078" y="5235"/>
                  </a:lnTo>
                  <a:lnTo>
                    <a:pt x="26655" y="5139"/>
                  </a:lnTo>
                  <a:lnTo>
                    <a:pt x="27231" y="5043"/>
                  </a:lnTo>
                  <a:lnTo>
                    <a:pt x="27471" y="4947"/>
                  </a:lnTo>
                  <a:lnTo>
                    <a:pt x="27711" y="4851"/>
                  </a:lnTo>
                  <a:lnTo>
                    <a:pt x="27903" y="4707"/>
                  </a:lnTo>
                  <a:lnTo>
                    <a:pt x="28047" y="4515"/>
                  </a:lnTo>
                  <a:lnTo>
                    <a:pt x="28095" y="4323"/>
                  </a:lnTo>
                  <a:lnTo>
                    <a:pt x="28095" y="4083"/>
                  </a:lnTo>
                  <a:lnTo>
                    <a:pt x="28095" y="4083"/>
                  </a:lnTo>
                  <a:lnTo>
                    <a:pt x="28095" y="3987"/>
                  </a:lnTo>
                  <a:lnTo>
                    <a:pt x="27999" y="3891"/>
                  </a:lnTo>
                  <a:lnTo>
                    <a:pt x="27759" y="3651"/>
                  </a:lnTo>
                  <a:lnTo>
                    <a:pt x="27423" y="3458"/>
                  </a:lnTo>
                  <a:lnTo>
                    <a:pt x="27039" y="3266"/>
                  </a:lnTo>
                  <a:lnTo>
                    <a:pt x="26559" y="3122"/>
                  </a:lnTo>
                  <a:lnTo>
                    <a:pt x="25982" y="2930"/>
                  </a:lnTo>
                  <a:lnTo>
                    <a:pt x="24830" y="2690"/>
                  </a:lnTo>
                  <a:lnTo>
                    <a:pt x="23677" y="2498"/>
                  </a:lnTo>
                  <a:lnTo>
                    <a:pt x="22717" y="2354"/>
                  </a:lnTo>
                  <a:lnTo>
                    <a:pt x="21708" y="2258"/>
                  </a:lnTo>
                  <a:lnTo>
                    <a:pt x="21708" y="2258"/>
                  </a:lnTo>
                  <a:lnTo>
                    <a:pt x="20507" y="1634"/>
                  </a:lnTo>
                  <a:lnTo>
                    <a:pt x="19403" y="1105"/>
                  </a:lnTo>
                  <a:lnTo>
                    <a:pt x="18875" y="865"/>
                  </a:lnTo>
                  <a:lnTo>
                    <a:pt x="18394" y="673"/>
                  </a:lnTo>
                  <a:lnTo>
                    <a:pt x="18394" y="673"/>
                  </a:lnTo>
                  <a:lnTo>
                    <a:pt x="17290" y="385"/>
                  </a:lnTo>
                  <a:lnTo>
                    <a:pt x="16185" y="145"/>
                  </a:lnTo>
                  <a:lnTo>
                    <a:pt x="15033" y="49"/>
                  </a:lnTo>
                  <a:lnTo>
                    <a:pt x="13832" y="1"/>
                  </a:lnTo>
                  <a:lnTo>
                    <a:pt x="12631" y="49"/>
                  </a:lnTo>
                  <a:lnTo>
                    <a:pt x="11383" y="193"/>
                  </a:lnTo>
                  <a:lnTo>
                    <a:pt x="10182" y="385"/>
                  </a:lnTo>
                  <a:lnTo>
                    <a:pt x="8981" y="721"/>
                  </a:lnTo>
                  <a:lnTo>
                    <a:pt x="7829" y="1153"/>
                  </a:lnTo>
                  <a:lnTo>
                    <a:pt x="6676" y="1682"/>
                  </a:lnTo>
                  <a:lnTo>
                    <a:pt x="6148" y="2018"/>
                  </a:lnTo>
                  <a:lnTo>
                    <a:pt x="5620" y="2306"/>
                  </a:lnTo>
                  <a:lnTo>
                    <a:pt x="5139" y="2690"/>
                  </a:lnTo>
                  <a:lnTo>
                    <a:pt x="4611" y="3074"/>
                  </a:lnTo>
                  <a:lnTo>
                    <a:pt x="4179" y="3458"/>
                  </a:lnTo>
                  <a:lnTo>
                    <a:pt x="3699" y="3891"/>
                  </a:lnTo>
                  <a:lnTo>
                    <a:pt x="3266" y="4371"/>
                  </a:lnTo>
                  <a:lnTo>
                    <a:pt x="2882" y="4851"/>
                  </a:lnTo>
                  <a:lnTo>
                    <a:pt x="2498" y="5379"/>
                  </a:lnTo>
                  <a:lnTo>
                    <a:pt x="2162" y="5908"/>
                  </a:lnTo>
                  <a:lnTo>
                    <a:pt x="1826" y="6484"/>
                  </a:lnTo>
                  <a:lnTo>
                    <a:pt x="1537" y="7060"/>
                  </a:lnTo>
                  <a:lnTo>
                    <a:pt x="1537" y="7060"/>
                  </a:lnTo>
                  <a:lnTo>
                    <a:pt x="1009" y="8309"/>
                  </a:lnTo>
                  <a:lnTo>
                    <a:pt x="625" y="9510"/>
                  </a:lnTo>
                  <a:lnTo>
                    <a:pt x="337" y="10614"/>
                  </a:lnTo>
                  <a:lnTo>
                    <a:pt x="145" y="11671"/>
                  </a:lnTo>
                  <a:lnTo>
                    <a:pt x="49" y="12679"/>
                  </a:lnTo>
                  <a:lnTo>
                    <a:pt x="1" y="13592"/>
                  </a:lnTo>
                  <a:lnTo>
                    <a:pt x="49" y="14504"/>
                  </a:lnTo>
                  <a:lnTo>
                    <a:pt x="193" y="15321"/>
                  </a:lnTo>
                  <a:lnTo>
                    <a:pt x="385" y="16137"/>
                  </a:lnTo>
                  <a:lnTo>
                    <a:pt x="673" y="16858"/>
                  </a:lnTo>
                  <a:lnTo>
                    <a:pt x="961" y="17530"/>
                  </a:lnTo>
                  <a:lnTo>
                    <a:pt x="1345" y="18202"/>
                  </a:lnTo>
                  <a:lnTo>
                    <a:pt x="1730" y="18779"/>
                  </a:lnTo>
                  <a:lnTo>
                    <a:pt x="2210" y="19355"/>
                  </a:lnTo>
                  <a:lnTo>
                    <a:pt x="2642" y="19835"/>
                  </a:lnTo>
                  <a:lnTo>
                    <a:pt x="3170" y="20315"/>
                  </a:lnTo>
                  <a:lnTo>
                    <a:pt x="3651" y="20748"/>
                  </a:lnTo>
                  <a:lnTo>
                    <a:pt x="4179" y="21132"/>
                  </a:lnTo>
                  <a:lnTo>
                    <a:pt x="4707" y="21516"/>
                  </a:lnTo>
                  <a:lnTo>
                    <a:pt x="5283" y="21804"/>
                  </a:lnTo>
                  <a:lnTo>
                    <a:pt x="6292" y="22332"/>
                  </a:lnTo>
                  <a:lnTo>
                    <a:pt x="7252" y="22765"/>
                  </a:lnTo>
                  <a:lnTo>
                    <a:pt x="8069" y="23053"/>
                  </a:lnTo>
                  <a:lnTo>
                    <a:pt x="8741" y="23245"/>
                  </a:lnTo>
                  <a:lnTo>
                    <a:pt x="9318" y="23389"/>
                  </a:lnTo>
                  <a:lnTo>
                    <a:pt x="9318" y="23389"/>
                  </a:lnTo>
                  <a:lnTo>
                    <a:pt x="9029" y="23245"/>
                  </a:lnTo>
                  <a:lnTo>
                    <a:pt x="8693" y="23101"/>
                  </a:lnTo>
                  <a:lnTo>
                    <a:pt x="8117" y="22621"/>
                  </a:lnTo>
                  <a:lnTo>
                    <a:pt x="7589" y="22140"/>
                  </a:lnTo>
                  <a:lnTo>
                    <a:pt x="7108" y="21564"/>
                  </a:lnTo>
                  <a:lnTo>
                    <a:pt x="6724" y="21084"/>
                  </a:lnTo>
                  <a:lnTo>
                    <a:pt x="6388" y="20652"/>
                  </a:lnTo>
                  <a:lnTo>
                    <a:pt x="6148" y="20267"/>
                  </a:lnTo>
                  <a:lnTo>
                    <a:pt x="6148" y="20267"/>
                  </a:lnTo>
                  <a:lnTo>
                    <a:pt x="5764" y="20267"/>
                  </a:lnTo>
                  <a:lnTo>
                    <a:pt x="5331" y="20267"/>
                  </a:lnTo>
                  <a:lnTo>
                    <a:pt x="4851" y="20123"/>
                  </a:lnTo>
                  <a:lnTo>
                    <a:pt x="4611" y="20075"/>
                  </a:lnTo>
                  <a:lnTo>
                    <a:pt x="4323" y="19931"/>
                  </a:lnTo>
                  <a:lnTo>
                    <a:pt x="4083" y="19787"/>
                  </a:lnTo>
                  <a:lnTo>
                    <a:pt x="3795" y="19595"/>
                  </a:lnTo>
                  <a:lnTo>
                    <a:pt x="3554" y="19355"/>
                  </a:lnTo>
                  <a:lnTo>
                    <a:pt x="3314" y="19067"/>
                  </a:lnTo>
                  <a:lnTo>
                    <a:pt x="3122" y="18730"/>
                  </a:lnTo>
                  <a:lnTo>
                    <a:pt x="2978" y="18346"/>
                  </a:lnTo>
                  <a:lnTo>
                    <a:pt x="2978" y="18346"/>
                  </a:lnTo>
                  <a:lnTo>
                    <a:pt x="2786" y="17818"/>
                  </a:lnTo>
                  <a:lnTo>
                    <a:pt x="2738" y="17338"/>
                  </a:lnTo>
                  <a:lnTo>
                    <a:pt x="2690" y="16906"/>
                  </a:lnTo>
                  <a:lnTo>
                    <a:pt x="2738" y="16473"/>
                  </a:lnTo>
                  <a:lnTo>
                    <a:pt x="2834" y="16137"/>
                  </a:lnTo>
                  <a:lnTo>
                    <a:pt x="2930" y="15801"/>
                  </a:lnTo>
                  <a:lnTo>
                    <a:pt x="3122" y="15513"/>
                  </a:lnTo>
                  <a:lnTo>
                    <a:pt x="3314" y="15225"/>
                  </a:lnTo>
                  <a:lnTo>
                    <a:pt x="3506" y="15033"/>
                  </a:lnTo>
                  <a:lnTo>
                    <a:pt x="3747" y="14840"/>
                  </a:lnTo>
                  <a:lnTo>
                    <a:pt x="4275" y="14504"/>
                  </a:lnTo>
                  <a:lnTo>
                    <a:pt x="4755" y="14312"/>
                  </a:lnTo>
                  <a:lnTo>
                    <a:pt x="5187" y="14168"/>
                  </a:lnTo>
                  <a:lnTo>
                    <a:pt x="7012" y="17770"/>
                  </a:lnTo>
                  <a:lnTo>
                    <a:pt x="7012" y="17770"/>
                  </a:lnTo>
                  <a:lnTo>
                    <a:pt x="7204" y="17290"/>
                  </a:lnTo>
                  <a:lnTo>
                    <a:pt x="7396" y="16713"/>
                  </a:lnTo>
                  <a:lnTo>
                    <a:pt x="7541" y="16041"/>
                  </a:lnTo>
                  <a:lnTo>
                    <a:pt x="7637" y="15369"/>
                  </a:lnTo>
                  <a:lnTo>
                    <a:pt x="7733" y="14648"/>
                  </a:lnTo>
                  <a:lnTo>
                    <a:pt x="7733" y="13976"/>
                  </a:lnTo>
                  <a:lnTo>
                    <a:pt x="7685" y="13400"/>
                  </a:lnTo>
                  <a:lnTo>
                    <a:pt x="7589" y="12871"/>
                  </a:lnTo>
                  <a:lnTo>
                    <a:pt x="7589" y="12871"/>
                  </a:lnTo>
                  <a:lnTo>
                    <a:pt x="8309" y="12679"/>
                  </a:lnTo>
                  <a:lnTo>
                    <a:pt x="8981" y="12439"/>
                  </a:lnTo>
                  <a:lnTo>
                    <a:pt x="9558" y="12151"/>
                  </a:lnTo>
                  <a:lnTo>
                    <a:pt x="10038" y="11815"/>
                  </a:lnTo>
                  <a:lnTo>
                    <a:pt x="10518" y="11431"/>
                  </a:lnTo>
                  <a:lnTo>
                    <a:pt x="10902" y="11046"/>
                  </a:lnTo>
                  <a:lnTo>
                    <a:pt x="11239" y="10662"/>
                  </a:lnTo>
                  <a:lnTo>
                    <a:pt x="11527" y="10230"/>
                  </a:lnTo>
                  <a:lnTo>
                    <a:pt x="12103" y="9366"/>
                  </a:lnTo>
                  <a:lnTo>
                    <a:pt x="12583" y="8597"/>
                  </a:lnTo>
                  <a:lnTo>
                    <a:pt x="12871" y="8213"/>
                  </a:lnTo>
                  <a:lnTo>
                    <a:pt x="13160" y="7877"/>
                  </a:lnTo>
                  <a:lnTo>
                    <a:pt x="13448" y="7589"/>
                  </a:lnTo>
                  <a:lnTo>
                    <a:pt x="13784" y="7301"/>
                  </a:lnTo>
                  <a:lnTo>
                    <a:pt x="13784" y="7301"/>
                  </a:lnTo>
                  <a:lnTo>
                    <a:pt x="12871" y="8597"/>
                  </a:lnTo>
                  <a:lnTo>
                    <a:pt x="12439" y="9222"/>
                  </a:lnTo>
                  <a:lnTo>
                    <a:pt x="12103" y="9846"/>
                  </a:lnTo>
                  <a:lnTo>
                    <a:pt x="11863" y="10422"/>
                  </a:lnTo>
                  <a:lnTo>
                    <a:pt x="11815" y="10662"/>
                  </a:lnTo>
                  <a:lnTo>
                    <a:pt x="11767" y="10854"/>
                  </a:lnTo>
                  <a:lnTo>
                    <a:pt x="11815" y="11046"/>
                  </a:lnTo>
                  <a:lnTo>
                    <a:pt x="11911" y="11143"/>
                  </a:lnTo>
                  <a:lnTo>
                    <a:pt x="12055" y="11239"/>
                  </a:lnTo>
                  <a:lnTo>
                    <a:pt x="12247" y="11287"/>
                  </a:lnTo>
                  <a:lnTo>
                    <a:pt x="12247" y="11287"/>
                  </a:lnTo>
                  <a:lnTo>
                    <a:pt x="12535" y="11287"/>
                  </a:lnTo>
                  <a:lnTo>
                    <a:pt x="12871" y="11191"/>
                  </a:lnTo>
                  <a:lnTo>
                    <a:pt x="13160" y="11094"/>
                  </a:lnTo>
                  <a:lnTo>
                    <a:pt x="13496" y="10950"/>
                  </a:lnTo>
                  <a:lnTo>
                    <a:pt x="14120" y="10566"/>
                  </a:lnTo>
                  <a:lnTo>
                    <a:pt x="14696" y="10086"/>
                  </a:lnTo>
                  <a:lnTo>
                    <a:pt x="15273" y="9558"/>
                  </a:lnTo>
                  <a:lnTo>
                    <a:pt x="15753" y="8981"/>
                  </a:lnTo>
                  <a:lnTo>
                    <a:pt x="16185" y="8453"/>
                  </a:lnTo>
                  <a:lnTo>
                    <a:pt x="16521" y="7973"/>
                  </a:lnTo>
                  <a:lnTo>
                    <a:pt x="16521" y="7973"/>
                  </a:lnTo>
                  <a:lnTo>
                    <a:pt x="16185" y="8693"/>
                  </a:lnTo>
                  <a:lnTo>
                    <a:pt x="16041" y="9125"/>
                  </a:lnTo>
                  <a:lnTo>
                    <a:pt x="15945" y="9510"/>
                  </a:lnTo>
                  <a:lnTo>
                    <a:pt x="15849" y="9894"/>
                  </a:lnTo>
                  <a:lnTo>
                    <a:pt x="15849" y="10230"/>
                  </a:lnTo>
                  <a:lnTo>
                    <a:pt x="15849" y="10374"/>
                  </a:lnTo>
                  <a:lnTo>
                    <a:pt x="15897" y="10470"/>
                  </a:lnTo>
                  <a:lnTo>
                    <a:pt x="15993" y="10566"/>
                  </a:lnTo>
                  <a:lnTo>
                    <a:pt x="16089" y="10614"/>
                  </a:lnTo>
                  <a:lnTo>
                    <a:pt x="16089" y="10614"/>
                  </a:lnTo>
                  <a:lnTo>
                    <a:pt x="16281" y="10662"/>
                  </a:lnTo>
                  <a:lnTo>
                    <a:pt x="16425" y="10662"/>
                  </a:lnTo>
                  <a:lnTo>
                    <a:pt x="16665" y="10662"/>
                  </a:lnTo>
                  <a:lnTo>
                    <a:pt x="16857" y="10566"/>
                  </a:lnTo>
                  <a:lnTo>
                    <a:pt x="17338" y="10326"/>
                  </a:lnTo>
                  <a:lnTo>
                    <a:pt x="17770" y="9990"/>
                  </a:lnTo>
                  <a:lnTo>
                    <a:pt x="18202" y="9606"/>
                  </a:lnTo>
                  <a:lnTo>
                    <a:pt x="18586" y="9173"/>
                  </a:lnTo>
                  <a:lnTo>
                    <a:pt x="18875" y="8741"/>
                  </a:lnTo>
                  <a:lnTo>
                    <a:pt x="19067" y="8309"/>
                  </a:lnTo>
                  <a:lnTo>
                    <a:pt x="19067" y="8309"/>
                  </a:lnTo>
                  <a:lnTo>
                    <a:pt x="19451" y="8741"/>
                  </a:lnTo>
                  <a:lnTo>
                    <a:pt x="19835" y="9222"/>
                  </a:lnTo>
                  <a:lnTo>
                    <a:pt x="20267" y="9750"/>
                  </a:lnTo>
                  <a:lnTo>
                    <a:pt x="20796" y="10230"/>
                  </a:lnTo>
                  <a:lnTo>
                    <a:pt x="21276" y="10614"/>
                  </a:lnTo>
                  <a:lnTo>
                    <a:pt x="21516" y="10710"/>
                  </a:lnTo>
                  <a:lnTo>
                    <a:pt x="21708" y="10806"/>
                  </a:lnTo>
                  <a:lnTo>
                    <a:pt x="21900" y="10758"/>
                  </a:lnTo>
                  <a:lnTo>
                    <a:pt x="22092" y="10662"/>
                  </a:lnTo>
                  <a:lnTo>
                    <a:pt x="22092" y="10662"/>
                  </a:lnTo>
                  <a:lnTo>
                    <a:pt x="22188" y="10566"/>
                  </a:lnTo>
                  <a:lnTo>
                    <a:pt x="22236" y="10374"/>
                  </a:lnTo>
                  <a:lnTo>
                    <a:pt x="22284" y="10134"/>
                  </a:lnTo>
                  <a:lnTo>
                    <a:pt x="22284" y="9846"/>
                  </a:lnTo>
                  <a:lnTo>
                    <a:pt x="22284" y="9846"/>
                  </a:lnTo>
                  <a:lnTo>
                    <a:pt x="22620" y="10374"/>
                  </a:lnTo>
                  <a:lnTo>
                    <a:pt x="22957" y="10854"/>
                  </a:lnTo>
                  <a:lnTo>
                    <a:pt x="23197" y="11383"/>
                  </a:lnTo>
                  <a:lnTo>
                    <a:pt x="23437" y="11911"/>
                  </a:lnTo>
                  <a:lnTo>
                    <a:pt x="23773" y="12919"/>
                  </a:lnTo>
                  <a:lnTo>
                    <a:pt x="24013" y="13832"/>
                  </a:lnTo>
                  <a:lnTo>
                    <a:pt x="24205" y="14600"/>
                  </a:lnTo>
                  <a:lnTo>
                    <a:pt x="24301" y="15225"/>
                  </a:lnTo>
                  <a:lnTo>
                    <a:pt x="24349" y="15801"/>
                  </a:lnTo>
                  <a:lnTo>
                    <a:pt x="24349" y="15801"/>
                  </a:lnTo>
                  <a:lnTo>
                    <a:pt x="24830" y="15033"/>
                  </a:lnTo>
                  <a:lnTo>
                    <a:pt x="25214" y="14264"/>
                  </a:lnTo>
                  <a:lnTo>
                    <a:pt x="25550" y="13448"/>
                  </a:lnTo>
                  <a:lnTo>
                    <a:pt x="25790" y="12679"/>
                  </a:lnTo>
                  <a:lnTo>
                    <a:pt x="25982" y="11911"/>
                  </a:lnTo>
                  <a:lnTo>
                    <a:pt x="26078" y="11143"/>
                  </a:lnTo>
                  <a:lnTo>
                    <a:pt x="26078" y="10374"/>
                  </a:lnTo>
                  <a:lnTo>
                    <a:pt x="26030" y="9606"/>
                  </a:lnTo>
                  <a:lnTo>
                    <a:pt x="26030" y="9606"/>
                  </a:lnTo>
                  <a:lnTo>
                    <a:pt x="26703" y="9894"/>
                  </a:lnTo>
                  <a:lnTo>
                    <a:pt x="26991" y="9990"/>
                  </a:lnTo>
                  <a:lnTo>
                    <a:pt x="27279" y="10086"/>
                  </a:lnTo>
                  <a:lnTo>
                    <a:pt x="27567" y="10086"/>
                  </a:lnTo>
                  <a:lnTo>
                    <a:pt x="27855" y="10086"/>
                  </a:lnTo>
                  <a:lnTo>
                    <a:pt x="28047" y="9990"/>
                  </a:lnTo>
                  <a:lnTo>
                    <a:pt x="28239" y="9846"/>
                  </a:lnTo>
                  <a:lnTo>
                    <a:pt x="28239" y="9846"/>
                  </a:lnTo>
                  <a:lnTo>
                    <a:pt x="28335" y="9750"/>
                  </a:lnTo>
                  <a:lnTo>
                    <a:pt x="28384" y="9606"/>
                  </a:lnTo>
                  <a:lnTo>
                    <a:pt x="28432" y="9318"/>
                  </a:lnTo>
                  <a:lnTo>
                    <a:pt x="28335" y="9029"/>
                  </a:lnTo>
                  <a:lnTo>
                    <a:pt x="28191" y="8693"/>
                  </a:lnTo>
                  <a:lnTo>
                    <a:pt x="27951" y="8309"/>
                  </a:lnTo>
                  <a:lnTo>
                    <a:pt x="27711" y="7925"/>
                  </a:lnTo>
                  <a:lnTo>
                    <a:pt x="27039" y="7156"/>
                  </a:lnTo>
                  <a:lnTo>
                    <a:pt x="26318" y="6436"/>
                  </a:lnTo>
                  <a:lnTo>
                    <a:pt x="25694" y="5812"/>
                  </a:lnTo>
                  <a:lnTo>
                    <a:pt x="25070" y="52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9"/>
            <p:cNvSpPr/>
            <p:nvPr/>
          </p:nvSpPr>
          <p:spPr>
            <a:xfrm>
              <a:off x="908075" y="2721800"/>
              <a:ext cx="91250" cy="42050"/>
            </a:xfrm>
            <a:custGeom>
              <a:avLst/>
              <a:gdLst/>
              <a:ahLst/>
              <a:cxnLst/>
              <a:rect l="l" t="t" r="r" b="b"/>
              <a:pathLst>
                <a:path w="3650" h="1682" extrusionOk="0">
                  <a:moveTo>
                    <a:pt x="816" y="1"/>
                  </a:moveTo>
                  <a:lnTo>
                    <a:pt x="576" y="49"/>
                  </a:lnTo>
                  <a:lnTo>
                    <a:pt x="336" y="97"/>
                  </a:lnTo>
                  <a:lnTo>
                    <a:pt x="144" y="145"/>
                  </a:lnTo>
                  <a:lnTo>
                    <a:pt x="48" y="241"/>
                  </a:lnTo>
                  <a:lnTo>
                    <a:pt x="0" y="385"/>
                  </a:lnTo>
                  <a:lnTo>
                    <a:pt x="0" y="481"/>
                  </a:lnTo>
                  <a:lnTo>
                    <a:pt x="96" y="577"/>
                  </a:lnTo>
                  <a:lnTo>
                    <a:pt x="144" y="721"/>
                  </a:lnTo>
                  <a:lnTo>
                    <a:pt x="432" y="961"/>
                  </a:lnTo>
                  <a:lnTo>
                    <a:pt x="768" y="1201"/>
                  </a:lnTo>
                  <a:lnTo>
                    <a:pt x="1201" y="1393"/>
                  </a:lnTo>
                  <a:lnTo>
                    <a:pt x="1681" y="1537"/>
                  </a:lnTo>
                  <a:lnTo>
                    <a:pt x="2161" y="1682"/>
                  </a:lnTo>
                  <a:lnTo>
                    <a:pt x="2930" y="1682"/>
                  </a:lnTo>
                  <a:lnTo>
                    <a:pt x="3170" y="1634"/>
                  </a:lnTo>
                  <a:lnTo>
                    <a:pt x="3362" y="1537"/>
                  </a:lnTo>
                  <a:lnTo>
                    <a:pt x="3554" y="1393"/>
                  </a:lnTo>
                  <a:lnTo>
                    <a:pt x="3602" y="1297"/>
                  </a:lnTo>
                  <a:lnTo>
                    <a:pt x="3650" y="1153"/>
                  </a:lnTo>
                  <a:lnTo>
                    <a:pt x="3602" y="1057"/>
                  </a:lnTo>
                  <a:lnTo>
                    <a:pt x="3554" y="913"/>
                  </a:lnTo>
                  <a:lnTo>
                    <a:pt x="3458" y="769"/>
                  </a:lnTo>
                  <a:lnTo>
                    <a:pt x="3266" y="673"/>
                  </a:lnTo>
                  <a:lnTo>
                    <a:pt x="2882" y="481"/>
                  </a:lnTo>
                  <a:lnTo>
                    <a:pt x="2401" y="289"/>
                  </a:lnTo>
                  <a:lnTo>
                    <a:pt x="1873" y="145"/>
                  </a:lnTo>
                  <a:lnTo>
                    <a:pt x="1297" y="49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9"/>
            <p:cNvSpPr/>
            <p:nvPr/>
          </p:nvSpPr>
          <p:spPr>
            <a:xfrm>
              <a:off x="908075" y="2721800"/>
              <a:ext cx="91250" cy="42050"/>
            </a:xfrm>
            <a:custGeom>
              <a:avLst/>
              <a:gdLst/>
              <a:ahLst/>
              <a:cxnLst/>
              <a:rect l="l" t="t" r="r" b="b"/>
              <a:pathLst>
                <a:path w="3650" h="1682" fill="none" extrusionOk="0">
                  <a:moveTo>
                    <a:pt x="816" y="1"/>
                  </a:moveTo>
                  <a:lnTo>
                    <a:pt x="816" y="1"/>
                  </a:lnTo>
                  <a:lnTo>
                    <a:pt x="576" y="49"/>
                  </a:lnTo>
                  <a:lnTo>
                    <a:pt x="336" y="97"/>
                  </a:lnTo>
                  <a:lnTo>
                    <a:pt x="144" y="145"/>
                  </a:lnTo>
                  <a:lnTo>
                    <a:pt x="48" y="241"/>
                  </a:lnTo>
                  <a:lnTo>
                    <a:pt x="48" y="241"/>
                  </a:lnTo>
                  <a:lnTo>
                    <a:pt x="0" y="385"/>
                  </a:lnTo>
                  <a:lnTo>
                    <a:pt x="0" y="481"/>
                  </a:lnTo>
                  <a:lnTo>
                    <a:pt x="96" y="577"/>
                  </a:lnTo>
                  <a:lnTo>
                    <a:pt x="144" y="721"/>
                  </a:lnTo>
                  <a:lnTo>
                    <a:pt x="432" y="961"/>
                  </a:lnTo>
                  <a:lnTo>
                    <a:pt x="768" y="1201"/>
                  </a:lnTo>
                  <a:lnTo>
                    <a:pt x="1201" y="1393"/>
                  </a:lnTo>
                  <a:lnTo>
                    <a:pt x="1681" y="1537"/>
                  </a:lnTo>
                  <a:lnTo>
                    <a:pt x="2161" y="1682"/>
                  </a:lnTo>
                  <a:lnTo>
                    <a:pt x="2641" y="1682"/>
                  </a:lnTo>
                  <a:lnTo>
                    <a:pt x="2641" y="1682"/>
                  </a:lnTo>
                  <a:lnTo>
                    <a:pt x="2930" y="1682"/>
                  </a:lnTo>
                  <a:lnTo>
                    <a:pt x="3170" y="1634"/>
                  </a:lnTo>
                  <a:lnTo>
                    <a:pt x="3362" y="1537"/>
                  </a:lnTo>
                  <a:lnTo>
                    <a:pt x="3554" y="1393"/>
                  </a:lnTo>
                  <a:lnTo>
                    <a:pt x="3554" y="1393"/>
                  </a:lnTo>
                  <a:lnTo>
                    <a:pt x="3602" y="1297"/>
                  </a:lnTo>
                  <a:lnTo>
                    <a:pt x="3650" y="1153"/>
                  </a:lnTo>
                  <a:lnTo>
                    <a:pt x="3602" y="1057"/>
                  </a:lnTo>
                  <a:lnTo>
                    <a:pt x="3554" y="913"/>
                  </a:lnTo>
                  <a:lnTo>
                    <a:pt x="3458" y="769"/>
                  </a:lnTo>
                  <a:lnTo>
                    <a:pt x="3266" y="673"/>
                  </a:lnTo>
                  <a:lnTo>
                    <a:pt x="2882" y="481"/>
                  </a:lnTo>
                  <a:lnTo>
                    <a:pt x="2401" y="289"/>
                  </a:lnTo>
                  <a:lnTo>
                    <a:pt x="1873" y="145"/>
                  </a:lnTo>
                  <a:lnTo>
                    <a:pt x="1297" y="49"/>
                  </a:lnTo>
                  <a:lnTo>
                    <a:pt x="8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9"/>
            <p:cNvSpPr/>
            <p:nvPr/>
          </p:nvSpPr>
          <p:spPr>
            <a:xfrm>
              <a:off x="894850" y="2755425"/>
              <a:ext cx="49250" cy="37250"/>
            </a:xfrm>
            <a:custGeom>
              <a:avLst/>
              <a:gdLst/>
              <a:ahLst/>
              <a:cxnLst/>
              <a:rect l="l" t="t" r="r" b="b"/>
              <a:pathLst>
                <a:path w="1970" h="1490" extrusionOk="0">
                  <a:moveTo>
                    <a:pt x="433" y="0"/>
                  </a:moveTo>
                  <a:lnTo>
                    <a:pt x="241" y="48"/>
                  </a:lnTo>
                  <a:lnTo>
                    <a:pt x="145" y="96"/>
                  </a:lnTo>
                  <a:lnTo>
                    <a:pt x="49" y="192"/>
                  </a:lnTo>
                  <a:lnTo>
                    <a:pt x="1" y="289"/>
                  </a:lnTo>
                  <a:lnTo>
                    <a:pt x="1" y="529"/>
                  </a:lnTo>
                  <a:lnTo>
                    <a:pt x="97" y="721"/>
                  </a:lnTo>
                  <a:lnTo>
                    <a:pt x="289" y="961"/>
                  </a:lnTo>
                  <a:lnTo>
                    <a:pt x="529" y="1153"/>
                  </a:lnTo>
                  <a:lnTo>
                    <a:pt x="817" y="1297"/>
                  </a:lnTo>
                  <a:lnTo>
                    <a:pt x="1105" y="1441"/>
                  </a:lnTo>
                  <a:lnTo>
                    <a:pt x="1442" y="1489"/>
                  </a:lnTo>
                  <a:lnTo>
                    <a:pt x="1730" y="1393"/>
                  </a:lnTo>
                  <a:lnTo>
                    <a:pt x="1874" y="1345"/>
                  </a:lnTo>
                  <a:lnTo>
                    <a:pt x="1922" y="1297"/>
                  </a:lnTo>
                  <a:lnTo>
                    <a:pt x="1970" y="1201"/>
                  </a:lnTo>
                  <a:lnTo>
                    <a:pt x="1970" y="1105"/>
                  </a:lnTo>
                  <a:lnTo>
                    <a:pt x="1874" y="865"/>
                  </a:lnTo>
                  <a:lnTo>
                    <a:pt x="1634" y="625"/>
                  </a:lnTo>
                  <a:lnTo>
                    <a:pt x="1345" y="385"/>
                  </a:lnTo>
                  <a:lnTo>
                    <a:pt x="1057" y="192"/>
                  </a:lnTo>
                  <a:lnTo>
                    <a:pt x="721" y="4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9"/>
            <p:cNvSpPr/>
            <p:nvPr/>
          </p:nvSpPr>
          <p:spPr>
            <a:xfrm>
              <a:off x="894850" y="2755425"/>
              <a:ext cx="49250" cy="37250"/>
            </a:xfrm>
            <a:custGeom>
              <a:avLst/>
              <a:gdLst/>
              <a:ahLst/>
              <a:cxnLst/>
              <a:rect l="l" t="t" r="r" b="b"/>
              <a:pathLst>
                <a:path w="1970" h="1490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241" y="4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49" y="192"/>
                  </a:lnTo>
                  <a:lnTo>
                    <a:pt x="1" y="289"/>
                  </a:lnTo>
                  <a:lnTo>
                    <a:pt x="1" y="529"/>
                  </a:lnTo>
                  <a:lnTo>
                    <a:pt x="97" y="721"/>
                  </a:lnTo>
                  <a:lnTo>
                    <a:pt x="289" y="961"/>
                  </a:lnTo>
                  <a:lnTo>
                    <a:pt x="529" y="1153"/>
                  </a:lnTo>
                  <a:lnTo>
                    <a:pt x="817" y="1297"/>
                  </a:lnTo>
                  <a:lnTo>
                    <a:pt x="1105" y="1441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730" y="1393"/>
                  </a:lnTo>
                  <a:lnTo>
                    <a:pt x="1730" y="1393"/>
                  </a:lnTo>
                  <a:lnTo>
                    <a:pt x="1874" y="1345"/>
                  </a:lnTo>
                  <a:lnTo>
                    <a:pt x="1922" y="1297"/>
                  </a:lnTo>
                  <a:lnTo>
                    <a:pt x="1970" y="1201"/>
                  </a:lnTo>
                  <a:lnTo>
                    <a:pt x="1970" y="1105"/>
                  </a:lnTo>
                  <a:lnTo>
                    <a:pt x="1874" y="865"/>
                  </a:lnTo>
                  <a:lnTo>
                    <a:pt x="1634" y="625"/>
                  </a:lnTo>
                  <a:lnTo>
                    <a:pt x="1345" y="385"/>
                  </a:lnTo>
                  <a:lnTo>
                    <a:pt x="1057" y="192"/>
                  </a:lnTo>
                  <a:lnTo>
                    <a:pt x="721" y="48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59"/>
            <p:cNvSpPr/>
            <p:nvPr/>
          </p:nvSpPr>
          <p:spPr>
            <a:xfrm>
              <a:off x="539475" y="2853875"/>
              <a:ext cx="40850" cy="58850"/>
            </a:xfrm>
            <a:custGeom>
              <a:avLst/>
              <a:gdLst/>
              <a:ahLst/>
              <a:cxnLst/>
              <a:rect l="l" t="t" r="r" b="b"/>
              <a:pathLst>
                <a:path w="1634" h="2354" extrusionOk="0">
                  <a:moveTo>
                    <a:pt x="1201" y="0"/>
                  </a:moveTo>
                  <a:lnTo>
                    <a:pt x="1009" y="48"/>
                  </a:lnTo>
                  <a:lnTo>
                    <a:pt x="865" y="145"/>
                  </a:lnTo>
                  <a:lnTo>
                    <a:pt x="529" y="433"/>
                  </a:lnTo>
                  <a:lnTo>
                    <a:pt x="288" y="769"/>
                  </a:lnTo>
                  <a:lnTo>
                    <a:pt x="96" y="1153"/>
                  </a:lnTo>
                  <a:lnTo>
                    <a:pt x="0" y="1537"/>
                  </a:lnTo>
                  <a:lnTo>
                    <a:pt x="0" y="1729"/>
                  </a:lnTo>
                  <a:lnTo>
                    <a:pt x="48" y="1921"/>
                  </a:lnTo>
                  <a:lnTo>
                    <a:pt x="96" y="2066"/>
                  </a:lnTo>
                  <a:lnTo>
                    <a:pt x="192" y="2162"/>
                  </a:lnTo>
                  <a:lnTo>
                    <a:pt x="337" y="2258"/>
                  </a:lnTo>
                  <a:lnTo>
                    <a:pt x="481" y="2354"/>
                  </a:lnTo>
                  <a:lnTo>
                    <a:pt x="577" y="2354"/>
                  </a:lnTo>
                  <a:lnTo>
                    <a:pt x="769" y="2306"/>
                  </a:lnTo>
                  <a:lnTo>
                    <a:pt x="913" y="2258"/>
                  </a:lnTo>
                  <a:lnTo>
                    <a:pt x="1057" y="2114"/>
                  </a:lnTo>
                  <a:lnTo>
                    <a:pt x="1201" y="1969"/>
                  </a:lnTo>
                  <a:lnTo>
                    <a:pt x="1441" y="1585"/>
                  </a:lnTo>
                  <a:lnTo>
                    <a:pt x="1585" y="1153"/>
                  </a:lnTo>
                  <a:lnTo>
                    <a:pt x="1633" y="721"/>
                  </a:lnTo>
                  <a:lnTo>
                    <a:pt x="1633" y="337"/>
                  </a:lnTo>
                  <a:lnTo>
                    <a:pt x="1585" y="193"/>
                  </a:lnTo>
                  <a:lnTo>
                    <a:pt x="1537" y="96"/>
                  </a:lnTo>
                  <a:lnTo>
                    <a:pt x="144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59"/>
            <p:cNvSpPr/>
            <p:nvPr/>
          </p:nvSpPr>
          <p:spPr>
            <a:xfrm>
              <a:off x="539475" y="2853875"/>
              <a:ext cx="40850" cy="58850"/>
            </a:xfrm>
            <a:custGeom>
              <a:avLst/>
              <a:gdLst/>
              <a:ahLst/>
              <a:cxnLst/>
              <a:rect l="l" t="t" r="r" b="b"/>
              <a:pathLst>
                <a:path w="1634" h="2354" fill="none" extrusionOk="0">
                  <a:moveTo>
                    <a:pt x="1297" y="0"/>
                  </a:moveTo>
                  <a:lnTo>
                    <a:pt x="1297" y="0"/>
                  </a:lnTo>
                  <a:lnTo>
                    <a:pt x="1201" y="0"/>
                  </a:lnTo>
                  <a:lnTo>
                    <a:pt x="1201" y="0"/>
                  </a:lnTo>
                  <a:lnTo>
                    <a:pt x="1009" y="48"/>
                  </a:lnTo>
                  <a:lnTo>
                    <a:pt x="865" y="145"/>
                  </a:lnTo>
                  <a:lnTo>
                    <a:pt x="529" y="433"/>
                  </a:lnTo>
                  <a:lnTo>
                    <a:pt x="288" y="769"/>
                  </a:lnTo>
                  <a:lnTo>
                    <a:pt x="96" y="1153"/>
                  </a:lnTo>
                  <a:lnTo>
                    <a:pt x="0" y="1537"/>
                  </a:lnTo>
                  <a:lnTo>
                    <a:pt x="0" y="1729"/>
                  </a:lnTo>
                  <a:lnTo>
                    <a:pt x="48" y="1921"/>
                  </a:lnTo>
                  <a:lnTo>
                    <a:pt x="96" y="2066"/>
                  </a:lnTo>
                  <a:lnTo>
                    <a:pt x="192" y="2162"/>
                  </a:lnTo>
                  <a:lnTo>
                    <a:pt x="337" y="2258"/>
                  </a:lnTo>
                  <a:lnTo>
                    <a:pt x="481" y="2354"/>
                  </a:lnTo>
                  <a:lnTo>
                    <a:pt x="481" y="2354"/>
                  </a:lnTo>
                  <a:lnTo>
                    <a:pt x="577" y="2354"/>
                  </a:lnTo>
                  <a:lnTo>
                    <a:pt x="577" y="2354"/>
                  </a:lnTo>
                  <a:lnTo>
                    <a:pt x="769" y="2306"/>
                  </a:lnTo>
                  <a:lnTo>
                    <a:pt x="913" y="2258"/>
                  </a:lnTo>
                  <a:lnTo>
                    <a:pt x="1057" y="2114"/>
                  </a:lnTo>
                  <a:lnTo>
                    <a:pt x="1201" y="1969"/>
                  </a:lnTo>
                  <a:lnTo>
                    <a:pt x="1441" y="1585"/>
                  </a:lnTo>
                  <a:lnTo>
                    <a:pt x="1585" y="1153"/>
                  </a:lnTo>
                  <a:lnTo>
                    <a:pt x="1585" y="1153"/>
                  </a:lnTo>
                  <a:lnTo>
                    <a:pt x="1633" y="721"/>
                  </a:lnTo>
                  <a:lnTo>
                    <a:pt x="1633" y="337"/>
                  </a:lnTo>
                  <a:lnTo>
                    <a:pt x="1585" y="193"/>
                  </a:lnTo>
                  <a:lnTo>
                    <a:pt x="1537" y="96"/>
                  </a:lnTo>
                  <a:lnTo>
                    <a:pt x="1441" y="0"/>
                  </a:lnTo>
                  <a:lnTo>
                    <a:pt x="1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59"/>
            <p:cNvSpPr/>
            <p:nvPr/>
          </p:nvSpPr>
          <p:spPr>
            <a:xfrm>
              <a:off x="587500" y="2875475"/>
              <a:ext cx="28825" cy="40850"/>
            </a:xfrm>
            <a:custGeom>
              <a:avLst/>
              <a:gdLst/>
              <a:ahLst/>
              <a:cxnLst/>
              <a:rect l="l" t="t" r="r" b="b"/>
              <a:pathLst>
                <a:path w="1153" h="1634" extrusionOk="0">
                  <a:moveTo>
                    <a:pt x="817" y="1"/>
                  </a:moveTo>
                  <a:lnTo>
                    <a:pt x="577" y="97"/>
                  </a:lnTo>
                  <a:lnTo>
                    <a:pt x="385" y="289"/>
                  </a:lnTo>
                  <a:lnTo>
                    <a:pt x="192" y="529"/>
                  </a:lnTo>
                  <a:lnTo>
                    <a:pt x="48" y="817"/>
                  </a:lnTo>
                  <a:lnTo>
                    <a:pt x="0" y="1105"/>
                  </a:lnTo>
                  <a:lnTo>
                    <a:pt x="0" y="1346"/>
                  </a:lnTo>
                  <a:lnTo>
                    <a:pt x="48" y="1442"/>
                  </a:lnTo>
                  <a:lnTo>
                    <a:pt x="96" y="1538"/>
                  </a:lnTo>
                  <a:lnTo>
                    <a:pt x="192" y="1586"/>
                  </a:lnTo>
                  <a:lnTo>
                    <a:pt x="337" y="1634"/>
                  </a:lnTo>
                  <a:lnTo>
                    <a:pt x="529" y="1634"/>
                  </a:lnTo>
                  <a:lnTo>
                    <a:pt x="625" y="1586"/>
                  </a:lnTo>
                  <a:lnTo>
                    <a:pt x="817" y="1394"/>
                  </a:lnTo>
                  <a:lnTo>
                    <a:pt x="1009" y="1105"/>
                  </a:lnTo>
                  <a:lnTo>
                    <a:pt x="1105" y="817"/>
                  </a:lnTo>
                  <a:lnTo>
                    <a:pt x="1153" y="529"/>
                  </a:lnTo>
                  <a:lnTo>
                    <a:pt x="1153" y="241"/>
                  </a:lnTo>
                  <a:lnTo>
                    <a:pt x="1057" y="49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9"/>
            <p:cNvSpPr/>
            <p:nvPr/>
          </p:nvSpPr>
          <p:spPr>
            <a:xfrm>
              <a:off x="587500" y="2875475"/>
              <a:ext cx="28825" cy="40850"/>
            </a:xfrm>
            <a:custGeom>
              <a:avLst/>
              <a:gdLst/>
              <a:ahLst/>
              <a:cxnLst/>
              <a:rect l="l" t="t" r="r" b="b"/>
              <a:pathLst>
                <a:path w="1153" h="1634" fill="none" extrusionOk="0">
                  <a:moveTo>
                    <a:pt x="913" y="1"/>
                  </a:moveTo>
                  <a:lnTo>
                    <a:pt x="913" y="1"/>
                  </a:lnTo>
                  <a:lnTo>
                    <a:pt x="817" y="1"/>
                  </a:lnTo>
                  <a:lnTo>
                    <a:pt x="817" y="1"/>
                  </a:lnTo>
                  <a:lnTo>
                    <a:pt x="577" y="97"/>
                  </a:lnTo>
                  <a:lnTo>
                    <a:pt x="385" y="289"/>
                  </a:lnTo>
                  <a:lnTo>
                    <a:pt x="192" y="529"/>
                  </a:lnTo>
                  <a:lnTo>
                    <a:pt x="48" y="817"/>
                  </a:lnTo>
                  <a:lnTo>
                    <a:pt x="0" y="1105"/>
                  </a:lnTo>
                  <a:lnTo>
                    <a:pt x="0" y="1346"/>
                  </a:lnTo>
                  <a:lnTo>
                    <a:pt x="48" y="1442"/>
                  </a:lnTo>
                  <a:lnTo>
                    <a:pt x="96" y="1538"/>
                  </a:lnTo>
                  <a:lnTo>
                    <a:pt x="192" y="1586"/>
                  </a:lnTo>
                  <a:lnTo>
                    <a:pt x="337" y="1634"/>
                  </a:lnTo>
                  <a:lnTo>
                    <a:pt x="337" y="1634"/>
                  </a:lnTo>
                  <a:lnTo>
                    <a:pt x="385" y="1634"/>
                  </a:lnTo>
                  <a:lnTo>
                    <a:pt x="385" y="1634"/>
                  </a:lnTo>
                  <a:lnTo>
                    <a:pt x="529" y="1634"/>
                  </a:lnTo>
                  <a:lnTo>
                    <a:pt x="625" y="1586"/>
                  </a:lnTo>
                  <a:lnTo>
                    <a:pt x="817" y="1394"/>
                  </a:lnTo>
                  <a:lnTo>
                    <a:pt x="1009" y="1105"/>
                  </a:lnTo>
                  <a:lnTo>
                    <a:pt x="1105" y="817"/>
                  </a:lnTo>
                  <a:lnTo>
                    <a:pt x="1105" y="817"/>
                  </a:lnTo>
                  <a:lnTo>
                    <a:pt x="1153" y="529"/>
                  </a:lnTo>
                  <a:lnTo>
                    <a:pt x="1153" y="241"/>
                  </a:lnTo>
                  <a:lnTo>
                    <a:pt x="1057" y="49"/>
                  </a:lnTo>
                  <a:lnTo>
                    <a:pt x="1009" y="1"/>
                  </a:lnTo>
                  <a:lnTo>
                    <a:pt x="9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826;p44">
            <a:extLst>
              <a:ext uri="{FF2B5EF4-FFF2-40B4-BE49-F238E27FC236}">
                <a16:creationId xmlns:a16="http://schemas.microsoft.com/office/drawing/2014/main" id="{1F211258-79E5-037D-352F-78301875ACA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287305" y="3074762"/>
            <a:ext cx="50748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Listen and number.</a:t>
            </a:r>
            <a:endParaRPr sz="4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3" name="Google Shape;3703;p59"/>
          <p:cNvGrpSpPr/>
          <p:nvPr/>
        </p:nvGrpSpPr>
        <p:grpSpPr>
          <a:xfrm>
            <a:off x="1247857" y="1463820"/>
            <a:ext cx="3163409" cy="3092726"/>
            <a:chOff x="2649462" y="141085"/>
            <a:chExt cx="2650309" cy="2591091"/>
          </a:xfrm>
        </p:grpSpPr>
        <p:sp>
          <p:nvSpPr>
            <p:cNvPr id="3704" name="Google Shape;3704;p59"/>
            <p:cNvSpPr/>
            <p:nvPr/>
          </p:nvSpPr>
          <p:spPr>
            <a:xfrm>
              <a:off x="2745905" y="370357"/>
              <a:ext cx="2315562" cy="2277635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05" name="Google Shape;3705;p59"/>
            <p:cNvGrpSpPr/>
            <p:nvPr/>
          </p:nvGrpSpPr>
          <p:grpSpPr>
            <a:xfrm rot="10800000">
              <a:off x="2649462" y="141085"/>
              <a:ext cx="2650309" cy="2591091"/>
              <a:chOff x="6012925" y="2964625"/>
              <a:chExt cx="1341725" cy="1009975"/>
            </a:xfrm>
          </p:grpSpPr>
          <p:sp>
            <p:nvSpPr>
              <p:cNvPr id="3706" name="Google Shape;3706;p59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59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59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59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10" name="Google Shape;3710;p59"/>
          <p:cNvSpPr/>
          <p:nvPr/>
        </p:nvSpPr>
        <p:spPr>
          <a:xfrm>
            <a:off x="7084173" y="609399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1" name="Google Shape;3711;p59"/>
          <p:cNvSpPr txBox="1">
            <a:spLocks noGrp="1"/>
          </p:cNvSpPr>
          <p:nvPr>
            <p:ph type="title"/>
          </p:nvPr>
        </p:nvSpPr>
        <p:spPr>
          <a:xfrm>
            <a:off x="4381100" y="2087900"/>
            <a:ext cx="38427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Activity 5</a:t>
            </a:r>
            <a:endParaRPr sz="6000" dirty="0"/>
          </a:p>
        </p:txBody>
      </p:sp>
      <p:sp>
        <p:nvSpPr>
          <p:cNvPr id="3712" name="Google Shape;3712;p59"/>
          <p:cNvSpPr txBox="1">
            <a:spLocks noGrp="1"/>
          </p:cNvSpPr>
          <p:nvPr>
            <p:ph type="title" idx="2"/>
          </p:nvPr>
        </p:nvSpPr>
        <p:spPr>
          <a:xfrm>
            <a:off x="6967296" y="666893"/>
            <a:ext cx="1447934" cy="10220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dirty="0"/>
              <a:t>03</a:t>
            </a:r>
            <a:endParaRPr sz="7500" dirty="0"/>
          </a:p>
        </p:txBody>
      </p:sp>
      <p:grpSp>
        <p:nvGrpSpPr>
          <p:cNvPr id="3714" name="Google Shape;3714;p59"/>
          <p:cNvGrpSpPr/>
          <p:nvPr/>
        </p:nvGrpSpPr>
        <p:grpSpPr>
          <a:xfrm rot="3427686">
            <a:off x="3634458" y="795838"/>
            <a:ext cx="994737" cy="994876"/>
            <a:chOff x="1460350" y="2402425"/>
            <a:chExt cx="208950" cy="208950"/>
          </a:xfrm>
        </p:grpSpPr>
        <p:sp>
          <p:nvSpPr>
            <p:cNvPr id="3715" name="Google Shape;3715;p5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5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5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5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5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5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5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5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5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5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5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5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5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5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5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5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5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5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5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3" name="Google Shape;3743;p59"/>
          <p:cNvGrpSpPr/>
          <p:nvPr/>
        </p:nvGrpSpPr>
        <p:grpSpPr>
          <a:xfrm>
            <a:off x="794012" y="750502"/>
            <a:ext cx="2968855" cy="3642490"/>
            <a:chOff x="239325" y="2558525"/>
            <a:chExt cx="1132200" cy="1389150"/>
          </a:xfrm>
        </p:grpSpPr>
        <p:sp>
          <p:nvSpPr>
            <p:cNvPr id="3744" name="Google Shape;3744;p59"/>
            <p:cNvSpPr/>
            <p:nvPr/>
          </p:nvSpPr>
          <p:spPr>
            <a:xfrm>
              <a:off x="665525" y="3597075"/>
              <a:ext cx="527125" cy="217325"/>
            </a:xfrm>
            <a:custGeom>
              <a:avLst/>
              <a:gdLst/>
              <a:ahLst/>
              <a:cxnLst/>
              <a:rect l="l" t="t" r="r" b="b"/>
              <a:pathLst>
                <a:path w="21085" h="8693" extrusionOk="0">
                  <a:moveTo>
                    <a:pt x="21084" y="0"/>
                  </a:moveTo>
                  <a:lnTo>
                    <a:pt x="9990" y="1825"/>
                  </a:lnTo>
                  <a:lnTo>
                    <a:pt x="1" y="6916"/>
                  </a:lnTo>
                  <a:lnTo>
                    <a:pt x="145" y="7060"/>
                  </a:lnTo>
                  <a:lnTo>
                    <a:pt x="577" y="7396"/>
                  </a:lnTo>
                  <a:lnTo>
                    <a:pt x="913" y="7588"/>
                  </a:lnTo>
                  <a:lnTo>
                    <a:pt x="1298" y="7828"/>
                  </a:lnTo>
                  <a:lnTo>
                    <a:pt x="1778" y="8020"/>
                  </a:lnTo>
                  <a:lnTo>
                    <a:pt x="2354" y="8212"/>
                  </a:lnTo>
                  <a:lnTo>
                    <a:pt x="2979" y="8404"/>
                  </a:lnTo>
                  <a:lnTo>
                    <a:pt x="3747" y="8549"/>
                  </a:lnTo>
                  <a:lnTo>
                    <a:pt x="4563" y="8693"/>
                  </a:lnTo>
                  <a:lnTo>
                    <a:pt x="6484" y="8693"/>
                  </a:lnTo>
                  <a:lnTo>
                    <a:pt x="7637" y="8597"/>
                  </a:lnTo>
                  <a:lnTo>
                    <a:pt x="8838" y="8404"/>
                  </a:lnTo>
                  <a:lnTo>
                    <a:pt x="10182" y="8068"/>
                  </a:lnTo>
                  <a:lnTo>
                    <a:pt x="11479" y="7684"/>
                  </a:lnTo>
                  <a:lnTo>
                    <a:pt x="12728" y="7156"/>
                  </a:lnTo>
                  <a:lnTo>
                    <a:pt x="13880" y="6627"/>
                  </a:lnTo>
                  <a:lnTo>
                    <a:pt x="14985" y="6003"/>
                  </a:lnTo>
                  <a:lnTo>
                    <a:pt x="15945" y="5331"/>
                  </a:lnTo>
                  <a:lnTo>
                    <a:pt x="16858" y="4658"/>
                  </a:lnTo>
                  <a:lnTo>
                    <a:pt x="17674" y="3986"/>
                  </a:lnTo>
                  <a:lnTo>
                    <a:pt x="18395" y="3314"/>
                  </a:lnTo>
                  <a:lnTo>
                    <a:pt x="19019" y="2641"/>
                  </a:lnTo>
                  <a:lnTo>
                    <a:pt x="19547" y="2065"/>
                  </a:lnTo>
                  <a:lnTo>
                    <a:pt x="20412" y="1009"/>
                  </a:lnTo>
                  <a:lnTo>
                    <a:pt x="20892" y="288"/>
                  </a:lnTo>
                  <a:lnTo>
                    <a:pt x="21084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59"/>
            <p:cNvSpPr/>
            <p:nvPr/>
          </p:nvSpPr>
          <p:spPr>
            <a:xfrm>
              <a:off x="665525" y="3597075"/>
              <a:ext cx="527125" cy="217325"/>
            </a:xfrm>
            <a:custGeom>
              <a:avLst/>
              <a:gdLst/>
              <a:ahLst/>
              <a:cxnLst/>
              <a:rect l="l" t="t" r="r" b="b"/>
              <a:pathLst>
                <a:path w="21085" h="8693" fill="none" extrusionOk="0">
                  <a:moveTo>
                    <a:pt x="1" y="6916"/>
                  </a:moveTo>
                  <a:lnTo>
                    <a:pt x="1" y="6916"/>
                  </a:lnTo>
                  <a:lnTo>
                    <a:pt x="145" y="7060"/>
                  </a:lnTo>
                  <a:lnTo>
                    <a:pt x="577" y="7396"/>
                  </a:lnTo>
                  <a:lnTo>
                    <a:pt x="913" y="7588"/>
                  </a:lnTo>
                  <a:lnTo>
                    <a:pt x="1298" y="7828"/>
                  </a:lnTo>
                  <a:lnTo>
                    <a:pt x="1778" y="8020"/>
                  </a:lnTo>
                  <a:lnTo>
                    <a:pt x="2354" y="8212"/>
                  </a:lnTo>
                  <a:lnTo>
                    <a:pt x="2979" y="8404"/>
                  </a:lnTo>
                  <a:lnTo>
                    <a:pt x="3747" y="8549"/>
                  </a:lnTo>
                  <a:lnTo>
                    <a:pt x="4563" y="8693"/>
                  </a:lnTo>
                  <a:lnTo>
                    <a:pt x="5476" y="8693"/>
                  </a:lnTo>
                  <a:lnTo>
                    <a:pt x="6484" y="8693"/>
                  </a:lnTo>
                  <a:lnTo>
                    <a:pt x="7637" y="8597"/>
                  </a:lnTo>
                  <a:lnTo>
                    <a:pt x="8838" y="8404"/>
                  </a:lnTo>
                  <a:lnTo>
                    <a:pt x="10182" y="8068"/>
                  </a:lnTo>
                  <a:lnTo>
                    <a:pt x="10182" y="8068"/>
                  </a:lnTo>
                  <a:lnTo>
                    <a:pt x="11479" y="7684"/>
                  </a:lnTo>
                  <a:lnTo>
                    <a:pt x="12728" y="7156"/>
                  </a:lnTo>
                  <a:lnTo>
                    <a:pt x="13880" y="6627"/>
                  </a:lnTo>
                  <a:lnTo>
                    <a:pt x="14985" y="6003"/>
                  </a:lnTo>
                  <a:lnTo>
                    <a:pt x="15945" y="5331"/>
                  </a:lnTo>
                  <a:lnTo>
                    <a:pt x="16858" y="4658"/>
                  </a:lnTo>
                  <a:lnTo>
                    <a:pt x="17674" y="3986"/>
                  </a:lnTo>
                  <a:lnTo>
                    <a:pt x="18395" y="3314"/>
                  </a:lnTo>
                  <a:lnTo>
                    <a:pt x="19019" y="2641"/>
                  </a:lnTo>
                  <a:lnTo>
                    <a:pt x="19547" y="2065"/>
                  </a:lnTo>
                  <a:lnTo>
                    <a:pt x="20412" y="1009"/>
                  </a:lnTo>
                  <a:lnTo>
                    <a:pt x="20892" y="288"/>
                  </a:lnTo>
                  <a:lnTo>
                    <a:pt x="21084" y="0"/>
                  </a:lnTo>
                  <a:lnTo>
                    <a:pt x="9990" y="1825"/>
                  </a:lnTo>
                  <a:lnTo>
                    <a:pt x="1" y="69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extrusionOk="0">
                  <a:moveTo>
                    <a:pt x="49" y="0"/>
                  </a:move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59"/>
            <p:cNvSpPr/>
            <p:nvPr/>
          </p:nvSpPr>
          <p:spPr>
            <a:xfrm>
              <a:off x="701550" y="3795175"/>
              <a:ext cx="218550" cy="19225"/>
            </a:xfrm>
            <a:custGeom>
              <a:avLst/>
              <a:gdLst/>
              <a:ahLst/>
              <a:cxnLst/>
              <a:rect l="l" t="t" r="r" b="b"/>
              <a:pathLst>
                <a:path w="8742" h="769" extrusionOk="0">
                  <a:moveTo>
                    <a:pt x="1" y="0"/>
                  </a:moveTo>
                  <a:lnTo>
                    <a:pt x="337" y="144"/>
                  </a:lnTo>
                  <a:lnTo>
                    <a:pt x="385" y="144"/>
                  </a:lnTo>
                  <a:lnTo>
                    <a:pt x="241" y="48"/>
                  </a:lnTo>
                  <a:lnTo>
                    <a:pt x="1" y="0"/>
                  </a:lnTo>
                  <a:close/>
                  <a:moveTo>
                    <a:pt x="8741" y="144"/>
                  </a:moveTo>
                  <a:lnTo>
                    <a:pt x="7925" y="336"/>
                  </a:lnTo>
                  <a:lnTo>
                    <a:pt x="7272" y="500"/>
                  </a:lnTo>
                  <a:lnTo>
                    <a:pt x="7272" y="500"/>
                  </a:lnTo>
                  <a:lnTo>
                    <a:pt x="7925" y="384"/>
                  </a:lnTo>
                  <a:lnTo>
                    <a:pt x="8741" y="144"/>
                  </a:lnTo>
                  <a:close/>
                  <a:moveTo>
                    <a:pt x="7272" y="500"/>
                  </a:moveTo>
                  <a:lnTo>
                    <a:pt x="7108" y="528"/>
                  </a:lnTo>
                  <a:lnTo>
                    <a:pt x="7012" y="548"/>
                  </a:lnTo>
                  <a:lnTo>
                    <a:pt x="7012" y="548"/>
                  </a:lnTo>
                  <a:lnTo>
                    <a:pt x="7156" y="528"/>
                  </a:lnTo>
                  <a:lnTo>
                    <a:pt x="7272" y="500"/>
                  </a:lnTo>
                  <a:close/>
                  <a:moveTo>
                    <a:pt x="7012" y="548"/>
                  </a:moveTo>
                  <a:lnTo>
                    <a:pt x="6436" y="625"/>
                  </a:lnTo>
                  <a:lnTo>
                    <a:pt x="5716" y="721"/>
                  </a:lnTo>
                  <a:lnTo>
                    <a:pt x="5668" y="769"/>
                  </a:lnTo>
                  <a:lnTo>
                    <a:pt x="6388" y="673"/>
                  </a:lnTo>
                  <a:lnTo>
                    <a:pt x="7012" y="548"/>
                  </a:lnTo>
                  <a:close/>
                </a:path>
              </a:pathLst>
            </a:custGeom>
            <a:solidFill>
              <a:srgbClr val="F6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59"/>
            <p:cNvSpPr/>
            <p:nvPr/>
          </p:nvSpPr>
          <p:spPr>
            <a:xfrm>
              <a:off x="843225" y="3798775"/>
              <a:ext cx="76875" cy="15625"/>
            </a:xfrm>
            <a:custGeom>
              <a:avLst/>
              <a:gdLst/>
              <a:ahLst/>
              <a:cxnLst/>
              <a:rect l="l" t="t" r="r" b="b"/>
              <a:pathLst>
                <a:path w="3075" h="625" fill="none" extrusionOk="0">
                  <a:moveTo>
                    <a:pt x="3074" y="0"/>
                  </a:moveTo>
                  <a:lnTo>
                    <a:pt x="3074" y="0"/>
                  </a:lnTo>
                  <a:lnTo>
                    <a:pt x="2258" y="192"/>
                  </a:lnTo>
                  <a:lnTo>
                    <a:pt x="1489" y="384"/>
                  </a:lnTo>
                  <a:lnTo>
                    <a:pt x="769" y="481"/>
                  </a:lnTo>
                  <a:lnTo>
                    <a:pt x="49" y="577"/>
                  </a:lnTo>
                  <a:lnTo>
                    <a:pt x="49" y="577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721" y="529"/>
                  </a:lnTo>
                  <a:lnTo>
                    <a:pt x="1441" y="384"/>
                  </a:lnTo>
                  <a:lnTo>
                    <a:pt x="2258" y="240"/>
                  </a:lnTo>
                  <a:lnTo>
                    <a:pt x="30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59"/>
            <p:cNvSpPr/>
            <p:nvPr/>
          </p:nvSpPr>
          <p:spPr>
            <a:xfrm>
              <a:off x="701550" y="3795175"/>
              <a:ext cx="9625" cy="3625"/>
            </a:xfrm>
            <a:custGeom>
              <a:avLst/>
              <a:gdLst/>
              <a:ahLst/>
              <a:cxnLst/>
              <a:rect l="l" t="t" r="r" b="b"/>
              <a:pathLst>
                <a:path w="385" h="14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37" y="144"/>
                  </a:lnTo>
                  <a:lnTo>
                    <a:pt x="337" y="144"/>
                  </a:lnTo>
                  <a:lnTo>
                    <a:pt x="385" y="144"/>
                  </a:lnTo>
                  <a:lnTo>
                    <a:pt x="385" y="144"/>
                  </a:lnTo>
                  <a:lnTo>
                    <a:pt x="241" y="48"/>
                  </a:lnTo>
                  <a:lnTo>
                    <a:pt x="24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59"/>
            <p:cNvSpPr/>
            <p:nvPr/>
          </p:nvSpPr>
          <p:spPr>
            <a:xfrm>
              <a:off x="707550" y="3715925"/>
              <a:ext cx="285775" cy="97275"/>
            </a:xfrm>
            <a:custGeom>
              <a:avLst/>
              <a:gdLst/>
              <a:ahLst/>
              <a:cxnLst/>
              <a:rect l="l" t="t" r="r" b="b"/>
              <a:pathLst>
                <a:path w="11431" h="3891" extrusionOk="0">
                  <a:moveTo>
                    <a:pt x="1" y="3218"/>
                  </a:moveTo>
                  <a:lnTo>
                    <a:pt x="145" y="3314"/>
                  </a:lnTo>
                  <a:lnTo>
                    <a:pt x="193" y="3266"/>
                  </a:lnTo>
                  <a:lnTo>
                    <a:pt x="1" y="3218"/>
                  </a:lnTo>
                  <a:close/>
                  <a:moveTo>
                    <a:pt x="11431" y="1"/>
                  </a:moveTo>
                  <a:lnTo>
                    <a:pt x="10951" y="385"/>
                  </a:lnTo>
                  <a:lnTo>
                    <a:pt x="10422" y="721"/>
                  </a:lnTo>
                  <a:lnTo>
                    <a:pt x="9894" y="961"/>
                  </a:lnTo>
                  <a:lnTo>
                    <a:pt x="9366" y="1153"/>
                  </a:lnTo>
                  <a:lnTo>
                    <a:pt x="8982" y="1249"/>
                  </a:lnTo>
                  <a:lnTo>
                    <a:pt x="8597" y="1297"/>
                  </a:lnTo>
                  <a:lnTo>
                    <a:pt x="7829" y="1345"/>
                  </a:lnTo>
                  <a:lnTo>
                    <a:pt x="6965" y="1297"/>
                  </a:lnTo>
                  <a:lnTo>
                    <a:pt x="6676" y="2018"/>
                  </a:lnTo>
                  <a:lnTo>
                    <a:pt x="6340" y="2642"/>
                  </a:lnTo>
                  <a:lnTo>
                    <a:pt x="5956" y="3314"/>
                  </a:lnTo>
                  <a:lnTo>
                    <a:pt x="5476" y="3891"/>
                  </a:lnTo>
                  <a:lnTo>
                    <a:pt x="6196" y="3795"/>
                  </a:lnTo>
                  <a:lnTo>
                    <a:pt x="6916" y="3698"/>
                  </a:lnTo>
                  <a:lnTo>
                    <a:pt x="7685" y="3506"/>
                  </a:lnTo>
                  <a:lnTo>
                    <a:pt x="8501" y="3314"/>
                  </a:lnTo>
                  <a:lnTo>
                    <a:pt x="9174" y="3122"/>
                  </a:lnTo>
                  <a:lnTo>
                    <a:pt x="9846" y="2834"/>
                  </a:lnTo>
                  <a:lnTo>
                    <a:pt x="10182" y="2546"/>
                  </a:lnTo>
                  <a:lnTo>
                    <a:pt x="10470" y="2210"/>
                  </a:lnTo>
                  <a:lnTo>
                    <a:pt x="10807" y="1681"/>
                  </a:lnTo>
                  <a:lnTo>
                    <a:pt x="11095" y="1153"/>
                  </a:lnTo>
                  <a:lnTo>
                    <a:pt x="11287" y="625"/>
                  </a:lnTo>
                  <a:lnTo>
                    <a:pt x="11431" y="1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59"/>
            <p:cNvSpPr/>
            <p:nvPr/>
          </p:nvSpPr>
          <p:spPr>
            <a:xfrm>
              <a:off x="707550" y="3796375"/>
              <a:ext cx="4825" cy="2425"/>
            </a:xfrm>
            <a:custGeom>
              <a:avLst/>
              <a:gdLst/>
              <a:ahLst/>
              <a:cxnLst/>
              <a:rect l="l" t="t" r="r" b="b"/>
              <a:pathLst>
                <a:path w="193" h="9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193" y="48"/>
                  </a:lnTo>
                  <a:lnTo>
                    <a:pt x="193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59"/>
            <p:cNvSpPr/>
            <p:nvPr/>
          </p:nvSpPr>
          <p:spPr>
            <a:xfrm>
              <a:off x="844425" y="3715925"/>
              <a:ext cx="148900" cy="97275"/>
            </a:xfrm>
            <a:custGeom>
              <a:avLst/>
              <a:gdLst/>
              <a:ahLst/>
              <a:cxnLst/>
              <a:rect l="l" t="t" r="r" b="b"/>
              <a:pathLst>
                <a:path w="5956" h="3891" fill="none" extrusionOk="0">
                  <a:moveTo>
                    <a:pt x="5956" y="1"/>
                  </a:moveTo>
                  <a:lnTo>
                    <a:pt x="5956" y="1"/>
                  </a:lnTo>
                  <a:lnTo>
                    <a:pt x="5476" y="385"/>
                  </a:lnTo>
                  <a:lnTo>
                    <a:pt x="4947" y="721"/>
                  </a:lnTo>
                  <a:lnTo>
                    <a:pt x="4419" y="961"/>
                  </a:lnTo>
                  <a:lnTo>
                    <a:pt x="3891" y="1153"/>
                  </a:lnTo>
                  <a:lnTo>
                    <a:pt x="3891" y="1153"/>
                  </a:lnTo>
                  <a:lnTo>
                    <a:pt x="3507" y="1249"/>
                  </a:lnTo>
                  <a:lnTo>
                    <a:pt x="3122" y="1297"/>
                  </a:lnTo>
                  <a:lnTo>
                    <a:pt x="2354" y="1345"/>
                  </a:lnTo>
                  <a:lnTo>
                    <a:pt x="2354" y="1345"/>
                  </a:lnTo>
                  <a:lnTo>
                    <a:pt x="1490" y="1297"/>
                  </a:lnTo>
                  <a:lnTo>
                    <a:pt x="1490" y="1297"/>
                  </a:lnTo>
                  <a:lnTo>
                    <a:pt x="1201" y="2018"/>
                  </a:lnTo>
                  <a:lnTo>
                    <a:pt x="865" y="2642"/>
                  </a:lnTo>
                  <a:lnTo>
                    <a:pt x="481" y="3314"/>
                  </a:lnTo>
                  <a:lnTo>
                    <a:pt x="1" y="3891"/>
                  </a:lnTo>
                  <a:lnTo>
                    <a:pt x="1" y="3891"/>
                  </a:lnTo>
                  <a:lnTo>
                    <a:pt x="721" y="3795"/>
                  </a:lnTo>
                  <a:lnTo>
                    <a:pt x="1441" y="3698"/>
                  </a:lnTo>
                  <a:lnTo>
                    <a:pt x="2210" y="3506"/>
                  </a:lnTo>
                  <a:lnTo>
                    <a:pt x="3026" y="3314"/>
                  </a:lnTo>
                  <a:lnTo>
                    <a:pt x="3026" y="3314"/>
                  </a:lnTo>
                  <a:lnTo>
                    <a:pt x="3026" y="3314"/>
                  </a:lnTo>
                  <a:lnTo>
                    <a:pt x="3699" y="3122"/>
                  </a:lnTo>
                  <a:lnTo>
                    <a:pt x="4371" y="2834"/>
                  </a:lnTo>
                  <a:lnTo>
                    <a:pt x="4371" y="2834"/>
                  </a:lnTo>
                  <a:lnTo>
                    <a:pt x="4707" y="2546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5332" y="1681"/>
                  </a:lnTo>
                  <a:lnTo>
                    <a:pt x="5620" y="1153"/>
                  </a:lnTo>
                  <a:lnTo>
                    <a:pt x="5812" y="625"/>
                  </a:lnTo>
                  <a:lnTo>
                    <a:pt x="59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59"/>
            <p:cNvSpPr/>
            <p:nvPr/>
          </p:nvSpPr>
          <p:spPr>
            <a:xfrm>
              <a:off x="870850" y="3466200"/>
              <a:ext cx="216125" cy="452650"/>
            </a:xfrm>
            <a:custGeom>
              <a:avLst/>
              <a:gdLst/>
              <a:ahLst/>
              <a:cxnLst/>
              <a:rect l="l" t="t" r="r" b="b"/>
              <a:pathLst>
                <a:path w="8645" h="18106" extrusionOk="0">
                  <a:moveTo>
                    <a:pt x="3506" y="0"/>
                  </a:moveTo>
                  <a:lnTo>
                    <a:pt x="0" y="3170"/>
                  </a:lnTo>
                  <a:lnTo>
                    <a:pt x="961" y="3842"/>
                  </a:lnTo>
                  <a:lnTo>
                    <a:pt x="1777" y="4467"/>
                  </a:lnTo>
                  <a:lnTo>
                    <a:pt x="2498" y="5139"/>
                  </a:lnTo>
                  <a:lnTo>
                    <a:pt x="3122" y="5715"/>
                  </a:lnTo>
                  <a:lnTo>
                    <a:pt x="3650" y="6340"/>
                  </a:lnTo>
                  <a:lnTo>
                    <a:pt x="4082" y="6916"/>
                  </a:lnTo>
                  <a:lnTo>
                    <a:pt x="4371" y="7492"/>
                  </a:lnTo>
                  <a:lnTo>
                    <a:pt x="4659" y="8020"/>
                  </a:lnTo>
                  <a:lnTo>
                    <a:pt x="4803" y="8549"/>
                  </a:lnTo>
                  <a:lnTo>
                    <a:pt x="4899" y="9077"/>
                  </a:lnTo>
                  <a:lnTo>
                    <a:pt x="4947" y="9557"/>
                  </a:lnTo>
                  <a:lnTo>
                    <a:pt x="4899" y="9990"/>
                  </a:lnTo>
                  <a:lnTo>
                    <a:pt x="4803" y="10470"/>
                  </a:lnTo>
                  <a:lnTo>
                    <a:pt x="4659" y="10902"/>
                  </a:lnTo>
                  <a:lnTo>
                    <a:pt x="4515" y="11286"/>
                  </a:lnTo>
                  <a:lnTo>
                    <a:pt x="4275" y="11670"/>
                  </a:lnTo>
                  <a:lnTo>
                    <a:pt x="4034" y="12055"/>
                  </a:lnTo>
                  <a:lnTo>
                    <a:pt x="3746" y="12391"/>
                  </a:lnTo>
                  <a:lnTo>
                    <a:pt x="3170" y="13015"/>
                  </a:lnTo>
                  <a:lnTo>
                    <a:pt x="2498" y="13543"/>
                  </a:lnTo>
                  <a:lnTo>
                    <a:pt x="1873" y="14024"/>
                  </a:lnTo>
                  <a:lnTo>
                    <a:pt x="1297" y="14360"/>
                  </a:lnTo>
                  <a:lnTo>
                    <a:pt x="865" y="14600"/>
                  </a:lnTo>
                  <a:lnTo>
                    <a:pt x="433" y="14792"/>
                  </a:lnTo>
                  <a:lnTo>
                    <a:pt x="769" y="16377"/>
                  </a:lnTo>
                  <a:lnTo>
                    <a:pt x="1057" y="17481"/>
                  </a:lnTo>
                  <a:lnTo>
                    <a:pt x="1201" y="17914"/>
                  </a:lnTo>
                  <a:lnTo>
                    <a:pt x="1249" y="18010"/>
                  </a:lnTo>
                  <a:lnTo>
                    <a:pt x="1297" y="18106"/>
                  </a:lnTo>
                  <a:lnTo>
                    <a:pt x="1393" y="18106"/>
                  </a:lnTo>
                  <a:lnTo>
                    <a:pt x="1441" y="18058"/>
                  </a:lnTo>
                  <a:lnTo>
                    <a:pt x="1585" y="17866"/>
                  </a:lnTo>
                  <a:lnTo>
                    <a:pt x="1681" y="17529"/>
                  </a:lnTo>
                  <a:lnTo>
                    <a:pt x="1825" y="17193"/>
                  </a:lnTo>
                  <a:lnTo>
                    <a:pt x="1969" y="16473"/>
                  </a:lnTo>
                  <a:lnTo>
                    <a:pt x="2065" y="16137"/>
                  </a:lnTo>
                  <a:lnTo>
                    <a:pt x="3314" y="15464"/>
                  </a:lnTo>
                  <a:lnTo>
                    <a:pt x="4371" y="14792"/>
                  </a:lnTo>
                  <a:lnTo>
                    <a:pt x="5331" y="14120"/>
                  </a:lnTo>
                  <a:lnTo>
                    <a:pt x="6148" y="13447"/>
                  </a:lnTo>
                  <a:lnTo>
                    <a:pt x="6820" y="12727"/>
                  </a:lnTo>
                  <a:lnTo>
                    <a:pt x="7396" y="12055"/>
                  </a:lnTo>
                  <a:lnTo>
                    <a:pt x="7828" y="11334"/>
                  </a:lnTo>
                  <a:lnTo>
                    <a:pt x="8165" y="10662"/>
                  </a:lnTo>
                  <a:lnTo>
                    <a:pt x="8405" y="9990"/>
                  </a:lnTo>
                  <a:lnTo>
                    <a:pt x="8597" y="9317"/>
                  </a:lnTo>
                  <a:lnTo>
                    <a:pt x="8645" y="8645"/>
                  </a:lnTo>
                  <a:lnTo>
                    <a:pt x="8645" y="7972"/>
                  </a:lnTo>
                  <a:lnTo>
                    <a:pt x="8597" y="7300"/>
                  </a:lnTo>
                  <a:lnTo>
                    <a:pt x="8453" y="6676"/>
                  </a:lnTo>
                  <a:lnTo>
                    <a:pt x="8261" y="6051"/>
                  </a:lnTo>
                  <a:lnTo>
                    <a:pt x="8020" y="5475"/>
                  </a:lnTo>
                  <a:lnTo>
                    <a:pt x="7732" y="4851"/>
                  </a:lnTo>
                  <a:lnTo>
                    <a:pt x="7444" y="4323"/>
                  </a:lnTo>
                  <a:lnTo>
                    <a:pt x="7108" y="3794"/>
                  </a:lnTo>
                  <a:lnTo>
                    <a:pt x="6724" y="3266"/>
                  </a:lnTo>
                  <a:lnTo>
                    <a:pt x="6003" y="2354"/>
                  </a:lnTo>
                  <a:lnTo>
                    <a:pt x="5235" y="1537"/>
                  </a:lnTo>
                  <a:lnTo>
                    <a:pt x="4563" y="913"/>
                  </a:lnTo>
                  <a:lnTo>
                    <a:pt x="4034" y="433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59"/>
            <p:cNvSpPr/>
            <p:nvPr/>
          </p:nvSpPr>
          <p:spPr>
            <a:xfrm>
              <a:off x="870850" y="3466200"/>
              <a:ext cx="216125" cy="452650"/>
            </a:xfrm>
            <a:custGeom>
              <a:avLst/>
              <a:gdLst/>
              <a:ahLst/>
              <a:cxnLst/>
              <a:rect l="l" t="t" r="r" b="b"/>
              <a:pathLst>
                <a:path w="8645" h="18106" fill="none" extrusionOk="0">
                  <a:moveTo>
                    <a:pt x="3506" y="0"/>
                  </a:moveTo>
                  <a:lnTo>
                    <a:pt x="3506" y="0"/>
                  </a:lnTo>
                  <a:lnTo>
                    <a:pt x="4034" y="433"/>
                  </a:lnTo>
                  <a:lnTo>
                    <a:pt x="4563" y="913"/>
                  </a:lnTo>
                  <a:lnTo>
                    <a:pt x="5235" y="1537"/>
                  </a:lnTo>
                  <a:lnTo>
                    <a:pt x="6003" y="2354"/>
                  </a:lnTo>
                  <a:lnTo>
                    <a:pt x="6724" y="3266"/>
                  </a:lnTo>
                  <a:lnTo>
                    <a:pt x="7108" y="3794"/>
                  </a:lnTo>
                  <a:lnTo>
                    <a:pt x="7444" y="4323"/>
                  </a:lnTo>
                  <a:lnTo>
                    <a:pt x="7732" y="4851"/>
                  </a:lnTo>
                  <a:lnTo>
                    <a:pt x="8020" y="5475"/>
                  </a:lnTo>
                  <a:lnTo>
                    <a:pt x="8261" y="6051"/>
                  </a:lnTo>
                  <a:lnTo>
                    <a:pt x="8453" y="6676"/>
                  </a:lnTo>
                  <a:lnTo>
                    <a:pt x="8597" y="7300"/>
                  </a:lnTo>
                  <a:lnTo>
                    <a:pt x="8645" y="7972"/>
                  </a:lnTo>
                  <a:lnTo>
                    <a:pt x="8645" y="8645"/>
                  </a:lnTo>
                  <a:lnTo>
                    <a:pt x="8597" y="9317"/>
                  </a:lnTo>
                  <a:lnTo>
                    <a:pt x="8405" y="9990"/>
                  </a:lnTo>
                  <a:lnTo>
                    <a:pt x="8165" y="10662"/>
                  </a:lnTo>
                  <a:lnTo>
                    <a:pt x="7828" y="11334"/>
                  </a:lnTo>
                  <a:lnTo>
                    <a:pt x="7396" y="12055"/>
                  </a:lnTo>
                  <a:lnTo>
                    <a:pt x="6820" y="12727"/>
                  </a:lnTo>
                  <a:lnTo>
                    <a:pt x="6148" y="13447"/>
                  </a:lnTo>
                  <a:lnTo>
                    <a:pt x="5331" y="14120"/>
                  </a:lnTo>
                  <a:lnTo>
                    <a:pt x="4371" y="14792"/>
                  </a:lnTo>
                  <a:lnTo>
                    <a:pt x="3314" y="15464"/>
                  </a:lnTo>
                  <a:lnTo>
                    <a:pt x="2065" y="16137"/>
                  </a:lnTo>
                  <a:lnTo>
                    <a:pt x="2065" y="16137"/>
                  </a:lnTo>
                  <a:lnTo>
                    <a:pt x="1969" y="16473"/>
                  </a:lnTo>
                  <a:lnTo>
                    <a:pt x="1825" y="17193"/>
                  </a:lnTo>
                  <a:lnTo>
                    <a:pt x="1681" y="17529"/>
                  </a:lnTo>
                  <a:lnTo>
                    <a:pt x="1585" y="17866"/>
                  </a:lnTo>
                  <a:lnTo>
                    <a:pt x="1441" y="18058"/>
                  </a:lnTo>
                  <a:lnTo>
                    <a:pt x="1393" y="18106"/>
                  </a:lnTo>
                  <a:lnTo>
                    <a:pt x="1297" y="18106"/>
                  </a:lnTo>
                  <a:lnTo>
                    <a:pt x="1297" y="18106"/>
                  </a:lnTo>
                  <a:lnTo>
                    <a:pt x="1249" y="18010"/>
                  </a:lnTo>
                  <a:lnTo>
                    <a:pt x="1201" y="17914"/>
                  </a:lnTo>
                  <a:lnTo>
                    <a:pt x="1057" y="17481"/>
                  </a:lnTo>
                  <a:lnTo>
                    <a:pt x="769" y="16377"/>
                  </a:lnTo>
                  <a:lnTo>
                    <a:pt x="433" y="14792"/>
                  </a:lnTo>
                  <a:lnTo>
                    <a:pt x="433" y="14792"/>
                  </a:lnTo>
                  <a:lnTo>
                    <a:pt x="865" y="14600"/>
                  </a:lnTo>
                  <a:lnTo>
                    <a:pt x="1297" y="14360"/>
                  </a:lnTo>
                  <a:lnTo>
                    <a:pt x="1873" y="14024"/>
                  </a:lnTo>
                  <a:lnTo>
                    <a:pt x="2498" y="13543"/>
                  </a:lnTo>
                  <a:lnTo>
                    <a:pt x="3170" y="13015"/>
                  </a:lnTo>
                  <a:lnTo>
                    <a:pt x="3746" y="12391"/>
                  </a:lnTo>
                  <a:lnTo>
                    <a:pt x="4034" y="12055"/>
                  </a:lnTo>
                  <a:lnTo>
                    <a:pt x="4275" y="11670"/>
                  </a:lnTo>
                  <a:lnTo>
                    <a:pt x="4515" y="11286"/>
                  </a:lnTo>
                  <a:lnTo>
                    <a:pt x="4659" y="10902"/>
                  </a:lnTo>
                  <a:lnTo>
                    <a:pt x="4803" y="10470"/>
                  </a:lnTo>
                  <a:lnTo>
                    <a:pt x="4899" y="9990"/>
                  </a:lnTo>
                  <a:lnTo>
                    <a:pt x="4947" y="9557"/>
                  </a:lnTo>
                  <a:lnTo>
                    <a:pt x="4899" y="9077"/>
                  </a:lnTo>
                  <a:lnTo>
                    <a:pt x="4803" y="8549"/>
                  </a:lnTo>
                  <a:lnTo>
                    <a:pt x="4659" y="8020"/>
                  </a:lnTo>
                  <a:lnTo>
                    <a:pt x="4371" y="7492"/>
                  </a:lnTo>
                  <a:lnTo>
                    <a:pt x="4082" y="6916"/>
                  </a:lnTo>
                  <a:lnTo>
                    <a:pt x="3650" y="6340"/>
                  </a:lnTo>
                  <a:lnTo>
                    <a:pt x="3122" y="5715"/>
                  </a:lnTo>
                  <a:lnTo>
                    <a:pt x="2498" y="5139"/>
                  </a:lnTo>
                  <a:lnTo>
                    <a:pt x="1777" y="4467"/>
                  </a:lnTo>
                  <a:lnTo>
                    <a:pt x="961" y="3842"/>
                  </a:lnTo>
                  <a:lnTo>
                    <a:pt x="0" y="3170"/>
                  </a:lnTo>
                  <a:lnTo>
                    <a:pt x="35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extrusionOk="0">
                  <a:moveTo>
                    <a:pt x="1009" y="1"/>
                  </a:moveTo>
                  <a:lnTo>
                    <a:pt x="625" y="49"/>
                  </a:lnTo>
                  <a:lnTo>
                    <a:pt x="240" y="97"/>
                  </a:lnTo>
                  <a:lnTo>
                    <a:pt x="96" y="145"/>
                  </a:lnTo>
                  <a:lnTo>
                    <a:pt x="0" y="193"/>
                  </a:lnTo>
                  <a:lnTo>
                    <a:pt x="0" y="433"/>
                  </a:lnTo>
                  <a:lnTo>
                    <a:pt x="48" y="1009"/>
                  </a:lnTo>
                  <a:lnTo>
                    <a:pt x="144" y="1826"/>
                  </a:lnTo>
                  <a:lnTo>
                    <a:pt x="240" y="2690"/>
                  </a:lnTo>
                  <a:lnTo>
                    <a:pt x="385" y="3603"/>
                  </a:lnTo>
                  <a:lnTo>
                    <a:pt x="577" y="4371"/>
                  </a:lnTo>
                  <a:lnTo>
                    <a:pt x="721" y="4659"/>
                  </a:lnTo>
                  <a:lnTo>
                    <a:pt x="817" y="4899"/>
                  </a:lnTo>
                  <a:lnTo>
                    <a:pt x="913" y="5091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297" y="5091"/>
                  </a:lnTo>
                  <a:lnTo>
                    <a:pt x="1537" y="4899"/>
                  </a:lnTo>
                  <a:lnTo>
                    <a:pt x="1729" y="4659"/>
                  </a:lnTo>
                  <a:lnTo>
                    <a:pt x="1921" y="4371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450" y="3410"/>
                  </a:lnTo>
                  <a:lnTo>
                    <a:pt x="2786" y="3122"/>
                  </a:lnTo>
                  <a:lnTo>
                    <a:pt x="2930" y="2978"/>
                  </a:lnTo>
                  <a:lnTo>
                    <a:pt x="3026" y="2786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2834" y="2306"/>
                  </a:lnTo>
                  <a:lnTo>
                    <a:pt x="2594" y="2114"/>
                  </a:lnTo>
                  <a:lnTo>
                    <a:pt x="2450" y="2018"/>
                  </a:lnTo>
                  <a:lnTo>
                    <a:pt x="2306" y="1970"/>
                  </a:lnTo>
                  <a:lnTo>
                    <a:pt x="2161" y="1970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825" y="2258"/>
                  </a:lnTo>
                  <a:lnTo>
                    <a:pt x="1681" y="2546"/>
                  </a:lnTo>
                  <a:lnTo>
                    <a:pt x="1585" y="2882"/>
                  </a:lnTo>
                  <a:lnTo>
                    <a:pt x="1489" y="1441"/>
                  </a:lnTo>
                  <a:lnTo>
                    <a:pt x="1393" y="481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fill="none" extrusionOk="0">
                  <a:moveTo>
                    <a:pt x="3026" y="2498"/>
                  </a:moveTo>
                  <a:lnTo>
                    <a:pt x="3026" y="2498"/>
                  </a:lnTo>
                  <a:lnTo>
                    <a:pt x="2834" y="2306"/>
                  </a:lnTo>
                  <a:lnTo>
                    <a:pt x="2594" y="2114"/>
                  </a:lnTo>
                  <a:lnTo>
                    <a:pt x="2450" y="2018"/>
                  </a:lnTo>
                  <a:lnTo>
                    <a:pt x="2306" y="1970"/>
                  </a:lnTo>
                  <a:lnTo>
                    <a:pt x="2161" y="1970"/>
                  </a:lnTo>
                  <a:lnTo>
                    <a:pt x="2017" y="2018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825" y="2258"/>
                  </a:lnTo>
                  <a:lnTo>
                    <a:pt x="1681" y="2546"/>
                  </a:lnTo>
                  <a:lnTo>
                    <a:pt x="1585" y="2882"/>
                  </a:lnTo>
                  <a:lnTo>
                    <a:pt x="1585" y="2882"/>
                  </a:lnTo>
                  <a:lnTo>
                    <a:pt x="1489" y="1441"/>
                  </a:lnTo>
                  <a:lnTo>
                    <a:pt x="1393" y="481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lnTo>
                    <a:pt x="1297" y="1"/>
                  </a:lnTo>
                  <a:lnTo>
                    <a:pt x="1009" y="1"/>
                  </a:lnTo>
                  <a:lnTo>
                    <a:pt x="625" y="49"/>
                  </a:lnTo>
                  <a:lnTo>
                    <a:pt x="240" y="97"/>
                  </a:lnTo>
                  <a:lnTo>
                    <a:pt x="96" y="14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433"/>
                  </a:lnTo>
                  <a:lnTo>
                    <a:pt x="48" y="1009"/>
                  </a:lnTo>
                  <a:lnTo>
                    <a:pt x="144" y="1826"/>
                  </a:lnTo>
                  <a:lnTo>
                    <a:pt x="240" y="2690"/>
                  </a:lnTo>
                  <a:lnTo>
                    <a:pt x="385" y="3603"/>
                  </a:lnTo>
                  <a:lnTo>
                    <a:pt x="577" y="4371"/>
                  </a:lnTo>
                  <a:lnTo>
                    <a:pt x="721" y="4659"/>
                  </a:lnTo>
                  <a:lnTo>
                    <a:pt x="817" y="4899"/>
                  </a:lnTo>
                  <a:lnTo>
                    <a:pt x="913" y="5091"/>
                  </a:lnTo>
                  <a:lnTo>
                    <a:pt x="1057" y="5139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297" y="5091"/>
                  </a:lnTo>
                  <a:lnTo>
                    <a:pt x="1537" y="4899"/>
                  </a:lnTo>
                  <a:lnTo>
                    <a:pt x="1729" y="4659"/>
                  </a:lnTo>
                  <a:lnTo>
                    <a:pt x="1921" y="4371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306" y="3507"/>
                  </a:lnTo>
                  <a:lnTo>
                    <a:pt x="2450" y="3410"/>
                  </a:lnTo>
                  <a:lnTo>
                    <a:pt x="2786" y="3122"/>
                  </a:lnTo>
                  <a:lnTo>
                    <a:pt x="2930" y="2978"/>
                  </a:lnTo>
                  <a:lnTo>
                    <a:pt x="3026" y="2786"/>
                  </a:lnTo>
                  <a:lnTo>
                    <a:pt x="3074" y="2642"/>
                  </a:lnTo>
                  <a:lnTo>
                    <a:pt x="3026" y="24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extrusionOk="0">
                  <a:moveTo>
                    <a:pt x="1057" y="1"/>
                  </a:moveTo>
                  <a:lnTo>
                    <a:pt x="433" y="49"/>
                  </a:lnTo>
                  <a:lnTo>
                    <a:pt x="144" y="97"/>
                  </a:lnTo>
                  <a:lnTo>
                    <a:pt x="48" y="145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96" y="1393"/>
                  </a:lnTo>
                  <a:lnTo>
                    <a:pt x="288" y="3026"/>
                  </a:lnTo>
                  <a:lnTo>
                    <a:pt x="433" y="3795"/>
                  </a:lnTo>
                  <a:lnTo>
                    <a:pt x="625" y="4467"/>
                  </a:lnTo>
                  <a:lnTo>
                    <a:pt x="721" y="4755"/>
                  </a:lnTo>
                  <a:lnTo>
                    <a:pt x="817" y="4947"/>
                  </a:lnTo>
                  <a:lnTo>
                    <a:pt x="961" y="5091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345" y="5091"/>
                  </a:lnTo>
                  <a:lnTo>
                    <a:pt x="1537" y="4899"/>
                  </a:lnTo>
                  <a:lnTo>
                    <a:pt x="1777" y="4611"/>
                  </a:lnTo>
                  <a:lnTo>
                    <a:pt x="1921" y="4323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690" y="3218"/>
                  </a:lnTo>
                  <a:lnTo>
                    <a:pt x="2978" y="2882"/>
                  </a:lnTo>
                  <a:lnTo>
                    <a:pt x="3074" y="2738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2882" y="2354"/>
                  </a:lnTo>
                  <a:lnTo>
                    <a:pt x="2690" y="2162"/>
                  </a:lnTo>
                  <a:lnTo>
                    <a:pt x="2450" y="2018"/>
                  </a:lnTo>
                  <a:lnTo>
                    <a:pt x="2258" y="1970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777" y="2306"/>
                  </a:lnTo>
                  <a:lnTo>
                    <a:pt x="1681" y="2594"/>
                  </a:lnTo>
                  <a:lnTo>
                    <a:pt x="1585" y="2882"/>
                  </a:lnTo>
                  <a:lnTo>
                    <a:pt x="1537" y="1730"/>
                  </a:lnTo>
                  <a:lnTo>
                    <a:pt x="1441" y="817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fill="none" extrusionOk="0">
                  <a:moveTo>
                    <a:pt x="1057" y="1"/>
                  </a:moveTo>
                  <a:lnTo>
                    <a:pt x="1057" y="1"/>
                  </a:lnTo>
                  <a:lnTo>
                    <a:pt x="433" y="49"/>
                  </a:lnTo>
                  <a:lnTo>
                    <a:pt x="144" y="97"/>
                  </a:lnTo>
                  <a:lnTo>
                    <a:pt x="48" y="14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96" y="1393"/>
                  </a:lnTo>
                  <a:lnTo>
                    <a:pt x="288" y="3026"/>
                  </a:lnTo>
                  <a:lnTo>
                    <a:pt x="433" y="3795"/>
                  </a:lnTo>
                  <a:lnTo>
                    <a:pt x="625" y="4467"/>
                  </a:lnTo>
                  <a:lnTo>
                    <a:pt x="721" y="4755"/>
                  </a:lnTo>
                  <a:lnTo>
                    <a:pt x="817" y="4947"/>
                  </a:lnTo>
                  <a:lnTo>
                    <a:pt x="961" y="5091"/>
                  </a:lnTo>
                  <a:lnTo>
                    <a:pt x="1057" y="5139"/>
                  </a:lnTo>
                  <a:lnTo>
                    <a:pt x="1057" y="5139"/>
                  </a:lnTo>
                  <a:lnTo>
                    <a:pt x="1105" y="5139"/>
                  </a:lnTo>
                  <a:lnTo>
                    <a:pt x="1105" y="5139"/>
                  </a:lnTo>
                  <a:lnTo>
                    <a:pt x="1201" y="5139"/>
                  </a:lnTo>
                  <a:lnTo>
                    <a:pt x="1345" y="5091"/>
                  </a:lnTo>
                  <a:lnTo>
                    <a:pt x="1537" y="4899"/>
                  </a:lnTo>
                  <a:lnTo>
                    <a:pt x="1777" y="4611"/>
                  </a:lnTo>
                  <a:lnTo>
                    <a:pt x="1921" y="4323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306" y="3507"/>
                  </a:lnTo>
                  <a:lnTo>
                    <a:pt x="2690" y="3218"/>
                  </a:lnTo>
                  <a:lnTo>
                    <a:pt x="2978" y="2882"/>
                  </a:lnTo>
                  <a:lnTo>
                    <a:pt x="3074" y="2738"/>
                  </a:lnTo>
                  <a:lnTo>
                    <a:pt x="3074" y="2642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3026" y="2498"/>
                  </a:lnTo>
                  <a:lnTo>
                    <a:pt x="2882" y="2354"/>
                  </a:lnTo>
                  <a:lnTo>
                    <a:pt x="2690" y="2162"/>
                  </a:lnTo>
                  <a:lnTo>
                    <a:pt x="2450" y="2018"/>
                  </a:lnTo>
                  <a:lnTo>
                    <a:pt x="2258" y="1970"/>
                  </a:lnTo>
                  <a:lnTo>
                    <a:pt x="2258" y="1970"/>
                  </a:lnTo>
                  <a:lnTo>
                    <a:pt x="2017" y="2018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921" y="2114"/>
                  </a:lnTo>
                  <a:lnTo>
                    <a:pt x="1777" y="2306"/>
                  </a:lnTo>
                  <a:lnTo>
                    <a:pt x="1681" y="2594"/>
                  </a:lnTo>
                  <a:lnTo>
                    <a:pt x="1585" y="2882"/>
                  </a:lnTo>
                  <a:lnTo>
                    <a:pt x="1585" y="2882"/>
                  </a:lnTo>
                  <a:lnTo>
                    <a:pt x="1537" y="1730"/>
                  </a:lnTo>
                  <a:lnTo>
                    <a:pt x="1441" y="817"/>
                  </a:lnTo>
                  <a:lnTo>
                    <a:pt x="1345" y="145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lnTo>
                    <a:pt x="1297" y="1"/>
                  </a:lnTo>
                  <a:lnTo>
                    <a:pt x="1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9"/>
            <p:cNvSpPr/>
            <p:nvPr/>
          </p:nvSpPr>
          <p:spPr>
            <a:xfrm>
              <a:off x="882850" y="3819175"/>
              <a:ext cx="67250" cy="127300"/>
            </a:xfrm>
            <a:custGeom>
              <a:avLst/>
              <a:gdLst/>
              <a:ahLst/>
              <a:cxnLst/>
              <a:rect l="l" t="t" r="r" b="b"/>
              <a:pathLst>
                <a:path w="2690" h="5092" extrusionOk="0">
                  <a:moveTo>
                    <a:pt x="529" y="1"/>
                  </a:moveTo>
                  <a:lnTo>
                    <a:pt x="1" y="49"/>
                  </a:lnTo>
                  <a:lnTo>
                    <a:pt x="97" y="1057"/>
                  </a:lnTo>
                  <a:lnTo>
                    <a:pt x="289" y="2546"/>
                  </a:lnTo>
                  <a:lnTo>
                    <a:pt x="433" y="3266"/>
                  </a:lnTo>
                  <a:lnTo>
                    <a:pt x="577" y="3987"/>
                  </a:lnTo>
                  <a:lnTo>
                    <a:pt x="721" y="4611"/>
                  </a:lnTo>
                  <a:lnTo>
                    <a:pt x="961" y="5091"/>
                  </a:lnTo>
                  <a:lnTo>
                    <a:pt x="1153" y="4899"/>
                  </a:lnTo>
                  <a:lnTo>
                    <a:pt x="1297" y="4707"/>
                  </a:lnTo>
                  <a:lnTo>
                    <a:pt x="1633" y="4179"/>
                  </a:lnTo>
                  <a:lnTo>
                    <a:pt x="1874" y="3699"/>
                  </a:lnTo>
                  <a:lnTo>
                    <a:pt x="1922" y="3507"/>
                  </a:lnTo>
                  <a:lnTo>
                    <a:pt x="2066" y="3410"/>
                  </a:lnTo>
                  <a:lnTo>
                    <a:pt x="2402" y="3122"/>
                  </a:lnTo>
                  <a:lnTo>
                    <a:pt x="2546" y="2978"/>
                  </a:lnTo>
                  <a:lnTo>
                    <a:pt x="2642" y="2786"/>
                  </a:lnTo>
                  <a:lnTo>
                    <a:pt x="2690" y="2642"/>
                  </a:lnTo>
                  <a:lnTo>
                    <a:pt x="2642" y="2498"/>
                  </a:lnTo>
                  <a:lnTo>
                    <a:pt x="2450" y="2306"/>
                  </a:lnTo>
                  <a:lnTo>
                    <a:pt x="2210" y="2114"/>
                  </a:lnTo>
                  <a:lnTo>
                    <a:pt x="2066" y="2018"/>
                  </a:lnTo>
                  <a:lnTo>
                    <a:pt x="1922" y="1970"/>
                  </a:lnTo>
                  <a:lnTo>
                    <a:pt x="1777" y="1970"/>
                  </a:lnTo>
                  <a:lnTo>
                    <a:pt x="1633" y="2018"/>
                  </a:lnTo>
                  <a:lnTo>
                    <a:pt x="1537" y="2114"/>
                  </a:lnTo>
                  <a:lnTo>
                    <a:pt x="1441" y="2258"/>
                  </a:lnTo>
                  <a:lnTo>
                    <a:pt x="1297" y="2546"/>
                  </a:lnTo>
                  <a:lnTo>
                    <a:pt x="1201" y="2882"/>
                  </a:lnTo>
                  <a:lnTo>
                    <a:pt x="1105" y="1441"/>
                  </a:lnTo>
                  <a:lnTo>
                    <a:pt x="1009" y="481"/>
                  </a:lnTo>
                  <a:lnTo>
                    <a:pt x="961" y="145"/>
                  </a:lnTo>
                  <a:lnTo>
                    <a:pt x="913" y="49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9"/>
            <p:cNvSpPr/>
            <p:nvPr/>
          </p:nvSpPr>
          <p:spPr>
            <a:xfrm>
              <a:off x="894850" y="3910425"/>
              <a:ext cx="33650" cy="36050"/>
            </a:xfrm>
            <a:custGeom>
              <a:avLst/>
              <a:gdLst/>
              <a:ahLst/>
              <a:cxnLst/>
              <a:rect l="l" t="t" r="r" b="b"/>
              <a:pathLst>
                <a:path w="1346" h="1442" extrusionOk="0">
                  <a:moveTo>
                    <a:pt x="1" y="1"/>
                  </a:moveTo>
                  <a:lnTo>
                    <a:pt x="193" y="817"/>
                  </a:lnTo>
                  <a:lnTo>
                    <a:pt x="337" y="1153"/>
                  </a:lnTo>
                  <a:lnTo>
                    <a:pt x="481" y="1441"/>
                  </a:lnTo>
                  <a:lnTo>
                    <a:pt x="577" y="1297"/>
                  </a:lnTo>
                  <a:lnTo>
                    <a:pt x="721" y="1201"/>
                  </a:lnTo>
                  <a:lnTo>
                    <a:pt x="961" y="865"/>
                  </a:lnTo>
                  <a:lnTo>
                    <a:pt x="1201" y="481"/>
                  </a:lnTo>
                  <a:lnTo>
                    <a:pt x="134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9"/>
            <p:cNvSpPr/>
            <p:nvPr/>
          </p:nvSpPr>
          <p:spPr>
            <a:xfrm>
              <a:off x="969300" y="3715925"/>
              <a:ext cx="24025" cy="55250"/>
            </a:xfrm>
            <a:custGeom>
              <a:avLst/>
              <a:gdLst/>
              <a:ahLst/>
              <a:cxnLst/>
              <a:rect l="l" t="t" r="r" b="b"/>
              <a:pathLst>
                <a:path w="961" h="2210" extrusionOk="0">
                  <a:moveTo>
                    <a:pt x="961" y="1"/>
                  </a:moveTo>
                  <a:lnTo>
                    <a:pt x="961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817" y="625"/>
                  </a:lnTo>
                  <a:lnTo>
                    <a:pt x="625" y="1153"/>
                  </a:lnTo>
                  <a:lnTo>
                    <a:pt x="337" y="1681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337" y="1681"/>
                  </a:lnTo>
                  <a:lnTo>
                    <a:pt x="625" y="1153"/>
                  </a:lnTo>
                  <a:lnTo>
                    <a:pt x="817" y="62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D65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9"/>
            <p:cNvSpPr/>
            <p:nvPr/>
          </p:nvSpPr>
          <p:spPr>
            <a:xfrm>
              <a:off x="969300" y="3715925"/>
              <a:ext cx="24025" cy="55250"/>
            </a:xfrm>
            <a:custGeom>
              <a:avLst/>
              <a:gdLst/>
              <a:ahLst/>
              <a:cxnLst/>
              <a:rect l="l" t="t" r="r" b="b"/>
              <a:pathLst>
                <a:path w="961" h="221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817" y="625"/>
                  </a:lnTo>
                  <a:lnTo>
                    <a:pt x="625" y="1153"/>
                  </a:lnTo>
                  <a:lnTo>
                    <a:pt x="337" y="1681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337" y="1681"/>
                  </a:lnTo>
                  <a:lnTo>
                    <a:pt x="625" y="1153"/>
                  </a:lnTo>
                  <a:lnTo>
                    <a:pt x="817" y="625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9"/>
            <p:cNvSpPr/>
            <p:nvPr/>
          </p:nvSpPr>
          <p:spPr>
            <a:xfrm>
              <a:off x="969300" y="3642675"/>
              <a:ext cx="117675" cy="128500"/>
            </a:xfrm>
            <a:custGeom>
              <a:avLst/>
              <a:gdLst/>
              <a:ahLst/>
              <a:cxnLst/>
              <a:rect l="l" t="t" r="r" b="b"/>
              <a:pathLst>
                <a:path w="4707" h="5140" extrusionOk="0">
                  <a:moveTo>
                    <a:pt x="4323" y="1"/>
                  </a:moveTo>
                  <a:lnTo>
                    <a:pt x="4179" y="49"/>
                  </a:lnTo>
                  <a:lnTo>
                    <a:pt x="4082" y="97"/>
                  </a:lnTo>
                  <a:lnTo>
                    <a:pt x="3794" y="289"/>
                  </a:lnTo>
                  <a:lnTo>
                    <a:pt x="3410" y="625"/>
                  </a:lnTo>
                  <a:lnTo>
                    <a:pt x="3026" y="1010"/>
                  </a:lnTo>
                  <a:lnTo>
                    <a:pt x="2065" y="1970"/>
                  </a:lnTo>
                  <a:lnTo>
                    <a:pt x="1537" y="2450"/>
                  </a:lnTo>
                  <a:lnTo>
                    <a:pt x="961" y="2931"/>
                  </a:lnTo>
                  <a:lnTo>
                    <a:pt x="817" y="3555"/>
                  </a:lnTo>
                  <a:lnTo>
                    <a:pt x="625" y="4083"/>
                  </a:lnTo>
                  <a:lnTo>
                    <a:pt x="337" y="4611"/>
                  </a:lnTo>
                  <a:lnTo>
                    <a:pt x="0" y="5140"/>
                  </a:lnTo>
                  <a:lnTo>
                    <a:pt x="1153" y="4755"/>
                  </a:lnTo>
                  <a:lnTo>
                    <a:pt x="2306" y="4275"/>
                  </a:lnTo>
                  <a:lnTo>
                    <a:pt x="2882" y="4035"/>
                  </a:lnTo>
                  <a:lnTo>
                    <a:pt x="3410" y="3747"/>
                  </a:lnTo>
                  <a:lnTo>
                    <a:pt x="3938" y="3411"/>
                  </a:lnTo>
                  <a:lnTo>
                    <a:pt x="4419" y="3075"/>
                  </a:lnTo>
                  <a:lnTo>
                    <a:pt x="4563" y="2594"/>
                  </a:lnTo>
                  <a:lnTo>
                    <a:pt x="4611" y="2258"/>
                  </a:lnTo>
                  <a:lnTo>
                    <a:pt x="4707" y="1490"/>
                  </a:lnTo>
                  <a:lnTo>
                    <a:pt x="4707" y="1058"/>
                  </a:lnTo>
                  <a:lnTo>
                    <a:pt x="4659" y="721"/>
                  </a:lnTo>
                  <a:lnTo>
                    <a:pt x="4659" y="673"/>
                  </a:lnTo>
                  <a:lnTo>
                    <a:pt x="4659" y="625"/>
                  </a:lnTo>
                  <a:lnTo>
                    <a:pt x="4611" y="289"/>
                  </a:lnTo>
                  <a:lnTo>
                    <a:pt x="4467" y="97"/>
                  </a:lnTo>
                  <a:lnTo>
                    <a:pt x="4467" y="49"/>
                  </a:lnTo>
                  <a:lnTo>
                    <a:pt x="4371" y="49"/>
                  </a:lnTo>
                  <a:lnTo>
                    <a:pt x="432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9"/>
            <p:cNvSpPr/>
            <p:nvPr/>
          </p:nvSpPr>
          <p:spPr>
            <a:xfrm>
              <a:off x="969300" y="3642675"/>
              <a:ext cx="117675" cy="128500"/>
            </a:xfrm>
            <a:custGeom>
              <a:avLst/>
              <a:gdLst/>
              <a:ahLst/>
              <a:cxnLst/>
              <a:rect l="l" t="t" r="r" b="b"/>
              <a:pathLst>
                <a:path w="4707" h="5140" fill="none" extrusionOk="0">
                  <a:moveTo>
                    <a:pt x="4323" y="1"/>
                  </a:moveTo>
                  <a:lnTo>
                    <a:pt x="4323" y="1"/>
                  </a:lnTo>
                  <a:lnTo>
                    <a:pt x="4179" y="49"/>
                  </a:lnTo>
                  <a:lnTo>
                    <a:pt x="4082" y="97"/>
                  </a:lnTo>
                  <a:lnTo>
                    <a:pt x="3794" y="289"/>
                  </a:lnTo>
                  <a:lnTo>
                    <a:pt x="3410" y="625"/>
                  </a:lnTo>
                  <a:lnTo>
                    <a:pt x="3026" y="1010"/>
                  </a:lnTo>
                  <a:lnTo>
                    <a:pt x="2065" y="1970"/>
                  </a:lnTo>
                  <a:lnTo>
                    <a:pt x="1537" y="2450"/>
                  </a:lnTo>
                  <a:lnTo>
                    <a:pt x="961" y="2931"/>
                  </a:lnTo>
                  <a:lnTo>
                    <a:pt x="961" y="2931"/>
                  </a:lnTo>
                  <a:lnTo>
                    <a:pt x="817" y="3555"/>
                  </a:lnTo>
                  <a:lnTo>
                    <a:pt x="625" y="4083"/>
                  </a:lnTo>
                  <a:lnTo>
                    <a:pt x="337" y="4611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1153" y="4755"/>
                  </a:lnTo>
                  <a:lnTo>
                    <a:pt x="2306" y="4275"/>
                  </a:lnTo>
                  <a:lnTo>
                    <a:pt x="2882" y="4035"/>
                  </a:lnTo>
                  <a:lnTo>
                    <a:pt x="3410" y="3747"/>
                  </a:lnTo>
                  <a:lnTo>
                    <a:pt x="3938" y="3411"/>
                  </a:lnTo>
                  <a:lnTo>
                    <a:pt x="4419" y="3075"/>
                  </a:lnTo>
                  <a:lnTo>
                    <a:pt x="4419" y="3075"/>
                  </a:lnTo>
                  <a:lnTo>
                    <a:pt x="4563" y="2594"/>
                  </a:lnTo>
                  <a:lnTo>
                    <a:pt x="4563" y="2594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707" y="1490"/>
                  </a:lnTo>
                  <a:lnTo>
                    <a:pt x="4707" y="1058"/>
                  </a:lnTo>
                  <a:lnTo>
                    <a:pt x="4659" y="721"/>
                  </a:lnTo>
                  <a:lnTo>
                    <a:pt x="4659" y="721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11" y="289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49"/>
                  </a:lnTo>
                  <a:lnTo>
                    <a:pt x="4467" y="49"/>
                  </a:lnTo>
                  <a:lnTo>
                    <a:pt x="4371" y="49"/>
                  </a:lnTo>
                  <a:lnTo>
                    <a:pt x="43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9"/>
            <p:cNvSpPr/>
            <p:nvPr/>
          </p:nvSpPr>
          <p:spPr>
            <a:xfrm>
              <a:off x="538275" y="3574250"/>
              <a:ext cx="359000" cy="290575"/>
            </a:xfrm>
            <a:custGeom>
              <a:avLst/>
              <a:gdLst/>
              <a:ahLst/>
              <a:cxnLst/>
              <a:rect l="l" t="t" r="r" b="b"/>
              <a:pathLst>
                <a:path w="14360" h="11623" extrusionOk="0">
                  <a:moveTo>
                    <a:pt x="9509" y="1"/>
                  </a:moveTo>
                  <a:lnTo>
                    <a:pt x="9701" y="1153"/>
                  </a:lnTo>
                  <a:lnTo>
                    <a:pt x="9845" y="2210"/>
                  </a:lnTo>
                  <a:lnTo>
                    <a:pt x="9942" y="3170"/>
                  </a:lnTo>
                  <a:lnTo>
                    <a:pt x="9942" y="4035"/>
                  </a:lnTo>
                  <a:lnTo>
                    <a:pt x="9893" y="4803"/>
                  </a:lnTo>
                  <a:lnTo>
                    <a:pt x="9797" y="5523"/>
                  </a:lnTo>
                  <a:lnTo>
                    <a:pt x="9653" y="6148"/>
                  </a:lnTo>
                  <a:lnTo>
                    <a:pt x="9461" y="6676"/>
                  </a:lnTo>
                  <a:lnTo>
                    <a:pt x="9221" y="7156"/>
                  </a:lnTo>
                  <a:lnTo>
                    <a:pt x="8981" y="7589"/>
                  </a:lnTo>
                  <a:lnTo>
                    <a:pt x="8645" y="7973"/>
                  </a:lnTo>
                  <a:lnTo>
                    <a:pt x="8309" y="8261"/>
                  </a:lnTo>
                  <a:lnTo>
                    <a:pt x="7972" y="8501"/>
                  </a:lnTo>
                  <a:lnTo>
                    <a:pt x="7588" y="8741"/>
                  </a:lnTo>
                  <a:lnTo>
                    <a:pt x="7204" y="8885"/>
                  </a:lnTo>
                  <a:lnTo>
                    <a:pt x="6772" y="8981"/>
                  </a:lnTo>
                  <a:lnTo>
                    <a:pt x="6340" y="9077"/>
                  </a:lnTo>
                  <a:lnTo>
                    <a:pt x="5907" y="9125"/>
                  </a:lnTo>
                  <a:lnTo>
                    <a:pt x="5091" y="9125"/>
                  </a:lnTo>
                  <a:lnTo>
                    <a:pt x="4275" y="9029"/>
                  </a:lnTo>
                  <a:lnTo>
                    <a:pt x="3554" y="8933"/>
                  </a:lnTo>
                  <a:lnTo>
                    <a:pt x="2930" y="8741"/>
                  </a:lnTo>
                  <a:lnTo>
                    <a:pt x="2450" y="8597"/>
                  </a:lnTo>
                  <a:lnTo>
                    <a:pt x="2017" y="8453"/>
                  </a:lnTo>
                  <a:lnTo>
                    <a:pt x="961" y="9894"/>
                  </a:lnTo>
                  <a:lnTo>
                    <a:pt x="288" y="10950"/>
                  </a:lnTo>
                  <a:lnTo>
                    <a:pt x="48" y="11334"/>
                  </a:lnTo>
                  <a:lnTo>
                    <a:pt x="0" y="11479"/>
                  </a:lnTo>
                  <a:lnTo>
                    <a:pt x="0" y="11575"/>
                  </a:lnTo>
                  <a:lnTo>
                    <a:pt x="48" y="11623"/>
                  </a:lnTo>
                  <a:lnTo>
                    <a:pt x="96" y="11623"/>
                  </a:lnTo>
                  <a:lnTo>
                    <a:pt x="336" y="11575"/>
                  </a:lnTo>
                  <a:lnTo>
                    <a:pt x="625" y="11431"/>
                  </a:lnTo>
                  <a:lnTo>
                    <a:pt x="961" y="11238"/>
                  </a:lnTo>
                  <a:lnTo>
                    <a:pt x="1633" y="10854"/>
                  </a:lnTo>
                  <a:lnTo>
                    <a:pt x="1921" y="10710"/>
                  </a:lnTo>
                  <a:lnTo>
                    <a:pt x="3266" y="11094"/>
                  </a:lnTo>
                  <a:lnTo>
                    <a:pt x="4467" y="11383"/>
                  </a:lnTo>
                  <a:lnTo>
                    <a:pt x="5619" y="11527"/>
                  </a:lnTo>
                  <a:lnTo>
                    <a:pt x="6676" y="11623"/>
                  </a:lnTo>
                  <a:lnTo>
                    <a:pt x="7684" y="11623"/>
                  </a:lnTo>
                  <a:lnTo>
                    <a:pt x="8549" y="11479"/>
                  </a:lnTo>
                  <a:lnTo>
                    <a:pt x="9365" y="11334"/>
                  </a:lnTo>
                  <a:lnTo>
                    <a:pt x="10086" y="11094"/>
                  </a:lnTo>
                  <a:lnTo>
                    <a:pt x="10758" y="10758"/>
                  </a:lnTo>
                  <a:lnTo>
                    <a:pt x="11334" y="10374"/>
                  </a:lnTo>
                  <a:lnTo>
                    <a:pt x="11863" y="9942"/>
                  </a:lnTo>
                  <a:lnTo>
                    <a:pt x="12343" y="9462"/>
                  </a:lnTo>
                  <a:lnTo>
                    <a:pt x="12727" y="8981"/>
                  </a:lnTo>
                  <a:lnTo>
                    <a:pt x="13063" y="8405"/>
                  </a:lnTo>
                  <a:lnTo>
                    <a:pt x="13351" y="7829"/>
                  </a:lnTo>
                  <a:lnTo>
                    <a:pt x="13639" y="7252"/>
                  </a:lnTo>
                  <a:lnTo>
                    <a:pt x="13832" y="6628"/>
                  </a:lnTo>
                  <a:lnTo>
                    <a:pt x="14024" y="6004"/>
                  </a:lnTo>
                  <a:lnTo>
                    <a:pt x="14120" y="5379"/>
                  </a:lnTo>
                  <a:lnTo>
                    <a:pt x="14216" y="4803"/>
                  </a:lnTo>
                  <a:lnTo>
                    <a:pt x="14360" y="3602"/>
                  </a:lnTo>
                  <a:lnTo>
                    <a:pt x="14360" y="2498"/>
                  </a:lnTo>
                  <a:lnTo>
                    <a:pt x="14360" y="1585"/>
                  </a:lnTo>
                  <a:lnTo>
                    <a:pt x="14312" y="865"/>
                  </a:lnTo>
                  <a:lnTo>
                    <a:pt x="14216" y="193"/>
                  </a:lnTo>
                  <a:lnTo>
                    <a:pt x="950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9"/>
            <p:cNvSpPr/>
            <p:nvPr/>
          </p:nvSpPr>
          <p:spPr>
            <a:xfrm>
              <a:off x="538275" y="3574250"/>
              <a:ext cx="359000" cy="290575"/>
            </a:xfrm>
            <a:custGeom>
              <a:avLst/>
              <a:gdLst/>
              <a:ahLst/>
              <a:cxnLst/>
              <a:rect l="l" t="t" r="r" b="b"/>
              <a:pathLst>
                <a:path w="14360" h="11623" fill="none" extrusionOk="0">
                  <a:moveTo>
                    <a:pt x="14216" y="193"/>
                  </a:moveTo>
                  <a:lnTo>
                    <a:pt x="14216" y="193"/>
                  </a:lnTo>
                  <a:lnTo>
                    <a:pt x="14312" y="865"/>
                  </a:lnTo>
                  <a:lnTo>
                    <a:pt x="14360" y="1585"/>
                  </a:lnTo>
                  <a:lnTo>
                    <a:pt x="14360" y="2498"/>
                  </a:lnTo>
                  <a:lnTo>
                    <a:pt x="14360" y="3602"/>
                  </a:lnTo>
                  <a:lnTo>
                    <a:pt x="14216" y="4803"/>
                  </a:lnTo>
                  <a:lnTo>
                    <a:pt x="14120" y="5379"/>
                  </a:lnTo>
                  <a:lnTo>
                    <a:pt x="14024" y="6004"/>
                  </a:lnTo>
                  <a:lnTo>
                    <a:pt x="13832" y="6628"/>
                  </a:lnTo>
                  <a:lnTo>
                    <a:pt x="13639" y="7252"/>
                  </a:lnTo>
                  <a:lnTo>
                    <a:pt x="13351" y="7829"/>
                  </a:lnTo>
                  <a:lnTo>
                    <a:pt x="13063" y="8405"/>
                  </a:lnTo>
                  <a:lnTo>
                    <a:pt x="12727" y="8981"/>
                  </a:lnTo>
                  <a:lnTo>
                    <a:pt x="12343" y="9462"/>
                  </a:lnTo>
                  <a:lnTo>
                    <a:pt x="11863" y="9942"/>
                  </a:lnTo>
                  <a:lnTo>
                    <a:pt x="11334" y="10374"/>
                  </a:lnTo>
                  <a:lnTo>
                    <a:pt x="10758" y="10758"/>
                  </a:lnTo>
                  <a:lnTo>
                    <a:pt x="10086" y="11094"/>
                  </a:lnTo>
                  <a:lnTo>
                    <a:pt x="9365" y="11334"/>
                  </a:lnTo>
                  <a:lnTo>
                    <a:pt x="8549" y="11479"/>
                  </a:lnTo>
                  <a:lnTo>
                    <a:pt x="7684" y="11623"/>
                  </a:lnTo>
                  <a:lnTo>
                    <a:pt x="6676" y="11623"/>
                  </a:lnTo>
                  <a:lnTo>
                    <a:pt x="5619" y="11527"/>
                  </a:lnTo>
                  <a:lnTo>
                    <a:pt x="4467" y="11383"/>
                  </a:lnTo>
                  <a:lnTo>
                    <a:pt x="3266" y="11094"/>
                  </a:lnTo>
                  <a:lnTo>
                    <a:pt x="1921" y="10710"/>
                  </a:lnTo>
                  <a:lnTo>
                    <a:pt x="1921" y="10710"/>
                  </a:lnTo>
                  <a:lnTo>
                    <a:pt x="1633" y="10854"/>
                  </a:lnTo>
                  <a:lnTo>
                    <a:pt x="961" y="11238"/>
                  </a:lnTo>
                  <a:lnTo>
                    <a:pt x="625" y="11431"/>
                  </a:lnTo>
                  <a:lnTo>
                    <a:pt x="336" y="11575"/>
                  </a:lnTo>
                  <a:lnTo>
                    <a:pt x="96" y="11623"/>
                  </a:lnTo>
                  <a:lnTo>
                    <a:pt x="48" y="11623"/>
                  </a:lnTo>
                  <a:lnTo>
                    <a:pt x="0" y="11575"/>
                  </a:lnTo>
                  <a:lnTo>
                    <a:pt x="0" y="11575"/>
                  </a:lnTo>
                  <a:lnTo>
                    <a:pt x="0" y="11479"/>
                  </a:lnTo>
                  <a:lnTo>
                    <a:pt x="48" y="11334"/>
                  </a:lnTo>
                  <a:lnTo>
                    <a:pt x="288" y="10950"/>
                  </a:lnTo>
                  <a:lnTo>
                    <a:pt x="961" y="9894"/>
                  </a:lnTo>
                  <a:lnTo>
                    <a:pt x="2017" y="8453"/>
                  </a:lnTo>
                  <a:lnTo>
                    <a:pt x="2017" y="8453"/>
                  </a:lnTo>
                  <a:lnTo>
                    <a:pt x="2450" y="8597"/>
                  </a:lnTo>
                  <a:lnTo>
                    <a:pt x="2930" y="8741"/>
                  </a:lnTo>
                  <a:lnTo>
                    <a:pt x="3554" y="8933"/>
                  </a:lnTo>
                  <a:lnTo>
                    <a:pt x="4275" y="9029"/>
                  </a:lnTo>
                  <a:lnTo>
                    <a:pt x="5091" y="9125"/>
                  </a:lnTo>
                  <a:lnTo>
                    <a:pt x="5907" y="9125"/>
                  </a:lnTo>
                  <a:lnTo>
                    <a:pt x="6340" y="9077"/>
                  </a:lnTo>
                  <a:lnTo>
                    <a:pt x="6772" y="8981"/>
                  </a:lnTo>
                  <a:lnTo>
                    <a:pt x="7204" y="8885"/>
                  </a:lnTo>
                  <a:lnTo>
                    <a:pt x="7588" y="8741"/>
                  </a:lnTo>
                  <a:lnTo>
                    <a:pt x="7972" y="8501"/>
                  </a:lnTo>
                  <a:lnTo>
                    <a:pt x="8309" y="8261"/>
                  </a:lnTo>
                  <a:lnTo>
                    <a:pt x="8645" y="7973"/>
                  </a:lnTo>
                  <a:lnTo>
                    <a:pt x="8981" y="7589"/>
                  </a:lnTo>
                  <a:lnTo>
                    <a:pt x="9221" y="7156"/>
                  </a:lnTo>
                  <a:lnTo>
                    <a:pt x="9461" y="6676"/>
                  </a:lnTo>
                  <a:lnTo>
                    <a:pt x="9653" y="6148"/>
                  </a:lnTo>
                  <a:lnTo>
                    <a:pt x="9797" y="5523"/>
                  </a:lnTo>
                  <a:lnTo>
                    <a:pt x="9893" y="4803"/>
                  </a:lnTo>
                  <a:lnTo>
                    <a:pt x="9942" y="4035"/>
                  </a:lnTo>
                  <a:lnTo>
                    <a:pt x="9942" y="3170"/>
                  </a:lnTo>
                  <a:lnTo>
                    <a:pt x="9845" y="2210"/>
                  </a:lnTo>
                  <a:lnTo>
                    <a:pt x="9701" y="1153"/>
                  </a:lnTo>
                  <a:lnTo>
                    <a:pt x="9509" y="1"/>
                  </a:lnTo>
                  <a:lnTo>
                    <a:pt x="14216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9"/>
            <p:cNvSpPr/>
            <p:nvPr/>
          </p:nvSpPr>
          <p:spPr>
            <a:xfrm>
              <a:off x="751975" y="3729125"/>
              <a:ext cx="27650" cy="46850"/>
            </a:xfrm>
            <a:custGeom>
              <a:avLst/>
              <a:gdLst/>
              <a:ahLst/>
              <a:cxnLst/>
              <a:rect l="l" t="t" r="r" b="b"/>
              <a:pathLst>
                <a:path w="1106" h="1874" extrusionOk="0">
                  <a:moveTo>
                    <a:pt x="1057" y="1"/>
                  </a:moveTo>
                  <a:lnTo>
                    <a:pt x="987" y="315"/>
                  </a:lnTo>
                  <a:lnTo>
                    <a:pt x="987" y="315"/>
                  </a:lnTo>
                  <a:lnTo>
                    <a:pt x="1105" y="1"/>
                  </a:lnTo>
                  <a:close/>
                  <a:moveTo>
                    <a:pt x="987" y="315"/>
                  </a:moveTo>
                  <a:lnTo>
                    <a:pt x="961" y="385"/>
                  </a:lnTo>
                  <a:lnTo>
                    <a:pt x="879" y="577"/>
                  </a:lnTo>
                  <a:lnTo>
                    <a:pt x="879" y="577"/>
                  </a:lnTo>
                  <a:lnTo>
                    <a:pt x="961" y="433"/>
                  </a:lnTo>
                  <a:lnTo>
                    <a:pt x="987" y="315"/>
                  </a:lnTo>
                  <a:close/>
                  <a:moveTo>
                    <a:pt x="879" y="577"/>
                  </a:moveTo>
                  <a:lnTo>
                    <a:pt x="769" y="769"/>
                  </a:lnTo>
                  <a:lnTo>
                    <a:pt x="707" y="913"/>
                  </a:lnTo>
                  <a:lnTo>
                    <a:pt x="817" y="721"/>
                  </a:lnTo>
                  <a:lnTo>
                    <a:pt x="879" y="577"/>
                  </a:lnTo>
                  <a:close/>
                  <a:moveTo>
                    <a:pt x="707" y="913"/>
                  </a:moveTo>
                  <a:lnTo>
                    <a:pt x="625" y="1057"/>
                  </a:lnTo>
                  <a:lnTo>
                    <a:pt x="433" y="1345"/>
                  </a:lnTo>
                  <a:lnTo>
                    <a:pt x="337" y="1490"/>
                  </a:lnTo>
                  <a:lnTo>
                    <a:pt x="337" y="1490"/>
                  </a:lnTo>
                  <a:lnTo>
                    <a:pt x="433" y="1394"/>
                  </a:lnTo>
                  <a:lnTo>
                    <a:pt x="625" y="1105"/>
                  </a:lnTo>
                  <a:lnTo>
                    <a:pt x="707" y="913"/>
                  </a:lnTo>
                  <a:close/>
                  <a:moveTo>
                    <a:pt x="337" y="1490"/>
                  </a:moveTo>
                  <a:lnTo>
                    <a:pt x="193" y="1634"/>
                  </a:lnTo>
                  <a:lnTo>
                    <a:pt x="1" y="1874"/>
                  </a:lnTo>
                  <a:lnTo>
                    <a:pt x="1" y="1874"/>
                  </a:lnTo>
                  <a:lnTo>
                    <a:pt x="241" y="1634"/>
                  </a:lnTo>
                  <a:lnTo>
                    <a:pt x="337" y="1490"/>
                  </a:lnTo>
                  <a:close/>
                </a:path>
              </a:pathLst>
            </a:custGeom>
            <a:solidFill>
              <a:srgbClr val="D65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9"/>
            <p:cNvSpPr/>
            <p:nvPr/>
          </p:nvSpPr>
          <p:spPr>
            <a:xfrm>
              <a:off x="739975" y="3729125"/>
              <a:ext cx="39650" cy="56450"/>
            </a:xfrm>
            <a:custGeom>
              <a:avLst/>
              <a:gdLst/>
              <a:ahLst/>
              <a:cxnLst/>
              <a:rect l="l" t="t" r="r" b="b"/>
              <a:pathLst>
                <a:path w="1586" h="2258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585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441" y="433"/>
                  </a:lnTo>
                  <a:lnTo>
                    <a:pt x="1249" y="769"/>
                  </a:lnTo>
                  <a:lnTo>
                    <a:pt x="1105" y="1105"/>
                  </a:lnTo>
                  <a:lnTo>
                    <a:pt x="913" y="1394"/>
                  </a:lnTo>
                  <a:lnTo>
                    <a:pt x="673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481" y="1874"/>
                  </a:lnTo>
                  <a:lnTo>
                    <a:pt x="721" y="1634"/>
                  </a:lnTo>
                  <a:lnTo>
                    <a:pt x="913" y="1345"/>
                  </a:lnTo>
                  <a:lnTo>
                    <a:pt x="1105" y="1057"/>
                  </a:lnTo>
                  <a:lnTo>
                    <a:pt x="1297" y="721"/>
                  </a:lnTo>
                  <a:lnTo>
                    <a:pt x="1441" y="385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9"/>
            <p:cNvSpPr/>
            <p:nvPr/>
          </p:nvSpPr>
          <p:spPr>
            <a:xfrm>
              <a:off x="739975" y="3729125"/>
              <a:ext cx="141700" cy="60075"/>
            </a:xfrm>
            <a:custGeom>
              <a:avLst/>
              <a:gdLst/>
              <a:ahLst/>
              <a:cxnLst/>
              <a:rect l="l" t="t" r="r" b="b"/>
              <a:pathLst>
                <a:path w="5668" h="2403" extrusionOk="0">
                  <a:moveTo>
                    <a:pt x="1585" y="1"/>
                  </a:moveTo>
                  <a:lnTo>
                    <a:pt x="1441" y="385"/>
                  </a:lnTo>
                  <a:lnTo>
                    <a:pt x="1297" y="721"/>
                  </a:lnTo>
                  <a:lnTo>
                    <a:pt x="1105" y="1057"/>
                  </a:lnTo>
                  <a:lnTo>
                    <a:pt x="913" y="1345"/>
                  </a:lnTo>
                  <a:lnTo>
                    <a:pt x="721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393" y="2354"/>
                  </a:lnTo>
                  <a:lnTo>
                    <a:pt x="3074" y="2402"/>
                  </a:lnTo>
                  <a:lnTo>
                    <a:pt x="3987" y="2402"/>
                  </a:lnTo>
                  <a:lnTo>
                    <a:pt x="4947" y="2354"/>
                  </a:lnTo>
                  <a:lnTo>
                    <a:pt x="5331" y="1586"/>
                  </a:lnTo>
                  <a:lnTo>
                    <a:pt x="5668" y="769"/>
                  </a:lnTo>
                  <a:lnTo>
                    <a:pt x="4851" y="673"/>
                  </a:lnTo>
                  <a:lnTo>
                    <a:pt x="4035" y="529"/>
                  </a:lnTo>
                  <a:lnTo>
                    <a:pt x="2546" y="193"/>
                  </a:lnTo>
                  <a:lnTo>
                    <a:pt x="2498" y="193"/>
                  </a:lnTo>
                  <a:lnTo>
                    <a:pt x="2402" y="145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9"/>
            <p:cNvSpPr/>
            <p:nvPr/>
          </p:nvSpPr>
          <p:spPr>
            <a:xfrm>
              <a:off x="739975" y="3729125"/>
              <a:ext cx="141700" cy="60075"/>
            </a:xfrm>
            <a:custGeom>
              <a:avLst/>
              <a:gdLst/>
              <a:ahLst/>
              <a:cxnLst/>
              <a:rect l="l" t="t" r="r" b="b"/>
              <a:pathLst>
                <a:path w="5668" h="2403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441" y="385"/>
                  </a:lnTo>
                  <a:lnTo>
                    <a:pt x="1297" y="721"/>
                  </a:lnTo>
                  <a:lnTo>
                    <a:pt x="1105" y="1057"/>
                  </a:lnTo>
                  <a:lnTo>
                    <a:pt x="913" y="1345"/>
                  </a:lnTo>
                  <a:lnTo>
                    <a:pt x="721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393" y="2354"/>
                  </a:lnTo>
                  <a:lnTo>
                    <a:pt x="3074" y="2402"/>
                  </a:lnTo>
                  <a:lnTo>
                    <a:pt x="3074" y="2402"/>
                  </a:lnTo>
                  <a:lnTo>
                    <a:pt x="3987" y="2402"/>
                  </a:lnTo>
                  <a:lnTo>
                    <a:pt x="4947" y="2354"/>
                  </a:lnTo>
                  <a:lnTo>
                    <a:pt x="4947" y="2354"/>
                  </a:lnTo>
                  <a:lnTo>
                    <a:pt x="5331" y="1586"/>
                  </a:lnTo>
                  <a:lnTo>
                    <a:pt x="5668" y="769"/>
                  </a:lnTo>
                  <a:lnTo>
                    <a:pt x="5668" y="769"/>
                  </a:lnTo>
                  <a:lnTo>
                    <a:pt x="4851" y="673"/>
                  </a:lnTo>
                  <a:lnTo>
                    <a:pt x="4035" y="529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498" y="193"/>
                  </a:lnTo>
                  <a:lnTo>
                    <a:pt x="2498" y="193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1633" y="1"/>
                  </a:lnTo>
                  <a:lnTo>
                    <a:pt x="1633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extrusionOk="0">
                  <a:moveTo>
                    <a:pt x="2450" y="1"/>
                  </a:moveTo>
                  <a:lnTo>
                    <a:pt x="2258" y="241"/>
                  </a:lnTo>
                  <a:lnTo>
                    <a:pt x="1922" y="769"/>
                  </a:lnTo>
                  <a:lnTo>
                    <a:pt x="1490" y="1537"/>
                  </a:lnTo>
                  <a:lnTo>
                    <a:pt x="961" y="2450"/>
                  </a:lnTo>
                  <a:lnTo>
                    <a:pt x="529" y="3314"/>
                  </a:lnTo>
                  <a:lnTo>
                    <a:pt x="193" y="4131"/>
                  </a:lnTo>
                  <a:lnTo>
                    <a:pt x="49" y="4467"/>
                  </a:lnTo>
                  <a:lnTo>
                    <a:pt x="1" y="4755"/>
                  </a:lnTo>
                  <a:lnTo>
                    <a:pt x="1" y="4995"/>
                  </a:lnTo>
                  <a:lnTo>
                    <a:pt x="49" y="5139"/>
                  </a:lnTo>
                  <a:lnTo>
                    <a:pt x="145" y="5187"/>
                  </a:lnTo>
                  <a:lnTo>
                    <a:pt x="577" y="5187"/>
                  </a:lnTo>
                  <a:lnTo>
                    <a:pt x="913" y="5043"/>
                  </a:lnTo>
                  <a:lnTo>
                    <a:pt x="1249" y="4899"/>
                  </a:lnTo>
                  <a:lnTo>
                    <a:pt x="1874" y="4563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738" y="2882"/>
                  </a:lnTo>
                  <a:lnTo>
                    <a:pt x="2546" y="2930"/>
                  </a:lnTo>
                  <a:lnTo>
                    <a:pt x="2258" y="3074"/>
                  </a:lnTo>
                  <a:lnTo>
                    <a:pt x="1970" y="3362"/>
                  </a:lnTo>
                  <a:lnTo>
                    <a:pt x="2834" y="2018"/>
                  </a:lnTo>
                  <a:lnTo>
                    <a:pt x="3411" y="1057"/>
                  </a:lnTo>
                  <a:lnTo>
                    <a:pt x="3555" y="721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363" y="433"/>
                  </a:lnTo>
                  <a:lnTo>
                    <a:pt x="3026" y="193"/>
                  </a:lnTo>
                  <a:lnTo>
                    <a:pt x="2690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fill="none" extrusionOk="0">
                  <a:moveTo>
                    <a:pt x="3411" y="3891"/>
                  </a:move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82" y="2834"/>
                  </a:lnTo>
                  <a:lnTo>
                    <a:pt x="2738" y="2882"/>
                  </a:lnTo>
                  <a:lnTo>
                    <a:pt x="2546" y="2930"/>
                  </a:lnTo>
                  <a:lnTo>
                    <a:pt x="2258" y="3074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2834" y="2018"/>
                  </a:lnTo>
                  <a:lnTo>
                    <a:pt x="3411" y="1057"/>
                  </a:lnTo>
                  <a:lnTo>
                    <a:pt x="3555" y="721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603" y="577"/>
                  </a:lnTo>
                  <a:lnTo>
                    <a:pt x="3363" y="433"/>
                  </a:lnTo>
                  <a:lnTo>
                    <a:pt x="3026" y="193"/>
                  </a:lnTo>
                  <a:lnTo>
                    <a:pt x="2690" y="49"/>
                  </a:lnTo>
                  <a:lnTo>
                    <a:pt x="2546" y="1"/>
                  </a:lnTo>
                  <a:lnTo>
                    <a:pt x="2450" y="1"/>
                  </a:lnTo>
                  <a:lnTo>
                    <a:pt x="2450" y="1"/>
                  </a:lnTo>
                  <a:lnTo>
                    <a:pt x="2258" y="241"/>
                  </a:lnTo>
                  <a:lnTo>
                    <a:pt x="1922" y="769"/>
                  </a:lnTo>
                  <a:lnTo>
                    <a:pt x="1490" y="1537"/>
                  </a:lnTo>
                  <a:lnTo>
                    <a:pt x="961" y="2450"/>
                  </a:lnTo>
                  <a:lnTo>
                    <a:pt x="529" y="3314"/>
                  </a:lnTo>
                  <a:lnTo>
                    <a:pt x="193" y="4131"/>
                  </a:lnTo>
                  <a:lnTo>
                    <a:pt x="49" y="4467"/>
                  </a:lnTo>
                  <a:lnTo>
                    <a:pt x="1" y="4755"/>
                  </a:lnTo>
                  <a:lnTo>
                    <a:pt x="1" y="4995"/>
                  </a:lnTo>
                  <a:lnTo>
                    <a:pt x="49" y="5139"/>
                  </a:lnTo>
                  <a:lnTo>
                    <a:pt x="49" y="5139"/>
                  </a:lnTo>
                  <a:lnTo>
                    <a:pt x="145" y="5187"/>
                  </a:lnTo>
                  <a:lnTo>
                    <a:pt x="289" y="5187"/>
                  </a:lnTo>
                  <a:lnTo>
                    <a:pt x="577" y="5187"/>
                  </a:lnTo>
                  <a:lnTo>
                    <a:pt x="913" y="5043"/>
                  </a:lnTo>
                  <a:lnTo>
                    <a:pt x="1249" y="4899"/>
                  </a:lnTo>
                  <a:lnTo>
                    <a:pt x="1874" y="4563"/>
                  </a:lnTo>
                  <a:lnTo>
                    <a:pt x="2114" y="4371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extrusionOk="0">
                  <a:moveTo>
                    <a:pt x="2450" y="1"/>
                  </a:moveTo>
                  <a:lnTo>
                    <a:pt x="2306" y="193"/>
                  </a:lnTo>
                  <a:lnTo>
                    <a:pt x="1970" y="673"/>
                  </a:lnTo>
                  <a:lnTo>
                    <a:pt x="1153" y="2114"/>
                  </a:lnTo>
                  <a:lnTo>
                    <a:pt x="721" y="2930"/>
                  </a:lnTo>
                  <a:lnTo>
                    <a:pt x="337" y="3747"/>
                  </a:lnTo>
                  <a:lnTo>
                    <a:pt x="97" y="4419"/>
                  </a:lnTo>
                  <a:lnTo>
                    <a:pt x="1" y="4707"/>
                  </a:lnTo>
                  <a:lnTo>
                    <a:pt x="1" y="4899"/>
                  </a:lnTo>
                  <a:lnTo>
                    <a:pt x="1" y="5043"/>
                  </a:lnTo>
                  <a:lnTo>
                    <a:pt x="49" y="5139"/>
                  </a:lnTo>
                  <a:lnTo>
                    <a:pt x="193" y="5187"/>
                  </a:lnTo>
                  <a:lnTo>
                    <a:pt x="577" y="5187"/>
                  </a:lnTo>
                  <a:lnTo>
                    <a:pt x="865" y="5091"/>
                  </a:lnTo>
                  <a:lnTo>
                    <a:pt x="1490" y="4803"/>
                  </a:lnTo>
                  <a:lnTo>
                    <a:pt x="1922" y="4515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34" y="2834"/>
                  </a:lnTo>
                  <a:lnTo>
                    <a:pt x="2690" y="2882"/>
                  </a:lnTo>
                  <a:lnTo>
                    <a:pt x="2546" y="2930"/>
                  </a:lnTo>
                  <a:lnTo>
                    <a:pt x="2258" y="3122"/>
                  </a:lnTo>
                  <a:lnTo>
                    <a:pt x="1970" y="3362"/>
                  </a:lnTo>
                  <a:lnTo>
                    <a:pt x="2786" y="2114"/>
                  </a:lnTo>
                  <a:lnTo>
                    <a:pt x="3315" y="1153"/>
                  </a:lnTo>
                  <a:lnTo>
                    <a:pt x="3507" y="817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411" y="433"/>
                  </a:lnTo>
                  <a:lnTo>
                    <a:pt x="3074" y="241"/>
                  </a:lnTo>
                  <a:lnTo>
                    <a:pt x="2786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450" y="1"/>
                  </a:lnTo>
                  <a:lnTo>
                    <a:pt x="2450" y="1"/>
                  </a:lnTo>
                  <a:lnTo>
                    <a:pt x="2306" y="193"/>
                  </a:lnTo>
                  <a:lnTo>
                    <a:pt x="1970" y="673"/>
                  </a:lnTo>
                  <a:lnTo>
                    <a:pt x="1153" y="2114"/>
                  </a:lnTo>
                  <a:lnTo>
                    <a:pt x="721" y="2930"/>
                  </a:lnTo>
                  <a:lnTo>
                    <a:pt x="337" y="3747"/>
                  </a:lnTo>
                  <a:lnTo>
                    <a:pt x="97" y="4419"/>
                  </a:lnTo>
                  <a:lnTo>
                    <a:pt x="1" y="4707"/>
                  </a:lnTo>
                  <a:lnTo>
                    <a:pt x="1" y="4899"/>
                  </a:lnTo>
                  <a:lnTo>
                    <a:pt x="1" y="4899"/>
                  </a:lnTo>
                  <a:lnTo>
                    <a:pt x="1" y="5043"/>
                  </a:lnTo>
                  <a:lnTo>
                    <a:pt x="49" y="5139"/>
                  </a:lnTo>
                  <a:lnTo>
                    <a:pt x="49" y="5139"/>
                  </a:lnTo>
                  <a:lnTo>
                    <a:pt x="193" y="5187"/>
                  </a:lnTo>
                  <a:lnTo>
                    <a:pt x="337" y="5187"/>
                  </a:lnTo>
                  <a:lnTo>
                    <a:pt x="337" y="5187"/>
                  </a:lnTo>
                  <a:lnTo>
                    <a:pt x="577" y="5187"/>
                  </a:lnTo>
                  <a:lnTo>
                    <a:pt x="865" y="5091"/>
                  </a:lnTo>
                  <a:lnTo>
                    <a:pt x="1490" y="4803"/>
                  </a:lnTo>
                  <a:lnTo>
                    <a:pt x="1922" y="4515"/>
                  </a:lnTo>
                  <a:lnTo>
                    <a:pt x="2114" y="4371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82" y="2834"/>
                  </a:lnTo>
                  <a:lnTo>
                    <a:pt x="2834" y="2834"/>
                  </a:lnTo>
                  <a:lnTo>
                    <a:pt x="2834" y="2834"/>
                  </a:lnTo>
                  <a:lnTo>
                    <a:pt x="2690" y="2882"/>
                  </a:lnTo>
                  <a:lnTo>
                    <a:pt x="2546" y="2930"/>
                  </a:lnTo>
                  <a:lnTo>
                    <a:pt x="2258" y="312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2786" y="2114"/>
                  </a:lnTo>
                  <a:lnTo>
                    <a:pt x="3315" y="1153"/>
                  </a:lnTo>
                  <a:lnTo>
                    <a:pt x="3507" y="817"/>
                  </a:lnTo>
                  <a:lnTo>
                    <a:pt x="3603" y="625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603" y="577"/>
                  </a:lnTo>
                  <a:lnTo>
                    <a:pt x="3411" y="433"/>
                  </a:lnTo>
                  <a:lnTo>
                    <a:pt x="3074" y="241"/>
                  </a:lnTo>
                  <a:lnTo>
                    <a:pt x="2786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9"/>
            <p:cNvSpPr/>
            <p:nvPr/>
          </p:nvSpPr>
          <p:spPr>
            <a:xfrm>
              <a:off x="522650" y="3773550"/>
              <a:ext cx="81675" cy="127300"/>
            </a:xfrm>
            <a:custGeom>
              <a:avLst/>
              <a:gdLst/>
              <a:ahLst/>
              <a:cxnLst/>
              <a:rect l="l" t="t" r="r" b="b"/>
              <a:pathLst>
                <a:path w="3267" h="5092" extrusionOk="0">
                  <a:moveTo>
                    <a:pt x="2498" y="1"/>
                  </a:moveTo>
                  <a:lnTo>
                    <a:pt x="1922" y="961"/>
                  </a:lnTo>
                  <a:lnTo>
                    <a:pt x="1106" y="2402"/>
                  </a:lnTo>
                  <a:lnTo>
                    <a:pt x="721" y="3170"/>
                  </a:lnTo>
                  <a:lnTo>
                    <a:pt x="385" y="3939"/>
                  </a:lnTo>
                  <a:lnTo>
                    <a:pt x="97" y="4563"/>
                  </a:lnTo>
                  <a:lnTo>
                    <a:pt x="1" y="5091"/>
                  </a:lnTo>
                  <a:lnTo>
                    <a:pt x="241" y="5091"/>
                  </a:lnTo>
                  <a:lnTo>
                    <a:pt x="529" y="4995"/>
                  </a:lnTo>
                  <a:lnTo>
                    <a:pt x="1106" y="4707"/>
                  </a:lnTo>
                  <a:lnTo>
                    <a:pt x="1586" y="4419"/>
                  </a:lnTo>
                  <a:lnTo>
                    <a:pt x="1778" y="4275"/>
                  </a:lnTo>
                  <a:lnTo>
                    <a:pt x="1970" y="4275"/>
                  </a:lnTo>
                  <a:lnTo>
                    <a:pt x="2402" y="4179"/>
                  </a:lnTo>
                  <a:lnTo>
                    <a:pt x="2642" y="4131"/>
                  </a:lnTo>
                  <a:lnTo>
                    <a:pt x="2834" y="4035"/>
                  </a:lnTo>
                  <a:lnTo>
                    <a:pt x="2979" y="3939"/>
                  </a:lnTo>
                  <a:lnTo>
                    <a:pt x="3075" y="3795"/>
                  </a:lnTo>
                  <a:lnTo>
                    <a:pt x="3027" y="3459"/>
                  </a:lnTo>
                  <a:lnTo>
                    <a:pt x="2979" y="3122"/>
                  </a:lnTo>
                  <a:lnTo>
                    <a:pt x="2882" y="2978"/>
                  </a:lnTo>
                  <a:lnTo>
                    <a:pt x="2786" y="2882"/>
                  </a:lnTo>
                  <a:lnTo>
                    <a:pt x="2690" y="2786"/>
                  </a:lnTo>
                  <a:lnTo>
                    <a:pt x="2546" y="2738"/>
                  </a:lnTo>
                  <a:lnTo>
                    <a:pt x="2402" y="2786"/>
                  </a:lnTo>
                  <a:lnTo>
                    <a:pt x="2210" y="2834"/>
                  </a:lnTo>
                  <a:lnTo>
                    <a:pt x="1922" y="2978"/>
                  </a:lnTo>
                  <a:lnTo>
                    <a:pt x="1634" y="3266"/>
                  </a:lnTo>
                  <a:lnTo>
                    <a:pt x="2498" y="1922"/>
                  </a:lnTo>
                  <a:lnTo>
                    <a:pt x="3075" y="961"/>
                  </a:lnTo>
                  <a:lnTo>
                    <a:pt x="3219" y="625"/>
                  </a:lnTo>
                  <a:lnTo>
                    <a:pt x="3267" y="529"/>
                  </a:lnTo>
                  <a:lnTo>
                    <a:pt x="3267" y="481"/>
                  </a:lnTo>
                  <a:lnTo>
                    <a:pt x="2931" y="241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9"/>
            <p:cNvSpPr/>
            <p:nvPr/>
          </p:nvSpPr>
          <p:spPr>
            <a:xfrm>
              <a:off x="522650" y="3862400"/>
              <a:ext cx="38450" cy="38450"/>
            </a:xfrm>
            <a:custGeom>
              <a:avLst/>
              <a:gdLst/>
              <a:ahLst/>
              <a:cxnLst/>
              <a:rect l="l" t="t" r="r" b="b"/>
              <a:pathLst>
                <a:path w="1538" h="1538" extrusionOk="0">
                  <a:moveTo>
                    <a:pt x="529" y="1"/>
                  </a:moveTo>
                  <a:lnTo>
                    <a:pt x="145" y="865"/>
                  </a:lnTo>
                  <a:lnTo>
                    <a:pt x="49" y="1249"/>
                  </a:lnTo>
                  <a:lnTo>
                    <a:pt x="1" y="1537"/>
                  </a:lnTo>
                  <a:lnTo>
                    <a:pt x="145" y="1537"/>
                  </a:lnTo>
                  <a:lnTo>
                    <a:pt x="337" y="1489"/>
                  </a:lnTo>
                  <a:lnTo>
                    <a:pt x="769" y="1345"/>
                  </a:lnTo>
                  <a:lnTo>
                    <a:pt x="1202" y="1105"/>
                  </a:lnTo>
                  <a:lnTo>
                    <a:pt x="1538" y="913"/>
                  </a:lnTo>
                  <a:lnTo>
                    <a:pt x="1346" y="673"/>
                  </a:lnTo>
                  <a:lnTo>
                    <a:pt x="1106" y="433"/>
                  </a:lnTo>
                  <a:lnTo>
                    <a:pt x="817" y="193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9"/>
            <p:cNvSpPr/>
            <p:nvPr/>
          </p:nvSpPr>
          <p:spPr>
            <a:xfrm>
              <a:off x="654725" y="3533425"/>
              <a:ext cx="555925" cy="265375"/>
            </a:xfrm>
            <a:custGeom>
              <a:avLst/>
              <a:gdLst/>
              <a:ahLst/>
              <a:cxnLst/>
              <a:rect l="l" t="t" r="r" b="b"/>
              <a:pathLst>
                <a:path w="22237" h="10615" extrusionOk="0">
                  <a:moveTo>
                    <a:pt x="15657" y="1"/>
                  </a:moveTo>
                  <a:lnTo>
                    <a:pt x="4755" y="4371"/>
                  </a:lnTo>
                  <a:lnTo>
                    <a:pt x="3411" y="5908"/>
                  </a:lnTo>
                  <a:lnTo>
                    <a:pt x="2834" y="6100"/>
                  </a:lnTo>
                  <a:lnTo>
                    <a:pt x="2306" y="6292"/>
                  </a:lnTo>
                  <a:lnTo>
                    <a:pt x="1682" y="6628"/>
                  </a:lnTo>
                  <a:lnTo>
                    <a:pt x="1057" y="7012"/>
                  </a:lnTo>
                  <a:lnTo>
                    <a:pt x="769" y="7204"/>
                  </a:lnTo>
                  <a:lnTo>
                    <a:pt x="481" y="7445"/>
                  </a:lnTo>
                  <a:lnTo>
                    <a:pt x="289" y="7685"/>
                  </a:lnTo>
                  <a:lnTo>
                    <a:pt x="145" y="7973"/>
                  </a:lnTo>
                  <a:lnTo>
                    <a:pt x="1" y="8261"/>
                  </a:lnTo>
                  <a:lnTo>
                    <a:pt x="1" y="8549"/>
                  </a:lnTo>
                  <a:lnTo>
                    <a:pt x="49" y="8837"/>
                  </a:lnTo>
                  <a:lnTo>
                    <a:pt x="97" y="9077"/>
                  </a:lnTo>
                  <a:lnTo>
                    <a:pt x="241" y="9318"/>
                  </a:lnTo>
                  <a:lnTo>
                    <a:pt x="385" y="9510"/>
                  </a:lnTo>
                  <a:lnTo>
                    <a:pt x="577" y="9702"/>
                  </a:lnTo>
                  <a:lnTo>
                    <a:pt x="769" y="9894"/>
                  </a:lnTo>
                  <a:lnTo>
                    <a:pt x="1201" y="10182"/>
                  </a:lnTo>
                  <a:lnTo>
                    <a:pt x="1634" y="10374"/>
                  </a:lnTo>
                  <a:lnTo>
                    <a:pt x="2018" y="10518"/>
                  </a:lnTo>
                  <a:lnTo>
                    <a:pt x="2354" y="10614"/>
                  </a:lnTo>
                  <a:lnTo>
                    <a:pt x="2690" y="10470"/>
                  </a:lnTo>
                  <a:lnTo>
                    <a:pt x="3026" y="10326"/>
                  </a:lnTo>
                  <a:lnTo>
                    <a:pt x="3459" y="10038"/>
                  </a:lnTo>
                  <a:lnTo>
                    <a:pt x="3891" y="9654"/>
                  </a:lnTo>
                  <a:lnTo>
                    <a:pt x="4323" y="9173"/>
                  </a:lnTo>
                  <a:lnTo>
                    <a:pt x="4515" y="8885"/>
                  </a:lnTo>
                  <a:lnTo>
                    <a:pt x="4707" y="8549"/>
                  </a:lnTo>
                  <a:lnTo>
                    <a:pt x="4851" y="8213"/>
                  </a:lnTo>
                  <a:lnTo>
                    <a:pt x="4995" y="7829"/>
                  </a:lnTo>
                  <a:lnTo>
                    <a:pt x="6388" y="8117"/>
                  </a:lnTo>
                  <a:lnTo>
                    <a:pt x="7205" y="8309"/>
                  </a:lnTo>
                  <a:lnTo>
                    <a:pt x="8069" y="8453"/>
                  </a:lnTo>
                  <a:lnTo>
                    <a:pt x="8933" y="8597"/>
                  </a:lnTo>
                  <a:lnTo>
                    <a:pt x="9798" y="8645"/>
                  </a:lnTo>
                  <a:lnTo>
                    <a:pt x="10662" y="8597"/>
                  </a:lnTo>
                  <a:lnTo>
                    <a:pt x="11095" y="8549"/>
                  </a:lnTo>
                  <a:lnTo>
                    <a:pt x="11479" y="8453"/>
                  </a:lnTo>
                  <a:lnTo>
                    <a:pt x="11959" y="8309"/>
                  </a:lnTo>
                  <a:lnTo>
                    <a:pt x="12439" y="8069"/>
                  </a:lnTo>
                  <a:lnTo>
                    <a:pt x="12872" y="7781"/>
                  </a:lnTo>
                  <a:lnTo>
                    <a:pt x="13352" y="7445"/>
                  </a:lnTo>
                  <a:lnTo>
                    <a:pt x="14216" y="6724"/>
                  </a:lnTo>
                  <a:lnTo>
                    <a:pt x="14985" y="5956"/>
                  </a:lnTo>
                  <a:lnTo>
                    <a:pt x="15705" y="5283"/>
                  </a:lnTo>
                  <a:lnTo>
                    <a:pt x="16281" y="4755"/>
                  </a:lnTo>
                  <a:lnTo>
                    <a:pt x="16521" y="4563"/>
                  </a:lnTo>
                  <a:lnTo>
                    <a:pt x="16714" y="4419"/>
                  </a:lnTo>
                  <a:lnTo>
                    <a:pt x="16906" y="4371"/>
                  </a:lnTo>
                  <a:lnTo>
                    <a:pt x="17050" y="4419"/>
                  </a:lnTo>
                  <a:lnTo>
                    <a:pt x="17098" y="4563"/>
                  </a:lnTo>
                  <a:lnTo>
                    <a:pt x="17194" y="4707"/>
                  </a:lnTo>
                  <a:lnTo>
                    <a:pt x="17242" y="5091"/>
                  </a:lnTo>
                  <a:lnTo>
                    <a:pt x="17290" y="5572"/>
                  </a:lnTo>
                  <a:lnTo>
                    <a:pt x="17242" y="6100"/>
                  </a:lnTo>
                  <a:lnTo>
                    <a:pt x="17146" y="6964"/>
                  </a:lnTo>
                  <a:lnTo>
                    <a:pt x="17098" y="7349"/>
                  </a:lnTo>
                  <a:lnTo>
                    <a:pt x="17962" y="6580"/>
                  </a:lnTo>
                  <a:lnTo>
                    <a:pt x="18827" y="5764"/>
                  </a:lnTo>
                  <a:lnTo>
                    <a:pt x="19787" y="4803"/>
                  </a:lnTo>
                  <a:lnTo>
                    <a:pt x="20748" y="3747"/>
                  </a:lnTo>
                  <a:lnTo>
                    <a:pt x="21180" y="3266"/>
                  </a:lnTo>
                  <a:lnTo>
                    <a:pt x="21564" y="2786"/>
                  </a:lnTo>
                  <a:lnTo>
                    <a:pt x="21900" y="2306"/>
                  </a:lnTo>
                  <a:lnTo>
                    <a:pt x="22092" y="1922"/>
                  </a:lnTo>
                  <a:lnTo>
                    <a:pt x="22188" y="1586"/>
                  </a:lnTo>
                  <a:lnTo>
                    <a:pt x="22236" y="1393"/>
                  </a:lnTo>
                  <a:lnTo>
                    <a:pt x="22188" y="1297"/>
                  </a:lnTo>
                  <a:lnTo>
                    <a:pt x="22140" y="1153"/>
                  </a:lnTo>
                  <a:lnTo>
                    <a:pt x="22044" y="1057"/>
                  </a:lnTo>
                  <a:lnTo>
                    <a:pt x="21756" y="865"/>
                  </a:lnTo>
                  <a:lnTo>
                    <a:pt x="21420" y="673"/>
                  </a:lnTo>
                  <a:lnTo>
                    <a:pt x="20988" y="529"/>
                  </a:lnTo>
                  <a:lnTo>
                    <a:pt x="20459" y="433"/>
                  </a:lnTo>
                  <a:lnTo>
                    <a:pt x="19931" y="337"/>
                  </a:lnTo>
                  <a:lnTo>
                    <a:pt x="18731" y="145"/>
                  </a:lnTo>
                  <a:lnTo>
                    <a:pt x="17578" y="49"/>
                  </a:lnTo>
                  <a:lnTo>
                    <a:pt x="16617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9"/>
            <p:cNvSpPr/>
            <p:nvPr/>
          </p:nvSpPr>
          <p:spPr>
            <a:xfrm>
              <a:off x="654725" y="3533425"/>
              <a:ext cx="555925" cy="265375"/>
            </a:xfrm>
            <a:custGeom>
              <a:avLst/>
              <a:gdLst/>
              <a:ahLst/>
              <a:cxnLst/>
              <a:rect l="l" t="t" r="r" b="b"/>
              <a:pathLst>
                <a:path w="22237" h="10615" fill="none" extrusionOk="0">
                  <a:moveTo>
                    <a:pt x="22188" y="1297"/>
                  </a:moveTo>
                  <a:lnTo>
                    <a:pt x="22188" y="1297"/>
                  </a:lnTo>
                  <a:lnTo>
                    <a:pt x="22140" y="1153"/>
                  </a:lnTo>
                  <a:lnTo>
                    <a:pt x="22044" y="1057"/>
                  </a:lnTo>
                  <a:lnTo>
                    <a:pt x="21756" y="865"/>
                  </a:lnTo>
                  <a:lnTo>
                    <a:pt x="21420" y="673"/>
                  </a:lnTo>
                  <a:lnTo>
                    <a:pt x="20988" y="529"/>
                  </a:lnTo>
                  <a:lnTo>
                    <a:pt x="20459" y="433"/>
                  </a:lnTo>
                  <a:lnTo>
                    <a:pt x="19931" y="337"/>
                  </a:lnTo>
                  <a:lnTo>
                    <a:pt x="18731" y="145"/>
                  </a:lnTo>
                  <a:lnTo>
                    <a:pt x="17578" y="49"/>
                  </a:lnTo>
                  <a:lnTo>
                    <a:pt x="16617" y="1"/>
                  </a:lnTo>
                  <a:lnTo>
                    <a:pt x="15657" y="1"/>
                  </a:lnTo>
                  <a:lnTo>
                    <a:pt x="4755" y="4371"/>
                  </a:lnTo>
                  <a:lnTo>
                    <a:pt x="3411" y="5908"/>
                  </a:lnTo>
                  <a:lnTo>
                    <a:pt x="3411" y="5908"/>
                  </a:lnTo>
                  <a:lnTo>
                    <a:pt x="2834" y="6100"/>
                  </a:lnTo>
                  <a:lnTo>
                    <a:pt x="2306" y="6292"/>
                  </a:lnTo>
                  <a:lnTo>
                    <a:pt x="1682" y="6628"/>
                  </a:lnTo>
                  <a:lnTo>
                    <a:pt x="1057" y="7012"/>
                  </a:lnTo>
                  <a:lnTo>
                    <a:pt x="769" y="7204"/>
                  </a:lnTo>
                  <a:lnTo>
                    <a:pt x="481" y="7445"/>
                  </a:lnTo>
                  <a:lnTo>
                    <a:pt x="289" y="7685"/>
                  </a:lnTo>
                  <a:lnTo>
                    <a:pt x="145" y="7973"/>
                  </a:lnTo>
                  <a:lnTo>
                    <a:pt x="1" y="8261"/>
                  </a:lnTo>
                  <a:lnTo>
                    <a:pt x="1" y="8549"/>
                  </a:lnTo>
                  <a:lnTo>
                    <a:pt x="1" y="8549"/>
                  </a:lnTo>
                  <a:lnTo>
                    <a:pt x="49" y="8837"/>
                  </a:lnTo>
                  <a:lnTo>
                    <a:pt x="97" y="9077"/>
                  </a:lnTo>
                  <a:lnTo>
                    <a:pt x="241" y="9318"/>
                  </a:lnTo>
                  <a:lnTo>
                    <a:pt x="385" y="9510"/>
                  </a:lnTo>
                  <a:lnTo>
                    <a:pt x="577" y="9702"/>
                  </a:lnTo>
                  <a:lnTo>
                    <a:pt x="769" y="9894"/>
                  </a:lnTo>
                  <a:lnTo>
                    <a:pt x="1201" y="10182"/>
                  </a:lnTo>
                  <a:lnTo>
                    <a:pt x="1634" y="10374"/>
                  </a:lnTo>
                  <a:lnTo>
                    <a:pt x="2018" y="10518"/>
                  </a:lnTo>
                  <a:lnTo>
                    <a:pt x="2354" y="10614"/>
                  </a:lnTo>
                  <a:lnTo>
                    <a:pt x="2354" y="10614"/>
                  </a:lnTo>
                  <a:lnTo>
                    <a:pt x="2690" y="10470"/>
                  </a:lnTo>
                  <a:lnTo>
                    <a:pt x="3026" y="10326"/>
                  </a:lnTo>
                  <a:lnTo>
                    <a:pt x="3459" y="10038"/>
                  </a:lnTo>
                  <a:lnTo>
                    <a:pt x="3891" y="9654"/>
                  </a:lnTo>
                  <a:lnTo>
                    <a:pt x="4323" y="9173"/>
                  </a:lnTo>
                  <a:lnTo>
                    <a:pt x="4515" y="8885"/>
                  </a:lnTo>
                  <a:lnTo>
                    <a:pt x="4707" y="8549"/>
                  </a:lnTo>
                  <a:lnTo>
                    <a:pt x="4851" y="8213"/>
                  </a:lnTo>
                  <a:lnTo>
                    <a:pt x="4995" y="7829"/>
                  </a:lnTo>
                  <a:lnTo>
                    <a:pt x="4995" y="7829"/>
                  </a:lnTo>
                  <a:lnTo>
                    <a:pt x="6388" y="8117"/>
                  </a:lnTo>
                  <a:lnTo>
                    <a:pt x="7205" y="8309"/>
                  </a:lnTo>
                  <a:lnTo>
                    <a:pt x="8069" y="8453"/>
                  </a:lnTo>
                  <a:lnTo>
                    <a:pt x="8933" y="8597"/>
                  </a:lnTo>
                  <a:lnTo>
                    <a:pt x="9798" y="8645"/>
                  </a:lnTo>
                  <a:lnTo>
                    <a:pt x="10662" y="8597"/>
                  </a:lnTo>
                  <a:lnTo>
                    <a:pt x="11095" y="8549"/>
                  </a:lnTo>
                  <a:lnTo>
                    <a:pt x="11479" y="8453"/>
                  </a:lnTo>
                  <a:lnTo>
                    <a:pt x="11479" y="8453"/>
                  </a:lnTo>
                  <a:lnTo>
                    <a:pt x="11959" y="8309"/>
                  </a:lnTo>
                  <a:lnTo>
                    <a:pt x="12439" y="8069"/>
                  </a:lnTo>
                  <a:lnTo>
                    <a:pt x="12872" y="7781"/>
                  </a:lnTo>
                  <a:lnTo>
                    <a:pt x="13352" y="7445"/>
                  </a:lnTo>
                  <a:lnTo>
                    <a:pt x="14216" y="6724"/>
                  </a:lnTo>
                  <a:lnTo>
                    <a:pt x="14985" y="5956"/>
                  </a:lnTo>
                  <a:lnTo>
                    <a:pt x="15705" y="5283"/>
                  </a:lnTo>
                  <a:lnTo>
                    <a:pt x="16281" y="4755"/>
                  </a:lnTo>
                  <a:lnTo>
                    <a:pt x="16521" y="4563"/>
                  </a:lnTo>
                  <a:lnTo>
                    <a:pt x="16714" y="4419"/>
                  </a:lnTo>
                  <a:lnTo>
                    <a:pt x="16906" y="4371"/>
                  </a:lnTo>
                  <a:lnTo>
                    <a:pt x="17050" y="4419"/>
                  </a:lnTo>
                  <a:lnTo>
                    <a:pt x="17050" y="4419"/>
                  </a:lnTo>
                  <a:lnTo>
                    <a:pt x="17098" y="4563"/>
                  </a:lnTo>
                  <a:lnTo>
                    <a:pt x="17194" y="4707"/>
                  </a:lnTo>
                  <a:lnTo>
                    <a:pt x="17242" y="5091"/>
                  </a:lnTo>
                  <a:lnTo>
                    <a:pt x="17290" y="5572"/>
                  </a:lnTo>
                  <a:lnTo>
                    <a:pt x="17242" y="6100"/>
                  </a:lnTo>
                  <a:lnTo>
                    <a:pt x="17146" y="6964"/>
                  </a:lnTo>
                  <a:lnTo>
                    <a:pt x="17098" y="7349"/>
                  </a:lnTo>
                  <a:lnTo>
                    <a:pt x="17098" y="7349"/>
                  </a:lnTo>
                  <a:lnTo>
                    <a:pt x="17962" y="6580"/>
                  </a:lnTo>
                  <a:lnTo>
                    <a:pt x="18827" y="5764"/>
                  </a:lnTo>
                  <a:lnTo>
                    <a:pt x="19787" y="4803"/>
                  </a:lnTo>
                  <a:lnTo>
                    <a:pt x="20748" y="3747"/>
                  </a:lnTo>
                  <a:lnTo>
                    <a:pt x="21180" y="3266"/>
                  </a:lnTo>
                  <a:lnTo>
                    <a:pt x="21564" y="2786"/>
                  </a:lnTo>
                  <a:lnTo>
                    <a:pt x="21900" y="2306"/>
                  </a:lnTo>
                  <a:lnTo>
                    <a:pt x="22092" y="1922"/>
                  </a:lnTo>
                  <a:lnTo>
                    <a:pt x="22188" y="1586"/>
                  </a:lnTo>
                  <a:lnTo>
                    <a:pt x="22236" y="1393"/>
                  </a:lnTo>
                  <a:lnTo>
                    <a:pt x="22188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extrusionOk="0">
                  <a:moveTo>
                    <a:pt x="145" y="49"/>
                  </a:move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9"/>
            <p:cNvSpPr/>
            <p:nvPr/>
          </p:nvSpPr>
          <p:spPr>
            <a:xfrm>
              <a:off x="803600" y="3733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9"/>
            <p:cNvSpPr/>
            <p:nvPr/>
          </p:nvSpPr>
          <p:spPr>
            <a:xfrm>
              <a:off x="800000" y="3732725"/>
              <a:ext cx="2425" cy="1225"/>
            </a:xfrm>
            <a:custGeom>
              <a:avLst/>
              <a:gdLst/>
              <a:ahLst/>
              <a:cxnLst/>
              <a:rect l="l" t="t" r="r" b="b"/>
              <a:pathLst>
                <a:path w="97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extrusionOk="0">
                  <a:moveTo>
                    <a:pt x="1" y="1"/>
                  </a:moveTo>
                  <a:lnTo>
                    <a:pt x="97" y="49"/>
                  </a:lnTo>
                  <a:lnTo>
                    <a:pt x="145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9"/>
            <p:cNvSpPr/>
            <p:nvPr/>
          </p:nvSpPr>
          <p:spPr>
            <a:xfrm>
              <a:off x="778400" y="3729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9"/>
            <p:cNvSpPr/>
            <p:nvPr/>
          </p:nvSpPr>
          <p:spPr>
            <a:xfrm>
              <a:off x="7796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9"/>
            <p:cNvSpPr/>
            <p:nvPr/>
          </p:nvSpPr>
          <p:spPr>
            <a:xfrm>
              <a:off x="778400" y="3729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9"/>
            <p:cNvSpPr/>
            <p:nvPr/>
          </p:nvSpPr>
          <p:spPr>
            <a:xfrm>
              <a:off x="779600" y="37291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9"/>
            <p:cNvSpPr/>
            <p:nvPr/>
          </p:nvSpPr>
          <p:spPr>
            <a:xfrm>
              <a:off x="779600" y="37291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59"/>
            <p:cNvSpPr/>
            <p:nvPr/>
          </p:nvSpPr>
          <p:spPr>
            <a:xfrm>
              <a:off x="736375" y="3785550"/>
              <a:ext cx="3625" cy="2450"/>
            </a:xfrm>
            <a:custGeom>
              <a:avLst/>
              <a:gdLst/>
              <a:ahLst/>
              <a:cxnLst/>
              <a:rect l="l" t="t" r="r" b="b"/>
              <a:pathLst>
                <a:path w="145" h="98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CB6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9"/>
            <p:cNvSpPr/>
            <p:nvPr/>
          </p:nvSpPr>
          <p:spPr>
            <a:xfrm>
              <a:off x="736375" y="3785550"/>
              <a:ext cx="3625" cy="2450"/>
            </a:xfrm>
            <a:custGeom>
              <a:avLst/>
              <a:gdLst/>
              <a:ahLst/>
              <a:cxnLst/>
              <a:rect l="l" t="t" r="r" b="b"/>
              <a:pathLst>
                <a:path w="145" h="98" fill="none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59"/>
            <p:cNvSpPr/>
            <p:nvPr/>
          </p:nvSpPr>
          <p:spPr>
            <a:xfrm>
              <a:off x="739975" y="3769950"/>
              <a:ext cx="16825" cy="15625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673" y="1"/>
                  </a:moveTo>
                  <a:lnTo>
                    <a:pt x="433" y="241"/>
                  </a:lnTo>
                  <a:lnTo>
                    <a:pt x="1" y="625"/>
                  </a:lnTo>
                  <a:lnTo>
                    <a:pt x="481" y="24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59"/>
            <p:cNvSpPr/>
            <p:nvPr/>
          </p:nvSpPr>
          <p:spPr>
            <a:xfrm>
              <a:off x="739975" y="3729125"/>
              <a:ext cx="38450" cy="56450"/>
            </a:xfrm>
            <a:custGeom>
              <a:avLst/>
              <a:gdLst/>
              <a:ahLst/>
              <a:cxnLst/>
              <a:rect l="l" t="t" r="r" b="b"/>
              <a:pathLst>
                <a:path w="1538" h="2258" fill="none" extrusionOk="0">
                  <a:moveTo>
                    <a:pt x="1537" y="1"/>
                  </a:moveTo>
                  <a:lnTo>
                    <a:pt x="1537" y="1"/>
                  </a:lnTo>
                  <a:lnTo>
                    <a:pt x="1441" y="433"/>
                  </a:lnTo>
                  <a:lnTo>
                    <a:pt x="1249" y="769"/>
                  </a:lnTo>
                  <a:lnTo>
                    <a:pt x="1105" y="1105"/>
                  </a:lnTo>
                  <a:lnTo>
                    <a:pt x="913" y="1394"/>
                  </a:lnTo>
                  <a:lnTo>
                    <a:pt x="673" y="1634"/>
                  </a:lnTo>
                  <a:lnTo>
                    <a:pt x="433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481" y="1874"/>
                  </a:lnTo>
                  <a:lnTo>
                    <a:pt x="673" y="1634"/>
                  </a:lnTo>
                  <a:lnTo>
                    <a:pt x="913" y="1394"/>
                  </a:lnTo>
                  <a:lnTo>
                    <a:pt x="1105" y="1105"/>
                  </a:lnTo>
                  <a:lnTo>
                    <a:pt x="1249" y="769"/>
                  </a:lnTo>
                  <a:lnTo>
                    <a:pt x="1441" y="433"/>
                  </a:lnTo>
                  <a:lnTo>
                    <a:pt x="15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9"/>
            <p:cNvSpPr/>
            <p:nvPr/>
          </p:nvSpPr>
          <p:spPr>
            <a:xfrm>
              <a:off x="739975" y="37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9"/>
            <p:cNvSpPr/>
            <p:nvPr/>
          </p:nvSpPr>
          <p:spPr>
            <a:xfrm>
              <a:off x="739975" y="37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9"/>
            <p:cNvSpPr/>
            <p:nvPr/>
          </p:nvSpPr>
          <p:spPr>
            <a:xfrm>
              <a:off x="658325" y="3708725"/>
              <a:ext cx="122500" cy="87675"/>
            </a:xfrm>
            <a:custGeom>
              <a:avLst/>
              <a:gdLst/>
              <a:ahLst/>
              <a:cxnLst/>
              <a:rect l="l" t="t" r="r" b="b"/>
              <a:pathLst>
                <a:path w="4900" h="3507" extrusionOk="0">
                  <a:moveTo>
                    <a:pt x="1586" y="0"/>
                  </a:moveTo>
                  <a:lnTo>
                    <a:pt x="1105" y="192"/>
                  </a:lnTo>
                  <a:lnTo>
                    <a:pt x="625" y="481"/>
                  </a:lnTo>
                  <a:lnTo>
                    <a:pt x="433" y="673"/>
                  </a:lnTo>
                  <a:lnTo>
                    <a:pt x="241" y="865"/>
                  </a:lnTo>
                  <a:lnTo>
                    <a:pt x="97" y="1057"/>
                  </a:lnTo>
                  <a:lnTo>
                    <a:pt x="1" y="1297"/>
                  </a:lnTo>
                  <a:lnTo>
                    <a:pt x="1" y="1537"/>
                  </a:lnTo>
                  <a:lnTo>
                    <a:pt x="49" y="1777"/>
                  </a:lnTo>
                  <a:lnTo>
                    <a:pt x="193" y="2065"/>
                  </a:lnTo>
                  <a:lnTo>
                    <a:pt x="385" y="2354"/>
                  </a:lnTo>
                  <a:lnTo>
                    <a:pt x="721" y="2642"/>
                  </a:lnTo>
                  <a:lnTo>
                    <a:pt x="1153" y="2930"/>
                  </a:lnTo>
                  <a:lnTo>
                    <a:pt x="1730" y="3218"/>
                  </a:lnTo>
                  <a:lnTo>
                    <a:pt x="2450" y="3506"/>
                  </a:lnTo>
                  <a:lnTo>
                    <a:pt x="2738" y="3362"/>
                  </a:lnTo>
                  <a:lnTo>
                    <a:pt x="3122" y="3170"/>
                  </a:lnTo>
                  <a:lnTo>
                    <a:pt x="3267" y="3074"/>
                  </a:lnTo>
                  <a:lnTo>
                    <a:pt x="3699" y="2690"/>
                  </a:lnTo>
                  <a:lnTo>
                    <a:pt x="3939" y="2450"/>
                  </a:lnTo>
                  <a:lnTo>
                    <a:pt x="4179" y="2210"/>
                  </a:lnTo>
                  <a:lnTo>
                    <a:pt x="4371" y="1921"/>
                  </a:lnTo>
                  <a:lnTo>
                    <a:pt x="4515" y="1585"/>
                  </a:lnTo>
                  <a:lnTo>
                    <a:pt x="4707" y="1249"/>
                  </a:lnTo>
                  <a:lnTo>
                    <a:pt x="4803" y="817"/>
                  </a:lnTo>
                  <a:lnTo>
                    <a:pt x="4899" y="817"/>
                  </a:lnTo>
                  <a:lnTo>
                    <a:pt x="4467" y="673"/>
                  </a:lnTo>
                  <a:lnTo>
                    <a:pt x="3170" y="240"/>
                  </a:lnTo>
                  <a:lnTo>
                    <a:pt x="2498" y="48"/>
                  </a:lnTo>
                  <a:lnTo>
                    <a:pt x="2210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9"/>
            <p:cNvSpPr/>
            <p:nvPr/>
          </p:nvSpPr>
          <p:spPr>
            <a:xfrm>
              <a:off x="658325" y="3708725"/>
              <a:ext cx="122500" cy="87675"/>
            </a:xfrm>
            <a:custGeom>
              <a:avLst/>
              <a:gdLst/>
              <a:ahLst/>
              <a:cxnLst/>
              <a:rect l="l" t="t" r="r" b="b"/>
              <a:pathLst>
                <a:path w="4900" h="3507" fill="none" extrusionOk="0">
                  <a:moveTo>
                    <a:pt x="1922" y="0"/>
                  </a:moveTo>
                  <a:lnTo>
                    <a:pt x="1922" y="0"/>
                  </a:lnTo>
                  <a:lnTo>
                    <a:pt x="1586" y="0"/>
                  </a:lnTo>
                  <a:lnTo>
                    <a:pt x="1586" y="0"/>
                  </a:lnTo>
                  <a:lnTo>
                    <a:pt x="1105" y="192"/>
                  </a:lnTo>
                  <a:lnTo>
                    <a:pt x="625" y="481"/>
                  </a:lnTo>
                  <a:lnTo>
                    <a:pt x="433" y="673"/>
                  </a:lnTo>
                  <a:lnTo>
                    <a:pt x="241" y="865"/>
                  </a:lnTo>
                  <a:lnTo>
                    <a:pt x="97" y="1057"/>
                  </a:lnTo>
                  <a:lnTo>
                    <a:pt x="1" y="1297"/>
                  </a:lnTo>
                  <a:lnTo>
                    <a:pt x="1" y="1537"/>
                  </a:lnTo>
                  <a:lnTo>
                    <a:pt x="49" y="1777"/>
                  </a:lnTo>
                  <a:lnTo>
                    <a:pt x="193" y="2065"/>
                  </a:lnTo>
                  <a:lnTo>
                    <a:pt x="385" y="2354"/>
                  </a:lnTo>
                  <a:lnTo>
                    <a:pt x="721" y="2642"/>
                  </a:lnTo>
                  <a:lnTo>
                    <a:pt x="1153" y="2930"/>
                  </a:lnTo>
                  <a:lnTo>
                    <a:pt x="1730" y="3218"/>
                  </a:lnTo>
                  <a:lnTo>
                    <a:pt x="2450" y="3506"/>
                  </a:lnTo>
                  <a:lnTo>
                    <a:pt x="2450" y="3506"/>
                  </a:lnTo>
                  <a:lnTo>
                    <a:pt x="2738" y="3362"/>
                  </a:lnTo>
                  <a:lnTo>
                    <a:pt x="3122" y="3170"/>
                  </a:lnTo>
                  <a:lnTo>
                    <a:pt x="3122" y="3170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699" y="2690"/>
                  </a:lnTo>
                  <a:lnTo>
                    <a:pt x="3939" y="2450"/>
                  </a:lnTo>
                  <a:lnTo>
                    <a:pt x="4179" y="2210"/>
                  </a:lnTo>
                  <a:lnTo>
                    <a:pt x="4371" y="1921"/>
                  </a:lnTo>
                  <a:lnTo>
                    <a:pt x="4515" y="1585"/>
                  </a:lnTo>
                  <a:lnTo>
                    <a:pt x="4707" y="1249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99" y="817"/>
                  </a:lnTo>
                  <a:lnTo>
                    <a:pt x="4899" y="817"/>
                  </a:lnTo>
                  <a:lnTo>
                    <a:pt x="4467" y="673"/>
                  </a:lnTo>
                  <a:lnTo>
                    <a:pt x="4467" y="673"/>
                  </a:lnTo>
                  <a:lnTo>
                    <a:pt x="3170" y="240"/>
                  </a:lnTo>
                  <a:lnTo>
                    <a:pt x="2498" y="48"/>
                  </a:lnTo>
                  <a:lnTo>
                    <a:pt x="2210" y="0"/>
                  </a:lnTo>
                  <a:lnTo>
                    <a:pt x="19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59"/>
            <p:cNvSpPr/>
            <p:nvPr/>
          </p:nvSpPr>
          <p:spPr>
            <a:xfrm>
              <a:off x="1082150" y="371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59"/>
            <p:cNvSpPr/>
            <p:nvPr/>
          </p:nvSpPr>
          <p:spPr>
            <a:xfrm>
              <a:off x="1082150" y="371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D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9"/>
            <p:cNvSpPr/>
            <p:nvPr/>
          </p:nvSpPr>
          <p:spPr>
            <a:xfrm>
              <a:off x="1083350" y="37075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6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9"/>
            <p:cNvSpPr/>
            <p:nvPr/>
          </p:nvSpPr>
          <p:spPr>
            <a:xfrm>
              <a:off x="1083350" y="37075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59"/>
            <p:cNvSpPr/>
            <p:nvPr/>
          </p:nvSpPr>
          <p:spPr>
            <a:xfrm>
              <a:off x="1080950" y="3645100"/>
              <a:ext cx="4825" cy="62450"/>
            </a:xfrm>
            <a:custGeom>
              <a:avLst/>
              <a:gdLst/>
              <a:ahLst/>
              <a:cxnLst/>
              <a:rect l="l" t="t" r="r" b="b"/>
              <a:pathLst>
                <a:path w="193" h="2498" extrusionOk="0">
                  <a:moveTo>
                    <a:pt x="145" y="2161"/>
                  </a:moveTo>
                  <a:lnTo>
                    <a:pt x="145" y="2161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145" y="2161"/>
                  </a:lnTo>
                  <a:close/>
                  <a:moveTo>
                    <a:pt x="145" y="2161"/>
                  </a:move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close/>
                  <a:moveTo>
                    <a:pt x="145" y="2161"/>
                  </a:move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624"/>
                  </a:lnTo>
                  <a:lnTo>
                    <a:pt x="193" y="624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45" y="19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45" y="192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59"/>
            <p:cNvSpPr/>
            <p:nvPr/>
          </p:nvSpPr>
          <p:spPr>
            <a:xfrm>
              <a:off x="1083350" y="3699125"/>
              <a:ext cx="1225" cy="8425"/>
            </a:xfrm>
            <a:custGeom>
              <a:avLst/>
              <a:gdLst/>
              <a:ahLst/>
              <a:cxnLst/>
              <a:rect l="l" t="t" r="r" b="b"/>
              <a:pathLst>
                <a:path w="49" h="337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9"/>
            <p:cNvSpPr/>
            <p:nvPr/>
          </p:nvSpPr>
          <p:spPr>
            <a:xfrm>
              <a:off x="1084550" y="36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9"/>
            <p:cNvSpPr/>
            <p:nvPr/>
          </p:nvSpPr>
          <p:spPr>
            <a:xfrm>
              <a:off x="1084550" y="36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9"/>
            <p:cNvSpPr/>
            <p:nvPr/>
          </p:nvSpPr>
          <p:spPr>
            <a:xfrm>
              <a:off x="1085750" y="36595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59"/>
            <p:cNvSpPr/>
            <p:nvPr/>
          </p:nvSpPr>
          <p:spPr>
            <a:xfrm>
              <a:off x="1085750" y="36583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9"/>
            <p:cNvSpPr/>
            <p:nvPr/>
          </p:nvSpPr>
          <p:spPr>
            <a:xfrm>
              <a:off x="1080950" y="3645100"/>
              <a:ext cx="4825" cy="13225"/>
            </a:xfrm>
            <a:custGeom>
              <a:avLst/>
              <a:gdLst/>
              <a:ahLst/>
              <a:cxnLst/>
              <a:rect l="l" t="t" r="r" b="b"/>
              <a:pathLst>
                <a:path w="193" h="5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19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45" y="19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9"/>
            <p:cNvSpPr/>
            <p:nvPr/>
          </p:nvSpPr>
          <p:spPr>
            <a:xfrm>
              <a:off x="1080950" y="3570650"/>
              <a:ext cx="117700" cy="142900"/>
            </a:xfrm>
            <a:custGeom>
              <a:avLst/>
              <a:gdLst/>
              <a:ahLst/>
              <a:cxnLst/>
              <a:rect l="l" t="t" r="r" b="b"/>
              <a:pathLst>
                <a:path w="4708" h="5716" extrusionOk="0">
                  <a:moveTo>
                    <a:pt x="4563" y="0"/>
                  </a:moveTo>
                  <a:lnTo>
                    <a:pt x="4419" y="48"/>
                  </a:lnTo>
                  <a:lnTo>
                    <a:pt x="4131" y="145"/>
                  </a:lnTo>
                  <a:lnTo>
                    <a:pt x="3507" y="433"/>
                  </a:lnTo>
                  <a:lnTo>
                    <a:pt x="2738" y="913"/>
                  </a:lnTo>
                  <a:lnTo>
                    <a:pt x="1922" y="1441"/>
                  </a:lnTo>
                  <a:lnTo>
                    <a:pt x="1153" y="1970"/>
                  </a:lnTo>
                  <a:lnTo>
                    <a:pt x="529" y="2450"/>
                  </a:lnTo>
                  <a:lnTo>
                    <a:pt x="97" y="2786"/>
                  </a:lnTo>
                  <a:lnTo>
                    <a:pt x="1" y="2882"/>
                  </a:lnTo>
                  <a:lnTo>
                    <a:pt x="1" y="2930"/>
                  </a:lnTo>
                  <a:lnTo>
                    <a:pt x="1" y="2978"/>
                  </a:lnTo>
                  <a:lnTo>
                    <a:pt x="145" y="3170"/>
                  </a:lnTo>
                  <a:lnTo>
                    <a:pt x="193" y="3506"/>
                  </a:lnTo>
                  <a:lnTo>
                    <a:pt x="193" y="3554"/>
                  </a:lnTo>
                  <a:lnTo>
                    <a:pt x="193" y="3602"/>
                  </a:lnTo>
                  <a:lnTo>
                    <a:pt x="241" y="3939"/>
                  </a:lnTo>
                  <a:lnTo>
                    <a:pt x="241" y="4371"/>
                  </a:lnTo>
                  <a:lnTo>
                    <a:pt x="145" y="5139"/>
                  </a:lnTo>
                  <a:lnTo>
                    <a:pt x="97" y="5475"/>
                  </a:lnTo>
                  <a:lnTo>
                    <a:pt x="97" y="5523"/>
                  </a:lnTo>
                  <a:lnTo>
                    <a:pt x="49" y="5715"/>
                  </a:lnTo>
                  <a:lnTo>
                    <a:pt x="673" y="5139"/>
                  </a:lnTo>
                  <a:lnTo>
                    <a:pt x="1393" y="4371"/>
                  </a:lnTo>
                  <a:lnTo>
                    <a:pt x="2978" y="2546"/>
                  </a:lnTo>
                  <a:lnTo>
                    <a:pt x="3699" y="1681"/>
                  </a:lnTo>
                  <a:lnTo>
                    <a:pt x="4275" y="913"/>
                  </a:lnTo>
                  <a:lnTo>
                    <a:pt x="4611" y="337"/>
                  </a:lnTo>
                  <a:lnTo>
                    <a:pt x="4707" y="145"/>
                  </a:lnTo>
                  <a:lnTo>
                    <a:pt x="4707" y="48"/>
                  </a:lnTo>
                  <a:lnTo>
                    <a:pt x="4659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9"/>
            <p:cNvSpPr/>
            <p:nvPr/>
          </p:nvSpPr>
          <p:spPr>
            <a:xfrm>
              <a:off x="1080950" y="3570650"/>
              <a:ext cx="117700" cy="142900"/>
            </a:xfrm>
            <a:custGeom>
              <a:avLst/>
              <a:gdLst/>
              <a:ahLst/>
              <a:cxnLst/>
              <a:rect l="l" t="t" r="r" b="b"/>
              <a:pathLst>
                <a:path w="4708" h="5716" fill="none" extrusionOk="0">
                  <a:moveTo>
                    <a:pt x="4563" y="0"/>
                  </a:moveTo>
                  <a:lnTo>
                    <a:pt x="4563" y="0"/>
                  </a:lnTo>
                  <a:lnTo>
                    <a:pt x="4419" y="48"/>
                  </a:lnTo>
                  <a:lnTo>
                    <a:pt x="4131" y="145"/>
                  </a:lnTo>
                  <a:lnTo>
                    <a:pt x="3507" y="433"/>
                  </a:lnTo>
                  <a:lnTo>
                    <a:pt x="2738" y="913"/>
                  </a:lnTo>
                  <a:lnTo>
                    <a:pt x="1922" y="1441"/>
                  </a:lnTo>
                  <a:lnTo>
                    <a:pt x="1153" y="1970"/>
                  </a:lnTo>
                  <a:lnTo>
                    <a:pt x="529" y="2450"/>
                  </a:lnTo>
                  <a:lnTo>
                    <a:pt x="97" y="2786"/>
                  </a:lnTo>
                  <a:lnTo>
                    <a:pt x="1" y="2882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45" y="3170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602"/>
                  </a:lnTo>
                  <a:lnTo>
                    <a:pt x="193" y="3602"/>
                  </a:lnTo>
                  <a:lnTo>
                    <a:pt x="241" y="3939"/>
                  </a:lnTo>
                  <a:lnTo>
                    <a:pt x="241" y="4371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97" y="5475"/>
                  </a:lnTo>
                  <a:lnTo>
                    <a:pt x="97" y="5475"/>
                  </a:lnTo>
                  <a:lnTo>
                    <a:pt x="97" y="5523"/>
                  </a:lnTo>
                  <a:lnTo>
                    <a:pt x="97" y="5523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673" y="5139"/>
                  </a:lnTo>
                  <a:lnTo>
                    <a:pt x="1393" y="4371"/>
                  </a:lnTo>
                  <a:lnTo>
                    <a:pt x="2978" y="2546"/>
                  </a:lnTo>
                  <a:lnTo>
                    <a:pt x="3699" y="1681"/>
                  </a:lnTo>
                  <a:lnTo>
                    <a:pt x="4275" y="913"/>
                  </a:lnTo>
                  <a:lnTo>
                    <a:pt x="4611" y="337"/>
                  </a:lnTo>
                  <a:lnTo>
                    <a:pt x="4707" y="145"/>
                  </a:lnTo>
                  <a:lnTo>
                    <a:pt x="4707" y="48"/>
                  </a:lnTo>
                  <a:lnTo>
                    <a:pt x="4707" y="48"/>
                  </a:lnTo>
                  <a:lnTo>
                    <a:pt x="4659" y="0"/>
                  </a:lnTo>
                  <a:lnTo>
                    <a:pt x="456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9"/>
            <p:cNvSpPr/>
            <p:nvPr/>
          </p:nvSpPr>
          <p:spPr>
            <a:xfrm>
              <a:off x="897250" y="3269300"/>
              <a:ext cx="241350" cy="146500"/>
            </a:xfrm>
            <a:custGeom>
              <a:avLst/>
              <a:gdLst/>
              <a:ahLst/>
              <a:cxnLst/>
              <a:rect l="l" t="t" r="r" b="b"/>
              <a:pathLst>
                <a:path w="9654" h="5860" extrusionOk="0">
                  <a:moveTo>
                    <a:pt x="1105" y="0"/>
                  </a:moveTo>
                  <a:lnTo>
                    <a:pt x="721" y="48"/>
                  </a:lnTo>
                  <a:lnTo>
                    <a:pt x="577" y="96"/>
                  </a:lnTo>
                  <a:lnTo>
                    <a:pt x="481" y="192"/>
                  </a:lnTo>
                  <a:lnTo>
                    <a:pt x="385" y="384"/>
                  </a:lnTo>
                  <a:lnTo>
                    <a:pt x="241" y="672"/>
                  </a:lnTo>
                  <a:lnTo>
                    <a:pt x="145" y="1009"/>
                  </a:lnTo>
                  <a:lnTo>
                    <a:pt x="97" y="1345"/>
                  </a:lnTo>
                  <a:lnTo>
                    <a:pt x="1" y="2209"/>
                  </a:lnTo>
                  <a:lnTo>
                    <a:pt x="1" y="3074"/>
                  </a:lnTo>
                  <a:lnTo>
                    <a:pt x="1" y="3890"/>
                  </a:lnTo>
                  <a:lnTo>
                    <a:pt x="49" y="4563"/>
                  </a:lnTo>
                  <a:lnTo>
                    <a:pt x="97" y="5235"/>
                  </a:lnTo>
                  <a:lnTo>
                    <a:pt x="1586" y="5379"/>
                  </a:lnTo>
                  <a:lnTo>
                    <a:pt x="4803" y="5715"/>
                  </a:lnTo>
                  <a:lnTo>
                    <a:pt x="6580" y="5811"/>
                  </a:lnTo>
                  <a:lnTo>
                    <a:pt x="8069" y="5859"/>
                  </a:lnTo>
                  <a:lnTo>
                    <a:pt x="8693" y="5859"/>
                  </a:lnTo>
                  <a:lnTo>
                    <a:pt x="9174" y="5811"/>
                  </a:lnTo>
                  <a:lnTo>
                    <a:pt x="9510" y="5715"/>
                  </a:lnTo>
                  <a:lnTo>
                    <a:pt x="9606" y="5667"/>
                  </a:lnTo>
                  <a:lnTo>
                    <a:pt x="9654" y="5619"/>
                  </a:lnTo>
                  <a:lnTo>
                    <a:pt x="9654" y="5283"/>
                  </a:lnTo>
                  <a:lnTo>
                    <a:pt x="9558" y="4803"/>
                  </a:lnTo>
                  <a:lnTo>
                    <a:pt x="9318" y="3602"/>
                  </a:lnTo>
                  <a:lnTo>
                    <a:pt x="9030" y="2594"/>
                  </a:lnTo>
                  <a:lnTo>
                    <a:pt x="8934" y="2113"/>
                  </a:lnTo>
                  <a:lnTo>
                    <a:pt x="7733" y="1681"/>
                  </a:lnTo>
                  <a:lnTo>
                    <a:pt x="6484" y="1249"/>
                  </a:lnTo>
                  <a:lnTo>
                    <a:pt x="4995" y="817"/>
                  </a:lnTo>
                  <a:lnTo>
                    <a:pt x="3507" y="384"/>
                  </a:lnTo>
                  <a:lnTo>
                    <a:pt x="2834" y="192"/>
                  </a:lnTo>
                  <a:lnTo>
                    <a:pt x="2162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9"/>
            <p:cNvSpPr/>
            <p:nvPr/>
          </p:nvSpPr>
          <p:spPr>
            <a:xfrm>
              <a:off x="897250" y="3269300"/>
              <a:ext cx="241350" cy="146500"/>
            </a:xfrm>
            <a:custGeom>
              <a:avLst/>
              <a:gdLst/>
              <a:ahLst/>
              <a:cxnLst/>
              <a:rect l="l" t="t" r="r" b="b"/>
              <a:pathLst>
                <a:path w="9654" h="5860" fill="none" extrusionOk="0">
                  <a:moveTo>
                    <a:pt x="8934" y="2113"/>
                  </a:moveTo>
                  <a:lnTo>
                    <a:pt x="8934" y="2113"/>
                  </a:lnTo>
                  <a:lnTo>
                    <a:pt x="7733" y="1681"/>
                  </a:lnTo>
                  <a:lnTo>
                    <a:pt x="6484" y="1249"/>
                  </a:lnTo>
                  <a:lnTo>
                    <a:pt x="4995" y="817"/>
                  </a:lnTo>
                  <a:lnTo>
                    <a:pt x="3507" y="384"/>
                  </a:lnTo>
                  <a:lnTo>
                    <a:pt x="2834" y="192"/>
                  </a:lnTo>
                  <a:lnTo>
                    <a:pt x="2162" y="96"/>
                  </a:lnTo>
                  <a:lnTo>
                    <a:pt x="1586" y="0"/>
                  </a:lnTo>
                  <a:lnTo>
                    <a:pt x="1105" y="0"/>
                  </a:lnTo>
                  <a:lnTo>
                    <a:pt x="721" y="48"/>
                  </a:lnTo>
                  <a:lnTo>
                    <a:pt x="577" y="96"/>
                  </a:lnTo>
                  <a:lnTo>
                    <a:pt x="481" y="192"/>
                  </a:lnTo>
                  <a:lnTo>
                    <a:pt x="481" y="192"/>
                  </a:lnTo>
                  <a:lnTo>
                    <a:pt x="385" y="384"/>
                  </a:lnTo>
                  <a:lnTo>
                    <a:pt x="241" y="672"/>
                  </a:lnTo>
                  <a:lnTo>
                    <a:pt x="145" y="1009"/>
                  </a:lnTo>
                  <a:lnTo>
                    <a:pt x="97" y="1345"/>
                  </a:lnTo>
                  <a:lnTo>
                    <a:pt x="1" y="2209"/>
                  </a:lnTo>
                  <a:lnTo>
                    <a:pt x="1" y="3074"/>
                  </a:lnTo>
                  <a:lnTo>
                    <a:pt x="1" y="3890"/>
                  </a:lnTo>
                  <a:lnTo>
                    <a:pt x="49" y="4563"/>
                  </a:lnTo>
                  <a:lnTo>
                    <a:pt x="97" y="5235"/>
                  </a:lnTo>
                  <a:lnTo>
                    <a:pt x="97" y="5235"/>
                  </a:lnTo>
                  <a:lnTo>
                    <a:pt x="1586" y="5379"/>
                  </a:lnTo>
                  <a:lnTo>
                    <a:pt x="4803" y="5715"/>
                  </a:lnTo>
                  <a:lnTo>
                    <a:pt x="6580" y="5811"/>
                  </a:lnTo>
                  <a:lnTo>
                    <a:pt x="8069" y="5859"/>
                  </a:lnTo>
                  <a:lnTo>
                    <a:pt x="8693" y="5859"/>
                  </a:lnTo>
                  <a:lnTo>
                    <a:pt x="9174" y="5811"/>
                  </a:lnTo>
                  <a:lnTo>
                    <a:pt x="9510" y="5715"/>
                  </a:lnTo>
                  <a:lnTo>
                    <a:pt x="9606" y="5667"/>
                  </a:lnTo>
                  <a:lnTo>
                    <a:pt x="9654" y="5619"/>
                  </a:lnTo>
                  <a:lnTo>
                    <a:pt x="9654" y="5619"/>
                  </a:lnTo>
                  <a:lnTo>
                    <a:pt x="9654" y="5283"/>
                  </a:lnTo>
                  <a:lnTo>
                    <a:pt x="9558" y="4803"/>
                  </a:lnTo>
                  <a:lnTo>
                    <a:pt x="9318" y="3602"/>
                  </a:lnTo>
                  <a:lnTo>
                    <a:pt x="9030" y="2594"/>
                  </a:lnTo>
                  <a:lnTo>
                    <a:pt x="8934" y="2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9"/>
            <p:cNvSpPr/>
            <p:nvPr/>
          </p:nvSpPr>
          <p:spPr>
            <a:xfrm>
              <a:off x="1035325" y="3301700"/>
              <a:ext cx="40850" cy="112900"/>
            </a:xfrm>
            <a:custGeom>
              <a:avLst/>
              <a:gdLst/>
              <a:ahLst/>
              <a:cxnLst/>
              <a:rect l="l" t="t" r="r" b="b"/>
              <a:pathLst>
                <a:path w="1634" h="4516" extrusionOk="0">
                  <a:moveTo>
                    <a:pt x="1105" y="1"/>
                  </a:moveTo>
                  <a:lnTo>
                    <a:pt x="865" y="1105"/>
                  </a:lnTo>
                  <a:lnTo>
                    <a:pt x="577" y="2306"/>
                  </a:lnTo>
                  <a:lnTo>
                    <a:pt x="1" y="4467"/>
                  </a:lnTo>
                  <a:lnTo>
                    <a:pt x="961" y="4515"/>
                  </a:lnTo>
                  <a:lnTo>
                    <a:pt x="1153" y="3411"/>
                  </a:lnTo>
                  <a:lnTo>
                    <a:pt x="1345" y="2306"/>
                  </a:lnTo>
                  <a:lnTo>
                    <a:pt x="1490" y="1201"/>
                  </a:lnTo>
                  <a:lnTo>
                    <a:pt x="1634" y="193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9"/>
            <p:cNvSpPr/>
            <p:nvPr/>
          </p:nvSpPr>
          <p:spPr>
            <a:xfrm>
              <a:off x="1035325" y="3301700"/>
              <a:ext cx="40850" cy="112900"/>
            </a:xfrm>
            <a:custGeom>
              <a:avLst/>
              <a:gdLst/>
              <a:ahLst/>
              <a:cxnLst/>
              <a:rect l="l" t="t" r="r" b="b"/>
              <a:pathLst>
                <a:path w="1634" h="4516" fill="none" extrusionOk="0">
                  <a:moveTo>
                    <a:pt x="1105" y="1"/>
                  </a:moveTo>
                  <a:lnTo>
                    <a:pt x="1105" y="1"/>
                  </a:lnTo>
                  <a:lnTo>
                    <a:pt x="865" y="1105"/>
                  </a:lnTo>
                  <a:lnTo>
                    <a:pt x="577" y="2306"/>
                  </a:lnTo>
                  <a:lnTo>
                    <a:pt x="1" y="4467"/>
                  </a:lnTo>
                  <a:lnTo>
                    <a:pt x="1" y="4467"/>
                  </a:lnTo>
                  <a:lnTo>
                    <a:pt x="961" y="4515"/>
                  </a:lnTo>
                  <a:lnTo>
                    <a:pt x="961" y="4515"/>
                  </a:lnTo>
                  <a:lnTo>
                    <a:pt x="1153" y="3411"/>
                  </a:lnTo>
                  <a:lnTo>
                    <a:pt x="1345" y="2306"/>
                  </a:lnTo>
                  <a:lnTo>
                    <a:pt x="1490" y="1201"/>
                  </a:lnTo>
                  <a:lnTo>
                    <a:pt x="1634" y="193"/>
                  </a:lnTo>
                  <a:lnTo>
                    <a:pt x="1634" y="193"/>
                  </a:lnTo>
                  <a:lnTo>
                    <a:pt x="11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9"/>
            <p:cNvSpPr/>
            <p:nvPr/>
          </p:nvSpPr>
          <p:spPr>
            <a:xfrm>
              <a:off x="918875" y="3259675"/>
              <a:ext cx="145300" cy="170525"/>
            </a:xfrm>
            <a:custGeom>
              <a:avLst/>
              <a:gdLst/>
              <a:ahLst/>
              <a:cxnLst/>
              <a:rect l="l" t="t" r="r" b="b"/>
              <a:pathLst>
                <a:path w="5812" h="6821" extrusionOk="0">
                  <a:moveTo>
                    <a:pt x="0" y="1"/>
                  </a:moveTo>
                  <a:lnTo>
                    <a:pt x="48" y="289"/>
                  </a:lnTo>
                  <a:lnTo>
                    <a:pt x="192" y="673"/>
                  </a:lnTo>
                  <a:lnTo>
                    <a:pt x="384" y="1154"/>
                  </a:lnTo>
                  <a:lnTo>
                    <a:pt x="673" y="1634"/>
                  </a:lnTo>
                  <a:lnTo>
                    <a:pt x="1393" y="2738"/>
                  </a:lnTo>
                  <a:lnTo>
                    <a:pt x="2209" y="3891"/>
                  </a:lnTo>
                  <a:lnTo>
                    <a:pt x="3794" y="5956"/>
                  </a:lnTo>
                  <a:lnTo>
                    <a:pt x="4467" y="6821"/>
                  </a:lnTo>
                  <a:lnTo>
                    <a:pt x="4707" y="5956"/>
                  </a:lnTo>
                  <a:lnTo>
                    <a:pt x="5235" y="4035"/>
                  </a:lnTo>
                  <a:lnTo>
                    <a:pt x="5523" y="2930"/>
                  </a:lnTo>
                  <a:lnTo>
                    <a:pt x="5715" y="1922"/>
                  </a:lnTo>
                  <a:lnTo>
                    <a:pt x="5811" y="1106"/>
                  </a:lnTo>
                  <a:lnTo>
                    <a:pt x="5811" y="817"/>
                  </a:lnTo>
                  <a:lnTo>
                    <a:pt x="5811" y="625"/>
                  </a:lnTo>
                  <a:lnTo>
                    <a:pt x="5715" y="481"/>
                  </a:lnTo>
                  <a:lnTo>
                    <a:pt x="5619" y="385"/>
                  </a:lnTo>
                  <a:lnTo>
                    <a:pt x="5475" y="289"/>
                  </a:lnTo>
                  <a:lnTo>
                    <a:pt x="5331" y="241"/>
                  </a:lnTo>
                  <a:lnTo>
                    <a:pt x="4995" y="193"/>
                  </a:lnTo>
                  <a:lnTo>
                    <a:pt x="4611" y="193"/>
                  </a:lnTo>
                  <a:lnTo>
                    <a:pt x="3986" y="289"/>
                  </a:lnTo>
                  <a:lnTo>
                    <a:pt x="3650" y="385"/>
                  </a:lnTo>
                  <a:lnTo>
                    <a:pt x="2594" y="241"/>
                  </a:lnTo>
                  <a:lnTo>
                    <a:pt x="1345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9"/>
            <p:cNvSpPr/>
            <p:nvPr/>
          </p:nvSpPr>
          <p:spPr>
            <a:xfrm>
              <a:off x="918875" y="3259675"/>
              <a:ext cx="145300" cy="170525"/>
            </a:xfrm>
            <a:custGeom>
              <a:avLst/>
              <a:gdLst/>
              <a:ahLst/>
              <a:cxnLst/>
              <a:rect l="l" t="t" r="r" b="b"/>
              <a:pathLst>
                <a:path w="5812" h="68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45" y="97"/>
                  </a:lnTo>
                  <a:lnTo>
                    <a:pt x="2594" y="241"/>
                  </a:lnTo>
                  <a:lnTo>
                    <a:pt x="3650" y="385"/>
                  </a:lnTo>
                  <a:lnTo>
                    <a:pt x="3650" y="385"/>
                  </a:lnTo>
                  <a:lnTo>
                    <a:pt x="3986" y="289"/>
                  </a:lnTo>
                  <a:lnTo>
                    <a:pt x="4611" y="193"/>
                  </a:lnTo>
                  <a:lnTo>
                    <a:pt x="4995" y="193"/>
                  </a:lnTo>
                  <a:lnTo>
                    <a:pt x="5331" y="241"/>
                  </a:lnTo>
                  <a:lnTo>
                    <a:pt x="5475" y="289"/>
                  </a:lnTo>
                  <a:lnTo>
                    <a:pt x="5619" y="385"/>
                  </a:lnTo>
                  <a:lnTo>
                    <a:pt x="5715" y="481"/>
                  </a:lnTo>
                  <a:lnTo>
                    <a:pt x="5811" y="625"/>
                  </a:lnTo>
                  <a:lnTo>
                    <a:pt x="5811" y="625"/>
                  </a:lnTo>
                  <a:lnTo>
                    <a:pt x="5811" y="817"/>
                  </a:lnTo>
                  <a:lnTo>
                    <a:pt x="5811" y="1106"/>
                  </a:lnTo>
                  <a:lnTo>
                    <a:pt x="5715" y="1922"/>
                  </a:lnTo>
                  <a:lnTo>
                    <a:pt x="5523" y="2930"/>
                  </a:lnTo>
                  <a:lnTo>
                    <a:pt x="5235" y="4035"/>
                  </a:lnTo>
                  <a:lnTo>
                    <a:pt x="4707" y="5956"/>
                  </a:lnTo>
                  <a:lnTo>
                    <a:pt x="4467" y="6821"/>
                  </a:lnTo>
                  <a:lnTo>
                    <a:pt x="4467" y="6821"/>
                  </a:lnTo>
                  <a:lnTo>
                    <a:pt x="3794" y="5956"/>
                  </a:lnTo>
                  <a:lnTo>
                    <a:pt x="2209" y="3891"/>
                  </a:lnTo>
                  <a:lnTo>
                    <a:pt x="1393" y="2738"/>
                  </a:lnTo>
                  <a:lnTo>
                    <a:pt x="673" y="1634"/>
                  </a:lnTo>
                  <a:lnTo>
                    <a:pt x="384" y="1154"/>
                  </a:lnTo>
                  <a:lnTo>
                    <a:pt x="192" y="673"/>
                  </a:lnTo>
                  <a:lnTo>
                    <a:pt x="48" y="28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9"/>
            <p:cNvSpPr/>
            <p:nvPr/>
          </p:nvSpPr>
          <p:spPr>
            <a:xfrm>
              <a:off x="932075" y="3260875"/>
              <a:ext cx="132100" cy="160925"/>
            </a:xfrm>
            <a:custGeom>
              <a:avLst/>
              <a:gdLst/>
              <a:ahLst/>
              <a:cxnLst/>
              <a:rect l="l" t="t" r="r" b="b"/>
              <a:pathLst>
                <a:path w="5284" h="6437" extrusionOk="0">
                  <a:moveTo>
                    <a:pt x="1" y="1"/>
                  </a:moveTo>
                  <a:lnTo>
                    <a:pt x="1165" y="110"/>
                  </a:lnTo>
                  <a:lnTo>
                    <a:pt x="1165" y="110"/>
                  </a:lnTo>
                  <a:lnTo>
                    <a:pt x="1153" y="97"/>
                  </a:lnTo>
                  <a:lnTo>
                    <a:pt x="1" y="1"/>
                  </a:lnTo>
                  <a:close/>
                  <a:moveTo>
                    <a:pt x="1165" y="110"/>
                  </a:moveTo>
                  <a:lnTo>
                    <a:pt x="1585" y="577"/>
                  </a:lnTo>
                  <a:lnTo>
                    <a:pt x="2018" y="1106"/>
                  </a:lnTo>
                  <a:lnTo>
                    <a:pt x="2450" y="1730"/>
                  </a:lnTo>
                  <a:lnTo>
                    <a:pt x="2834" y="2402"/>
                  </a:lnTo>
                  <a:lnTo>
                    <a:pt x="3266" y="3123"/>
                  </a:lnTo>
                  <a:lnTo>
                    <a:pt x="3650" y="3843"/>
                  </a:lnTo>
                  <a:lnTo>
                    <a:pt x="4346" y="5326"/>
                  </a:lnTo>
                  <a:lnTo>
                    <a:pt x="4346" y="5326"/>
                  </a:lnTo>
                  <a:lnTo>
                    <a:pt x="4371" y="5236"/>
                  </a:lnTo>
                  <a:lnTo>
                    <a:pt x="4803" y="3651"/>
                  </a:lnTo>
                  <a:lnTo>
                    <a:pt x="5139" y="2066"/>
                  </a:lnTo>
                  <a:lnTo>
                    <a:pt x="5283" y="1346"/>
                  </a:lnTo>
                  <a:lnTo>
                    <a:pt x="5283" y="865"/>
                  </a:lnTo>
                  <a:lnTo>
                    <a:pt x="5283" y="577"/>
                  </a:lnTo>
                  <a:lnTo>
                    <a:pt x="5235" y="433"/>
                  </a:lnTo>
                  <a:lnTo>
                    <a:pt x="5139" y="337"/>
                  </a:lnTo>
                  <a:lnTo>
                    <a:pt x="4947" y="241"/>
                  </a:lnTo>
                  <a:lnTo>
                    <a:pt x="4659" y="145"/>
                  </a:lnTo>
                  <a:lnTo>
                    <a:pt x="3939" y="145"/>
                  </a:lnTo>
                  <a:lnTo>
                    <a:pt x="3554" y="241"/>
                  </a:lnTo>
                  <a:lnTo>
                    <a:pt x="3122" y="337"/>
                  </a:lnTo>
                  <a:lnTo>
                    <a:pt x="2402" y="241"/>
                  </a:lnTo>
                  <a:lnTo>
                    <a:pt x="1537" y="145"/>
                  </a:lnTo>
                  <a:lnTo>
                    <a:pt x="1165" y="110"/>
                  </a:lnTo>
                  <a:close/>
                  <a:moveTo>
                    <a:pt x="4346" y="5326"/>
                  </a:moveTo>
                  <a:lnTo>
                    <a:pt x="4035" y="6436"/>
                  </a:lnTo>
                  <a:lnTo>
                    <a:pt x="4371" y="5380"/>
                  </a:lnTo>
                  <a:lnTo>
                    <a:pt x="4346" y="5326"/>
                  </a:lnTo>
                  <a:close/>
                </a:path>
              </a:pathLst>
            </a:custGeom>
            <a:solidFill>
              <a:srgbClr val="76A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9"/>
            <p:cNvSpPr/>
            <p:nvPr/>
          </p:nvSpPr>
          <p:spPr>
            <a:xfrm>
              <a:off x="932075" y="3260875"/>
              <a:ext cx="132100" cy="160925"/>
            </a:xfrm>
            <a:custGeom>
              <a:avLst/>
              <a:gdLst/>
              <a:ahLst/>
              <a:cxnLst/>
              <a:rect l="l" t="t" r="r" b="b"/>
              <a:pathLst>
                <a:path w="5284" h="6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153" y="97"/>
                  </a:lnTo>
                  <a:lnTo>
                    <a:pt x="1153" y="97"/>
                  </a:lnTo>
                  <a:lnTo>
                    <a:pt x="1585" y="577"/>
                  </a:lnTo>
                  <a:lnTo>
                    <a:pt x="2018" y="1106"/>
                  </a:lnTo>
                  <a:lnTo>
                    <a:pt x="2450" y="1730"/>
                  </a:lnTo>
                  <a:lnTo>
                    <a:pt x="2834" y="2402"/>
                  </a:lnTo>
                  <a:lnTo>
                    <a:pt x="3266" y="3123"/>
                  </a:lnTo>
                  <a:lnTo>
                    <a:pt x="3650" y="3843"/>
                  </a:lnTo>
                  <a:lnTo>
                    <a:pt x="4371" y="5380"/>
                  </a:lnTo>
                  <a:lnTo>
                    <a:pt x="4371" y="5380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371" y="5236"/>
                  </a:lnTo>
                  <a:lnTo>
                    <a:pt x="4803" y="3651"/>
                  </a:lnTo>
                  <a:lnTo>
                    <a:pt x="5139" y="2066"/>
                  </a:lnTo>
                  <a:lnTo>
                    <a:pt x="5283" y="1346"/>
                  </a:lnTo>
                  <a:lnTo>
                    <a:pt x="5283" y="865"/>
                  </a:lnTo>
                  <a:lnTo>
                    <a:pt x="5283" y="865"/>
                  </a:lnTo>
                  <a:lnTo>
                    <a:pt x="5283" y="577"/>
                  </a:lnTo>
                  <a:lnTo>
                    <a:pt x="5283" y="577"/>
                  </a:lnTo>
                  <a:lnTo>
                    <a:pt x="5235" y="433"/>
                  </a:lnTo>
                  <a:lnTo>
                    <a:pt x="5139" y="337"/>
                  </a:lnTo>
                  <a:lnTo>
                    <a:pt x="4947" y="241"/>
                  </a:lnTo>
                  <a:lnTo>
                    <a:pt x="4659" y="145"/>
                  </a:lnTo>
                  <a:lnTo>
                    <a:pt x="4371" y="145"/>
                  </a:lnTo>
                  <a:lnTo>
                    <a:pt x="4371" y="145"/>
                  </a:lnTo>
                  <a:lnTo>
                    <a:pt x="3939" y="145"/>
                  </a:lnTo>
                  <a:lnTo>
                    <a:pt x="3554" y="241"/>
                  </a:lnTo>
                  <a:lnTo>
                    <a:pt x="3122" y="337"/>
                  </a:lnTo>
                  <a:lnTo>
                    <a:pt x="3122" y="337"/>
                  </a:lnTo>
                  <a:lnTo>
                    <a:pt x="2402" y="241"/>
                  </a:lnTo>
                  <a:lnTo>
                    <a:pt x="1537" y="14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9"/>
            <p:cNvSpPr/>
            <p:nvPr/>
          </p:nvSpPr>
          <p:spPr>
            <a:xfrm>
              <a:off x="932075" y="3260875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extrusionOk="0">
                  <a:moveTo>
                    <a:pt x="1" y="1"/>
                  </a:moveTo>
                  <a:lnTo>
                    <a:pt x="385" y="385"/>
                  </a:lnTo>
                  <a:lnTo>
                    <a:pt x="577" y="673"/>
                  </a:lnTo>
                  <a:lnTo>
                    <a:pt x="1105" y="1154"/>
                  </a:lnTo>
                  <a:lnTo>
                    <a:pt x="1585" y="1730"/>
                  </a:lnTo>
                  <a:lnTo>
                    <a:pt x="2018" y="2402"/>
                  </a:lnTo>
                  <a:lnTo>
                    <a:pt x="2498" y="3171"/>
                  </a:lnTo>
                  <a:lnTo>
                    <a:pt x="2930" y="3939"/>
                  </a:lnTo>
                  <a:lnTo>
                    <a:pt x="3314" y="4755"/>
                  </a:lnTo>
                  <a:lnTo>
                    <a:pt x="3699" y="5572"/>
                  </a:lnTo>
                  <a:lnTo>
                    <a:pt x="4035" y="6436"/>
                  </a:lnTo>
                  <a:lnTo>
                    <a:pt x="4371" y="5380"/>
                  </a:lnTo>
                  <a:lnTo>
                    <a:pt x="3650" y="3843"/>
                  </a:lnTo>
                  <a:lnTo>
                    <a:pt x="3266" y="3123"/>
                  </a:lnTo>
                  <a:lnTo>
                    <a:pt x="2834" y="2402"/>
                  </a:lnTo>
                  <a:lnTo>
                    <a:pt x="2450" y="1730"/>
                  </a:lnTo>
                  <a:lnTo>
                    <a:pt x="2018" y="1106"/>
                  </a:lnTo>
                  <a:lnTo>
                    <a:pt x="1585" y="577"/>
                  </a:lnTo>
                  <a:lnTo>
                    <a:pt x="1153" y="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D9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9"/>
            <p:cNvSpPr/>
            <p:nvPr/>
          </p:nvSpPr>
          <p:spPr>
            <a:xfrm>
              <a:off x="932075" y="3260875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5" y="385"/>
                  </a:lnTo>
                  <a:lnTo>
                    <a:pt x="577" y="673"/>
                  </a:lnTo>
                  <a:lnTo>
                    <a:pt x="577" y="673"/>
                  </a:lnTo>
                  <a:lnTo>
                    <a:pt x="1105" y="1154"/>
                  </a:lnTo>
                  <a:lnTo>
                    <a:pt x="1585" y="1730"/>
                  </a:lnTo>
                  <a:lnTo>
                    <a:pt x="2018" y="2402"/>
                  </a:lnTo>
                  <a:lnTo>
                    <a:pt x="2498" y="3171"/>
                  </a:lnTo>
                  <a:lnTo>
                    <a:pt x="2930" y="3939"/>
                  </a:lnTo>
                  <a:lnTo>
                    <a:pt x="3314" y="4755"/>
                  </a:lnTo>
                  <a:lnTo>
                    <a:pt x="3699" y="5572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371" y="5380"/>
                  </a:lnTo>
                  <a:lnTo>
                    <a:pt x="4371" y="5380"/>
                  </a:lnTo>
                  <a:lnTo>
                    <a:pt x="3650" y="3843"/>
                  </a:lnTo>
                  <a:lnTo>
                    <a:pt x="3266" y="3123"/>
                  </a:lnTo>
                  <a:lnTo>
                    <a:pt x="2834" y="2402"/>
                  </a:lnTo>
                  <a:lnTo>
                    <a:pt x="2450" y="1730"/>
                  </a:lnTo>
                  <a:lnTo>
                    <a:pt x="2018" y="1106"/>
                  </a:lnTo>
                  <a:lnTo>
                    <a:pt x="1585" y="577"/>
                  </a:lnTo>
                  <a:lnTo>
                    <a:pt x="1153" y="97"/>
                  </a:lnTo>
                  <a:lnTo>
                    <a:pt x="115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9"/>
            <p:cNvSpPr/>
            <p:nvPr/>
          </p:nvSpPr>
          <p:spPr>
            <a:xfrm>
              <a:off x="1106175" y="3172050"/>
              <a:ext cx="186125" cy="242550"/>
            </a:xfrm>
            <a:custGeom>
              <a:avLst/>
              <a:gdLst/>
              <a:ahLst/>
              <a:cxnLst/>
              <a:rect l="l" t="t" r="r" b="b"/>
              <a:pathLst>
                <a:path w="7445" h="9702" extrusionOk="0">
                  <a:moveTo>
                    <a:pt x="5475" y="0"/>
                  </a:moveTo>
                  <a:lnTo>
                    <a:pt x="4130" y="1633"/>
                  </a:lnTo>
                  <a:lnTo>
                    <a:pt x="2594" y="3362"/>
                  </a:lnTo>
                  <a:lnTo>
                    <a:pt x="1153" y="4947"/>
                  </a:lnTo>
                  <a:lnTo>
                    <a:pt x="0" y="6147"/>
                  </a:lnTo>
                  <a:lnTo>
                    <a:pt x="480" y="9461"/>
                  </a:lnTo>
                  <a:lnTo>
                    <a:pt x="577" y="9605"/>
                  </a:lnTo>
                  <a:lnTo>
                    <a:pt x="673" y="9653"/>
                  </a:lnTo>
                  <a:lnTo>
                    <a:pt x="769" y="9701"/>
                  </a:lnTo>
                  <a:lnTo>
                    <a:pt x="913" y="9701"/>
                  </a:lnTo>
                  <a:lnTo>
                    <a:pt x="1153" y="9653"/>
                  </a:lnTo>
                  <a:lnTo>
                    <a:pt x="1393" y="9509"/>
                  </a:lnTo>
                  <a:lnTo>
                    <a:pt x="2065" y="8981"/>
                  </a:lnTo>
                  <a:lnTo>
                    <a:pt x="2690" y="8405"/>
                  </a:lnTo>
                  <a:lnTo>
                    <a:pt x="3266" y="7780"/>
                  </a:lnTo>
                  <a:lnTo>
                    <a:pt x="3842" y="7156"/>
                  </a:lnTo>
                  <a:lnTo>
                    <a:pt x="4371" y="6484"/>
                  </a:lnTo>
                  <a:lnTo>
                    <a:pt x="4899" y="5811"/>
                  </a:lnTo>
                  <a:lnTo>
                    <a:pt x="5763" y="4514"/>
                  </a:lnTo>
                  <a:lnTo>
                    <a:pt x="6484" y="3314"/>
                  </a:lnTo>
                  <a:lnTo>
                    <a:pt x="6964" y="2305"/>
                  </a:lnTo>
                  <a:lnTo>
                    <a:pt x="7444" y="1441"/>
                  </a:lnTo>
                  <a:lnTo>
                    <a:pt x="547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9"/>
            <p:cNvSpPr/>
            <p:nvPr/>
          </p:nvSpPr>
          <p:spPr>
            <a:xfrm>
              <a:off x="1231025" y="3072400"/>
              <a:ext cx="140500" cy="151300"/>
            </a:xfrm>
            <a:custGeom>
              <a:avLst/>
              <a:gdLst/>
              <a:ahLst/>
              <a:cxnLst/>
              <a:rect l="l" t="t" r="r" b="b"/>
              <a:pathLst>
                <a:path w="5620" h="6052" extrusionOk="0">
                  <a:moveTo>
                    <a:pt x="3171" y="0"/>
                  </a:moveTo>
                  <a:lnTo>
                    <a:pt x="2978" y="96"/>
                  </a:lnTo>
                  <a:lnTo>
                    <a:pt x="2786" y="336"/>
                  </a:lnTo>
                  <a:lnTo>
                    <a:pt x="2498" y="672"/>
                  </a:lnTo>
                  <a:lnTo>
                    <a:pt x="2018" y="1441"/>
                  </a:lnTo>
                  <a:lnTo>
                    <a:pt x="1634" y="2065"/>
                  </a:lnTo>
                  <a:lnTo>
                    <a:pt x="1442" y="2065"/>
                  </a:lnTo>
                  <a:lnTo>
                    <a:pt x="1298" y="2113"/>
                  </a:lnTo>
                  <a:lnTo>
                    <a:pt x="1298" y="1729"/>
                  </a:lnTo>
                  <a:lnTo>
                    <a:pt x="1250" y="1393"/>
                  </a:lnTo>
                  <a:lnTo>
                    <a:pt x="1201" y="1297"/>
                  </a:lnTo>
                  <a:lnTo>
                    <a:pt x="1105" y="1153"/>
                  </a:lnTo>
                  <a:lnTo>
                    <a:pt x="1009" y="1057"/>
                  </a:lnTo>
                  <a:lnTo>
                    <a:pt x="865" y="1009"/>
                  </a:lnTo>
                  <a:lnTo>
                    <a:pt x="817" y="1009"/>
                  </a:lnTo>
                  <a:lnTo>
                    <a:pt x="721" y="1057"/>
                  </a:lnTo>
                  <a:lnTo>
                    <a:pt x="577" y="1249"/>
                  </a:lnTo>
                  <a:lnTo>
                    <a:pt x="433" y="1489"/>
                  </a:lnTo>
                  <a:lnTo>
                    <a:pt x="337" y="1777"/>
                  </a:lnTo>
                  <a:lnTo>
                    <a:pt x="193" y="2497"/>
                  </a:lnTo>
                  <a:lnTo>
                    <a:pt x="193" y="3026"/>
                  </a:lnTo>
                  <a:lnTo>
                    <a:pt x="49" y="3314"/>
                  </a:lnTo>
                  <a:lnTo>
                    <a:pt x="1" y="3602"/>
                  </a:lnTo>
                  <a:lnTo>
                    <a:pt x="1" y="3890"/>
                  </a:lnTo>
                  <a:lnTo>
                    <a:pt x="49" y="4178"/>
                  </a:lnTo>
                  <a:lnTo>
                    <a:pt x="145" y="4466"/>
                  </a:lnTo>
                  <a:lnTo>
                    <a:pt x="241" y="4706"/>
                  </a:lnTo>
                  <a:lnTo>
                    <a:pt x="433" y="4947"/>
                  </a:lnTo>
                  <a:lnTo>
                    <a:pt x="673" y="5187"/>
                  </a:lnTo>
                  <a:lnTo>
                    <a:pt x="1346" y="5667"/>
                  </a:lnTo>
                  <a:lnTo>
                    <a:pt x="1634" y="5859"/>
                  </a:lnTo>
                  <a:lnTo>
                    <a:pt x="1970" y="6003"/>
                  </a:lnTo>
                  <a:lnTo>
                    <a:pt x="2306" y="6051"/>
                  </a:lnTo>
                  <a:lnTo>
                    <a:pt x="2642" y="6051"/>
                  </a:lnTo>
                  <a:lnTo>
                    <a:pt x="2978" y="5955"/>
                  </a:lnTo>
                  <a:lnTo>
                    <a:pt x="3267" y="5811"/>
                  </a:lnTo>
                  <a:lnTo>
                    <a:pt x="3555" y="5619"/>
                  </a:lnTo>
                  <a:lnTo>
                    <a:pt x="3795" y="5379"/>
                  </a:lnTo>
                  <a:lnTo>
                    <a:pt x="3939" y="5139"/>
                  </a:lnTo>
                  <a:lnTo>
                    <a:pt x="4035" y="4899"/>
                  </a:lnTo>
                  <a:lnTo>
                    <a:pt x="4131" y="4658"/>
                  </a:lnTo>
                  <a:lnTo>
                    <a:pt x="4131" y="4370"/>
                  </a:lnTo>
                  <a:lnTo>
                    <a:pt x="4659" y="4082"/>
                  </a:lnTo>
                  <a:lnTo>
                    <a:pt x="5140" y="3794"/>
                  </a:lnTo>
                  <a:lnTo>
                    <a:pt x="5524" y="3506"/>
                  </a:lnTo>
                  <a:lnTo>
                    <a:pt x="5620" y="3362"/>
                  </a:lnTo>
                  <a:lnTo>
                    <a:pt x="5620" y="3266"/>
                  </a:lnTo>
                  <a:lnTo>
                    <a:pt x="5572" y="3218"/>
                  </a:lnTo>
                  <a:lnTo>
                    <a:pt x="5524" y="3170"/>
                  </a:lnTo>
                  <a:lnTo>
                    <a:pt x="5092" y="3170"/>
                  </a:lnTo>
                  <a:lnTo>
                    <a:pt x="4803" y="3218"/>
                  </a:lnTo>
                  <a:lnTo>
                    <a:pt x="4275" y="3362"/>
                  </a:lnTo>
                  <a:lnTo>
                    <a:pt x="3939" y="3506"/>
                  </a:lnTo>
                  <a:lnTo>
                    <a:pt x="4275" y="3218"/>
                  </a:lnTo>
                  <a:lnTo>
                    <a:pt x="4755" y="2785"/>
                  </a:lnTo>
                  <a:lnTo>
                    <a:pt x="4995" y="2545"/>
                  </a:lnTo>
                  <a:lnTo>
                    <a:pt x="5236" y="2257"/>
                  </a:lnTo>
                  <a:lnTo>
                    <a:pt x="5332" y="2065"/>
                  </a:lnTo>
                  <a:lnTo>
                    <a:pt x="5380" y="1969"/>
                  </a:lnTo>
                  <a:lnTo>
                    <a:pt x="5380" y="1873"/>
                  </a:lnTo>
                  <a:lnTo>
                    <a:pt x="5332" y="1825"/>
                  </a:lnTo>
                  <a:lnTo>
                    <a:pt x="5236" y="1777"/>
                  </a:lnTo>
                  <a:lnTo>
                    <a:pt x="4995" y="1873"/>
                  </a:lnTo>
                  <a:lnTo>
                    <a:pt x="4707" y="2017"/>
                  </a:lnTo>
                  <a:lnTo>
                    <a:pt x="4371" y="2257"/>
                  </a:lnTo>
                  <a:lnTo>
                    <a:pt x="3747" y="2689"/>
                  </a:lnTo>
                  <a:lnTo>
                    <a:pt x="3459" y="2930"/>
                  </a:lnTo>
                  <a:lnTo>
                    <a:pt x="3459" y="2930"/>
                  </a:lnTo>
                  <a:lnTo>
                    <a:pt x="3699" y="2641"/>
                  </a:lnTo>
                  <a:lnTo>
                    <a:pt x="4131" y="1969"/>
                  </a:lnTo>
                  <a:lnTo>
                    <a:pt x="4371" y="1633"/>
                  </a:lnTo>
                  <a:lnTo>
                    <a:pt x="4563" y="1249"/>
                  </a:lnTo>
                  <a:lnTo>
                    <a:pt x="4659" y="912"/>
                  </a:lnTo>
                  <a:lnTo>
                    <a:pt x="4659" y="768"/>
                  </a:lnTo>
                  <a:lnTo>
                    <a:pt x="4611" y="672"/>
                  </a:lnTo>
                  <a:lnTo>
                    <a:pt x="4563" y="624"/>
                  </a:lnTo>
                  <a:lnTo>
                    <a:pt x="4467" y="624"/>
                  </a:lnTo>
                  <a:lnTo>
                    <a:pt x="4227" y="672"/>
                  </a:lnTo>
                  <a:lnTo>
                    <a:pt x="3939" y="912"/>
                  </a:lnTo>
                  <a:lnTo>
                    <a:pt x="3603" y="1201"/>
                  </a:lnTo>
                  <a:lnTo>
                    <a:pt x="2930" y="1825"/>
                  </a:lnTo>
                  <a:lnTo>
                    <a:pt x="2498" y="2257"/>
                  </a:lnTo>
                  <a:lnTo>
                    <a:pt x="2498" y="2209"/>
                  </a:lnTo>
                  <a:lnTo>
                    <a:pt x="2738" y="1825"/>
                  </a:lnTo>
                  <a:lnTo>
                    <a:pt x="3026" y="1153"/>
                  </a:lnTo>
                  <a:lnTo>
                    <a:pt x="3171" y="816"/>
                  </a:lnTo>
                  <a:lnTo>
                    <a:pt x="3267" y="480"/>
                  </a:lnTo>
                  <a:lnTo>
                    <a:pt x="3315" y="240"/>
                  </a:lnTo>
                  <a:lnTo>
                    <a:pt x="3267" y="48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9"/>
            <p:cNvSpPr/>
            <p:nvPr/>
          </p:nvSpPr>
          <p:spPr>
            <a:xfrm>
              <a:off x="1231025" y="3072400"/>
              <a:ext cx="140500" cy="151300"/>
            </a:xfrm>
            <a:custGeom>
              <a:avLst/>
              <a:gdLst/>
              <a:ahLst/>
              <a:cxnLst/>
              <a:rect l="l" t="t" r="r" b="b"/>
              <a:pathLst>
                <a:path w="5620" h="6052" fill="none" extrusionOk="0">
                  <a:moveTo>
                    <a:pt x="5620" y="3266"/>
                  </a:moveTo>
                  <a:lnTo>
                    <a:pt x="5620" y="3266"/>
                  </a:lnTo>
                  <a:lnTo>
                    <a:pt x="5572" y="3218"/>
                  </a:lnTo>
                  <a:lnTo>
                    <a:pt x="5524" y="3170"/>
                  </a:lnTo>
                  <a:lnTo>
                    <a:pt x="5332" y="3170"/>
                  </a:lnTo>
                  <a:lnTo>
                    <a:pt x="5092" y="3170"/>
                  </a:lnTo>
                  <a:lnTo>
                    <a:pt x="4803" y="3218"/>
                  </a:lnTo>
                  <a:lnTo>
                    <a:pt x="4275" y="3362"/>
                  </a:lnTo>
                  <a:lnTo>
                    <a:pt x="3939" y="3506"/>
                  </a:lnTo>
                  <a:lnTo>
                    <a:pt x="3939" y="3506"/>
                  </a:lnTo>
                  <a:lnTo>
                    <a:pt x="3939" y="3506"/>
                  </a:lnTo>
                  <a:lnTo>
                    <a:pt x="4275" y="3218"/>
                  </a:lnTo>
                  <a:lnTo>
                    <a:pt x="4755" y="2785"/>
                  </a:lnTo>
                  <a:lnTo>
                    <a:pt x="4995" y="2545"/>
                  </a:lnTo>
                  <a:lnTo>
                    <a:pt x="5236" y="2257"/>
                  </a:lnTo>
                  <a:lnTo>
                    <a:pt x="5332" y="2065"/>
                  </a:lnTo>
                  <a:lnTo>
                    <a:pt x="5380" y="1969"/>
                  </a:lnTo>
                  <a:lnTo>
                    <a:pt x="5380" y="1873"/>
                  </a:lnTo>
                  <a:lnTo>
                    <a:pt x="5380" y="1873"/>
                  </a:lnTo>
                  <a:lnTo>
                    <a:pt x="5332" y="1825"/>
                  </a:lnTo>
                  <a:lnTo>
                    <a:pt x="5236" y="1777"/>
                  </a:lnTo>
                  <a:lnTo>
                    <a:pt x="4995" y="1873"/>
                  </a:lnTo>
                  <a:lnTo>
                    <a:pt x="4707" y="2017"/>
                  </a:lnTo>
                  <a:lnTo>
                    <a:pt x="4371" y="2257"/>
                  </a:lnTo>
                  <a:lnTo>
                    <a:pt x="3747" y="2689"/>
                  </a:lnTo>
                  <a:lnTo>
                    <a:pt x="3459" y="2930"/>
                  </a:lnTo>
                  <a:lnTo>
                    <a:pt x="3459" y="2930"/>
                  </a:lnTo>
                  <a:lnTo>
                    <a:pt x="3699" y="2641"/>
                  </a:lnTo>
                  <a:lnTo>
                    <a:pt x="4131" y="1969"/>
                  </a:lnTo>
                  <a:lnTo>
                    <a:pt x="4371" y="1633"/>
                  </a:lnTo>
                  <a:lnTo>
                    <a:pt x="4563" y="1249"/>
                  </a:lnTo>
                  <a:lnTo>
                    <a:pt x="4659" y="912"/>
                  </a:lnTo>
                  <a:lnTo>
                    <a:pt x="4659" y="768"/>
                  </a:lnTo>
                  <a:lnTo>
                    <a:pt x="4611" y="672"/>
                  </a:lnTo>
                  <a:lnTo>
                    <a:pt x="4611" y="672"/>
                  </a:lnTo>
                  <a:lnTo>
                    <a:pt x="4563" y="624"/>
                  </a:lnTo>
                  <a:lnTo>
                    <a:pt x="4467" y="624"/>
                  </a:lnTo>
                  <a:lnTo>
                    <a:pt x="4227" y="672"/>
                  </a:lnTo>
                  <a:lnTo>
                    <a:pt x="3939" y="912"/>
                  </a:lnTo>
                  <a:lnTo>
                    <a:pt x="3603" y="1201"/>
                  </a:lnTo>
                  <a:lnTo>
                    <a:pt x="2930" y="1825"/>
                  </a:lnTo>
                  <a:lnTo>
                    <a:pt x="2498" y="2257"/>
                  </a:lnTo>
                  <a:lnTo>
                    <a:pt x="2498" y="2209"/>
                  </a:lnTo>
                  <a:lnTo>
                    <a:pt x="2498" y="2209"/>
                  </a:lnTo>
                  <a:lnTo>
                    <a:pt x="2738" y="1825"/>
                  </a:lnTo>
                  <a:lnTo>
                    <a:pt x="3026" y="1153"/>
                  </a:lnTo>
                  <a:lnTo>
                    <a:pt x="3171" y="816"/>
                  </a:lnTo>
                  <a:lnTo>
                    <a:pt x="3267" y="480"/>
                  </a:lnTo>
                  <a:lnTo>
                    <a:pt x="3315" y="240"/>
                  </a:lnTo>
                  <a:lnTo>
                    <a:pt x="3267" y="48"/>
                  </a:lnTo>
                  <a:lnTo>
                    <a:pt x="3267" y="48"/>
                  </a:lnTo>
                  <a:lnTo>
                    <a:pt x="3219" y="0"/>
                  </a:lnTo>
                  <a:lnTo>
                    <a:pt x="3171" y="0"/>
                  </a:lnTo>
                  <a:lnTo>
                    <a:pt x="2978" y="96"/>
                  </a:lnTo>
                  <a:lnTo>
                    <a:pt x="2786" y="336"/>
                  </a:lnTo>
                  <a:lnTo>
                    <a:pt x="2498" y="672"/>
                  </a:lnTo>
                  <a:lnTo>
                    <a:pt x="2018" y="1441"/>
                  </a:lnTo>
                  <a:lnTo>
                    <a:pt x="1634" y="2065"/>
                  </a:lnTo>
                  <a:lnTo>
                    <a:pt x="1634" y="2065"/>
                  </a:lnTo>
                  <a:lnTo>
                    <a:pt x="1442" y="2065"/>
                  </a:lnTo>
                  <a:lnTo>
                    <a:pt x="1298" y="2113"/>
                  </a:lnTo>
                  <a:lnTo>
                    <a:pt x="1298" y="2113"/>
                  </a:lnTo>
                  <a:lnTo>
                    <a:pt x="1298" y="1729"/>
                  </a:lnTo>
                  <a:lnTo>
                    <a:pt x="1250" y="1393"/>
                  </a:lnTo>
                  <a:lnTo>
                    <a:pt x="1201" y="1297"/>
                  </a:lnTo>
                  <a:lnTo>
                    <a:pt x="1105" y="1153"/>
                  </a:lnTo>
                  <a:lnTo>
                    <a:pt x="1009" y="1057"/>
                  </a:lnTo>
                  <a:lnTo>
                    <a:pt x="865" y="1009"/>
                  </a:lnTo>
                  <a:lnTo>
                    <a:pt x="865" y="1009"/>
                  </a:lnTo>
                  <a:lnTo>
                    <a:pt x="817" y="1009"/>
                  </a:lnTo>
                  <a:lnTo>
                    <a:pt x="721" y="1057"/>
                  </a:lnTo>
                  <a:lnTo>
                    <a:pt x="577" y="1249"/>
                  </a:lnTo>
                  <a:lnTo>
                    <a:pt x="433" y="1489"/>
                  </a:lnTo>
                  <a:lnTo>
                    <a:pt x="337" y="1777"/>
                  </a:lnTo>
                  <a:lnTo>
                    <a:pt x="193" y="2497"/>
                  </a:lnTo>
                  <a:lnTo>
                    <a:pt x="193" y="3026"/>
                  </a:lnTo>
                  <a:lnTo>
                    <a:pt x="193" y="3026"/>
                  </a:lnTo>
                  <a:lnTo>
                    <a:pt x="49" y="3314"/>
                  </a:lnTo>
                  <a:lnTo>
                    <a:pt x="1" y="3602"/>
                  </a:lnTo>
                  <a:lnTo>
                    <a:pt x="1" y="3890"/>
                  </a:lnTo>
                  <a:lnTo>
                    <a:pt x="49" y="4178"/>
                  </a:lnTo>
                  <a:lnTo>
                    <a:pt x="145" y="4466"/>
                  </a:lnTo>
                  <a:lnTo>
                    <a:pt x="241" y="4706"/>
                  </a:lnTo>
                  <a:lnTo>
                    <a:pt x="433" y="4947"/>
                  </a:lnTo>
                  <a:lnTo>
                    <a:pt x="673" y="5187"/>
                  </a:lnTo>
                  <a:lnTo>
                    <a:pt x="1346" y="5667"/>
                  </a:lnTo>
                  <a:lnTo>
                    <a:pt x="1346" y="5667"/>
                  </a:lnTo>
                  <a:lnTo>
                    <a:pt x="1634" y="5859"/>
                  </a:lnTo>
                  <a:lnTo>
                    <a:pt x="1970" y="6003"/>
                  </a:lnTo>
                  <a:lnTo>
                    <a:pt x="2306" y="6051"/>
                  </a:lnTo>
                  <a:lnTo>
                    <a:pt x="2642" y="6051"/>
                  </a:lnTo>
                  <a:lnTo>
                    <a:pt x="2978" y="5955"/>
                  </a:lnTo>
                  <a:lnTo>
                    <a:pt x="3267" y="5811"/>
                  </a:lnTo>
                  <a:lnTo>
                    <a:pt x="3555" y="5619"/>
                  </a:lnTo>
                  <a:lnTo>
                    <a:pt x="3795" y="5379"/>
                  </a:lnTo>
                  <a:lnTo>
                    <a:pt x="3795" y="5379"/>
                  </a:lnTo>
                  <a:lnTo>
                    <a:pt x="3939" y="5139"/>
                  </a:lnTo>
                  <a:lnTo>
                    <a:pt x="4035" y="4899"/>
                  </a:lnTo>
                  <a:lnTo>
                    <a:pt x="4131" y="4658"/>
                  </a:lnTo>
                  <a:lnTo>
                    <a:pt x="4131" y="4370"/>
                  </a:lnTo>
                  <a:lnTo>
                    <a:pt x="4131" y="4370"/>
                  </a:lnTo>
                  <a:lnTo>
                    <a:pt x="4659" y="4082"/>
                  </a:lnTo>
                  <a:lnTo>
                    <a:pt x="5140" y="3794"/>
                  </a:lnTo>
                  <a:lnTo>
                    <a:pt x="5524" y="3506"/>
                  </a:lnTo>
                  <a:lnTo>
                    <a:pt x="5620" y="3362"/>
                  </a:lnTo>
                  <a:lnTo>
                    <a:pt x="5620" y="32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9"/>
            <p:cNvSpPr/>
            <p:nvPr/>
          </p:nvSpPr>
          <p:spPr>
            <a:xfrm>
              <a:off x="1271850" y="3124025"/>
              <a:ext cx="62475" cy="57650"/>
            </a:xfrm>
            <a:custGeom>
              <a:avLst/>
              <a:gdLst/>
              <a:ahLst/>
              <a:cxnLst/>
              <a:rect l="l" t="t" r="r" b="b"/>
              <a:pathLst>
                <a:path w="2499" h="2306" extrusionOk="0">
                  <a:moveTo>
                    <a:pt x="1" y="0"/>
                  </a:moveTo>
                  <a:lnTo>
                    <a:pt x="241" y="144"/>
                  </a:lnTo>
                  <a:lnTo>
                    <a:pt x="913" y="624"/>
                  </a:lnTo>
                  <a:lnTo>
                    <a:pt x="1345" y="961"/>
                  </a:lnTo>
                  <a:lnTo>
                    <a:pt x="1730" y="1393"/>
                  </a:lnTo>
                  <a:lnTo>
                    <a:pt x="2162" y="1825"/>
                  </a:lnTo>
                  <a:lnTo>
                    <a:pt x="2498" y="2305"/>
                  </a:lnTo>
                  <a:lnTo>
                    <a:pt x="2402" y="1969"/>
                  </a:lnTo>
                  <a:lnTo>
                    <a:pt x="2210" y="1585"/>
                  </a:lnTo>
                  <a:lnTo>
                    <a:pt x="1970" y="1153"/>
                  </a:lnTo>
                  <a:lnTo>
                    <a:pt x="1634" y="720"/>
                  </a:lnTo>
                  <a:lnTo>
                    <a:pt x="1393" y="528"/>
                  </a:lnTo>
                  <a:lnTo>
                    <a:pt x="1201" y="384"/>
                  </a:lnTo>
                  <a:lnTo>
                    <a:pt x="913" y="240"/>
                  </a:lnTo>
                  <a:lnTo>
                    <a:pt x="625" y="96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9"/>
            <p:cNvSpPr/>
            <p:nvPr/>
          </p:nvSpPr>
          <p:spPr>
            <a:xfrm>
              <a:off x="1271850" y="3124025"/>
              <a:ext cx="62475" cy="57650"/>
            </a:xfrm>
            <a:custGeom>
              <a:avLst/>
              <a:gdLst/>
              <a:ahLst/>
              <a:cxnLst/>
              <a:rect l="l" t="t" r="r" b="b"/>
              <a:pathLst>
                <a:path w="2499" h="230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41" y="144"/>
                  </a:lnTo>
                  <a:lnTo>
                    <a:pt x="913" y="624"/>
                  </a:lnTo>
                  <a:lnTo>
                    <a:pt x="1345" y="961"/>
                  </a:lnTo>
                  <a:lnTo>
                    <a:pt x="1730" y="1393"/>
                  </a:lnTo>
                  <a:lnTo>
                    <a:pt x="2162" y="1825"/>
                  </a:lnTo>
                  <a:lnTo>
                    <a:pt x="2498" y="2305"/>
                  </a:lnTo>
                  <a:lnTo>
                    <a:pt x="2498" y="2305"/>
                  </a:lnTo>
                  <a:lnTo>
                    <a:pt x="2402" y="1969"/>
                  </a:lnTo>
                  <a:lnTo>
                    <a:pt x="2210" y="1585"/>
                  </a:lnTo>
                  <a:lnTo>
                    <a:pt x="1970" y="1153"/>
                  </a:lnTo>
                  <a:lnTo>
                    <a:pt x="1634" y="720"/>
                  </a:lnTo>
                  <a:lnTo>
                    <a:pt x="1393" y="528"/>
                  </a:lnTo>
                  <a:lnTo>
                    <a:pt x="1201" y="384"/>
                  </a:lnTo>
                  <a:lnTo>
                    <a:pt x="913" y="240"/>
                  </a:lnTo>
                  <a:lnTo>
                    <a:pt x="625" y="96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9"/>
            <p:cNvSpPr/>
            <p:nvPr/>
          </p:nvSpPr>
          <p:spPr>
            <a:xfrm>
              <a:off x="1263450" y="3125225"/>
              <a:ext cx="20425" cy="54050"/>
            </a:xfrm>
            <a:custGeom>
              <a:avLst/>
              <a:gdLst/>
              <a:ahLst/>
              <a:cxnLst/>
              <a:rect l="l" t="t" r="r" b="b"/>
              <a:pathLst>
                <a:path w="817" h="2162" extrusionOk="0">
                  <a:moveTo>
                    <a:pt x="1" y="0"/>
                  </a:moveTo>
                  <a:lnTo>
                    <a:pt x="193" y="288"/>
                  </a:lnTo>
                  <a:lnTo>
                    <a:pt x="385" y="624"/>
                  </a:lnTo>
                  <a:lnTo>
                    <a:pt x="481" y="1009"/>
                  </a:lnTo>
                  <a:lnTo>
                    <a:pt x="577" y="1345"/>
                  </a:lnTo>
                  <a:lnTo>
                    <a:pt x="625" y="1921"/>
                  </a:lnTo>
                  <a:lnTo>
                    <a:pt x="673" y="2161"/>
                  </a:lnTo>
                  <a:lnTo>
                    <a:pt x="769" y="1873"/>
                  </a:lnTo>
                  <a:lnTo>
                    <a:pt x="817" y="1633"/>
                  </a:lnTo>
                  <a:lnTo>
                    <a:pt x="817" y="1441"/>
                  </a:lnTo>
                  <a:lnTo>
                    <a:pt x="817" y="1201"/>
                  </a:lnTo>
                  <a:lnTo>
                    <a:pt x="721" y="865"/>
                  </a:lnTo>
                  <a:lnTo>
                    <a:pt x="577" y="528"/>
                  </a:lnTo>
                  <a:lnTo>
                    <a:pt x="385" y="336"/>
                  </a:lnTo>
                  <a:lnTo>
                    <a:pt x="193" y="1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9"/>
            <p:cNvSpPr/>
            <p:nvPr/>
          </p:nvSpPr>
          <p:spPr>
            <a:xfrm>
              <a:off x="1263450" y="3125225"/>
              <a:ext cx="20425" cy="54050"/>
            </a:xfrm>
            <a:custGeom>
              <a:avLst/>
              <a:gdLst/>
              <a:ahLst/>
              <a:cxnLst/>
              <a:rect l="l" t="t" r="r" b="b"/>
              <a:pathLst>
                <a:path w="817" h="21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3" y="288"/>
                  </a:lnTo>
                  <a:lnTo>
                    <a:pt x="385" y="624"/>
                  </a:lnTo>
                  <a:lnTo>
                    <a:pt x="481" y="1009"/>
                  </a:lnTo>
                  <a:lnTo>
                    <a:pt x="577" y="1345"/>
                  </a:lnTo>
                  <a:lnTo>
                    <a:pt x="625" y="1921"/>
                  </a:lnTo>
                  <a:lnTo>
                    <a:pt x="673" y="2161"/>
                  </a:lnTo>
                  <a:lnTo>
                    <a:pt x="673" y="2161"/>
                  </a:lnTo>
                  <a:lnTo>
                    <a:pt x="769" y="1873"/>
                  </a:lnTo>
                  <a:lnTo>
                    <a:pt x="817" y="1633"/>
                  </a:lnTo>
                  <a:lnTo>
                    <a:pt x="817" y="1441"/>
                  </a:lnTo>
                  <a:lnTo>
                    <a:pt x="817" y="1201"/>
                  </a:lnTo>
                  <a:lnTo>
                    <a:pt x="721" y="865"/>
                  </a:lnTo>
                  <a:lnTo>
                    <a:pt x="577" y="528"/>
                  </a:lnTo>
                  <a:lnTo>
                    <a:pt x="385" y="336"/>
                  </a:lnTo>
                  <a:lnTo>
                    <a:pt x="193" y="14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9"/>
            <p:cNvSpPr/>
            <p:nvPr/>
          </p:nvSpPr>
          <p:spPr>
            <a:xfrm>
              <a:off x="393000" y="3136025"/>
              <a:ext cx="445450" cy="284575"/>
            </a:xfrm>
            <a:custGeom>
              <a:avLst/>
              <a:gdLst/>
              <a:ahLst/>
              <a:cxnLst/>
              <a:rect l="l" t="t" r="r" b="b"/>
              <a:pathLst>
                <a:path w="17818" h="11383" extrusionOk="0">
                  <a:moveTo>
                    <a:pt x="1729" y="0"/>
                  </a:moveTo>
                  <a:lnTo>
                    <a:pt x="0" y="1633"/>
                  </a:lnTo>
                  <a:lnTo>
                    <a:pt x="336" y="2113"/>
                  </a:lnTo>
                  <a:lnTo>
                    <a:pt x="1249" y="3314"/>
                  </a:lnTo>
                  <a:lnTo>
                    <a:pt x="1921" y="4131"/>
                  </a:lnTo>
                  <a:lnTo>
                    <a:pt x="2738" y="4995"/>
                  </a:lnTo>
                  <a:lnTo>
                    <a:pt x="3698" y="5955"/>
                  </a:lnTo>
                  <a:lnTo>
                    <a:pt x="4755" y="6916"/>
                  </a:lnTo>
                  <a:lnTo>
                    <a:pt x="5907" y="7876"/>
                  </a:lnTo>
                  <a:lnTo>
                    <a:pt x="6532" y="8309"/>
                  </a:lnTo>
                  <a:lnTo>
                    <a:pt x="7204" y="8741"/>
                  </a:lnTo>
                  <a:lnTo>
                    <a:pt x="7876" y="9173"/>
                  </a:lnTo>
                  <a:lnTo>
                    <a:pt x="8549" y="9557"/>
                  </a:lnTo>
                  <a:lnTo>
                    <a:pt x="9269" y="9942"/>
                  </a:lnTo>
                  <a:lnTo>
                    <a:pt x="10038" y="10278"/>
                  </a:lnTo>
                  <a:lnTo>
                    <a:pt x="10806" y="10566"/>
                  </a:lnTo>
                  <a:lnTo>
                    <a:pt x="11574" y="10854"/>
                  </a:lnTo>
                  <a:lnTo>
                    <a:pt x="12391" y="11046"/>
                  </a:lnTo>
                  <a:lnTo>
                    <a:pt x="13255" y="11238"/>
                  </a:lnTo>
                  <a:lnTo>
                    <a:pt x="14072" y="11334"/>
                  </a:lnTo>
                  <a:lnTo>
                    <a:pt x="14936" y="11382"/>
                  </a:lnTo>
                  <a:lnTo>
                    <a:pt x="15849" y="11382"/>
                  </a:lnTo>
                  <a:lnTo>
                    <a:pt x="16761" y="11334"/>
                  </a:lnTo>
                  <a:lnTo>
                    <a:pt x="17001" y="11238"/>
                  </a:lnTo>
                  <a:lnTo>
                    <a:pt x="17241" y="11142"/>
                  </a:lnTo>
                  <a:lnTo>
                    <a:pt x="17433" y="10950"/>
                  </a:lnTo>
                  <a:lnTo>
                    <a:pt x="17626" y="10758"/>
                  </a:lnTo>
                  <a:lnTo>
                    <a:pt x="17722" y="10566"/>
                  </a:lnTo>
                  <a:lnTo>
                    <a:pt x="17818" y="10278"/>
                  </a:lnTo>
                  <a:lnTo>
                    <a:pt x="17818" y="10038"/>
                  </a:lnTo>
                  <a:lnTo>
                    <a:pt x="17770" y="9749"/>
                  </a:lnTo>
                  <a:lnTo>
                    <a:pt x="17337" y="8453"/>
                  </a:lnTo>
                  <a:lnTo>
                    <a:pt x="17193" y="8069"/>
                  </a:lnTo>
                  <a:lnTo>
                    <a:pt x="17001" y="7684"/>
                  </a:lnTo>
                  <a:lnTo>
                    <a:pt x="16761" y="7396"/>
                  </a:lnTo>
                  <a:lnTo>
                    <a:pt x="16473" y="7108"/>
                  </a:lnTo>
                  <a:lnTo>
                    <a:pt x="16137" y="6868"/>
                  </a:lnTo>
                  <a:lnTo>
                    <a:pt x="15753" y="6724"/>
                  </a:lnTo>
                  <a:lnTo>
                    <a:pt x="15368" y="6580"/>
                  </a:lnTo>
                  <a:lnTo>
                    <a:pt x="14936" y="6532"/>
                  </a:lnTo>
                  <a:lnTo>
                    <a:pt x="13928" y="6484"/>
                  </a:lnTo>
                  <a:lnTo>
                    <a:pt x="12727" y="6340"/>
                  </a:lnTo>
                  <a:lnTo>
                    <a:pt x="12103" y="6244"/>
                  </a:lnTo>
                  <a:lnTo>
                    <a:pt x="11430" y="6100"/>
                  </a:lnTo>
                  <a:lnTo>
                    <a:pt x="10710" y="5907"/>
                  </a:lnTo>
                  <a:lnTo>
                    <a:pt x="9941" y="5667"/>
                  </a:lnTo>
                  <a:lnTo>
                    <a:pt x="9125" y="5331"/>
                  </a:lnTo>
                  <a:lnTo>
                    <a:pt x="8261" y="4899"/>
                  </a:lnTo>
                  <a:lnTo>
                    <a:pt x="7348" y="4371"/>
                  </a:lnTo>
                  <a:lnTo>
                    <a:pt x="6340" y="3746"/>
                  </a:lnTo>
                  <a:lnTo>
                    <a:pt x="5283" y="3026"/>
                  </a:lnTo>
                  <a:lnTo>
                    <a:pt x="4178" y="2161"/>
                  </a:lnTo>
                  <a:lnTo>
                    <a:pt x="2978" y="1153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9"/>
            <p:cNvSpPr/>
            <p:nvPr/>
          </p:nvSpPr>
          <p:spPr>
            <a:xfrm>
              <a:off x="393000" y="3136025"/>
              <a:ext cx="445450" cy="284575"/>
            </a:xfrm>
            <a:custGeom>
              <a:avLst/>
              <a:gdLst/>
              <a:ahLst/>
              <a:cxnLst/>
              <a:rect l="l" t="t" r="r" b="b"/>
              <a:pathLst>
                <a:path w="17818" h="11383" fill="none" extrusionOk="0">
                  <a:moveTo>
                    <a:pt x="14936" y="6532"/>
                  </a:moveTo>
                  <a:lnTo>
                    <a:pt x="14936" y="6532"/>
                  </a:lnTo>
                  <a:lnTo>
                    <a:pt x="13928" y="6484"/>
                  </a:lnTo>
                  <a:lnTo>
                    <a:pt x="12727" y="6340"/>
                  </a:lnTo>
                  <a:lnTo>
                    <a:pt x="12103" y="6244"/>
                  </a:lnTo>
                  <a:lnTo>
                    <a:pt x="11430" y="6100"/>
                  </a:lnTo>
                  <a:lnTo>
                    <a:pt x="10710" y="5907"/>
                  </a:lnTo>
                  <a:lnTo>
                    <a:pt x="9941" y="5667"/>
                  </a:lnTo>
                  <a:lnTo>
                    <a:pt x="9125" y="5331"/>
                  </a:lnTo>
                  <a:lnTo>
                    <a:pt x="8261" y="4899"/>
                  </a:lnTo>
                  <a:lnTo>
                    <a:pt x="7348" y="4371"/>
                  </a:lnTo>
                  <a:lnTo>
                    <a:pt x="6340" y="3746"/>
                  </a:lnTo>
                  <a:lnTo>
                    <a:pt x="5283" y="3026"/>
                  </a:lnTo>
                  <a:lnTo>
                    <a:pt x="4178" y="2161"/>
                  </a:lnTo>
                  <a:lnTo>
                    <a:pt x="2978" y="1153"/>
                  </a:lnTo>
                  <a:lnTo>
                    <a:pt x="1729" y="0"/>
                  </a:lnTo>
                  <a:lnTo>
                    <a:pt x="0" y="1633"/>
                  </a:lnTo>
                  <a:lnTo>
                    <a:pt x="0" y="1633"/>
                  </a:lnTo>
                  <a:lnTo>
                    <a:pt x="336" y="2113"/>
                  </a:lnTo>
                  <a:lnTo>
                    <a:pt x="1249" y="3314"/>
                  </a:lnTo>
                  <a:lnTo>
                    <a:pt x="1921" y="4131"/>
                  </a:lnTo>
                  <a:lnTo>
                    <a:pt x="2738" y="4995"/>
                  </a:lnTo>
                  <a:lnTo>
                    <a:pt x="3698" y="5955"/>
                  </a:lnTo>
                  <a:lnTo>
                    <a:pt x="4755" y="6916"/>
                  </a:lnTo>
                  <a:lnTo>
                    <a:pt x="5907" y="7876"/>
                  </a:lnTo>
                  <a:lnTo>
                    <a:pt x="6532" y="8309"/>
                  </a:lnTo>
                  <a:lnTo>
                    <a:pt x="7204" y="8741"/>
                  </a:lnTo>
                  <a:lnTo>
                    <a:pt x="7876" y="9173"/>
                  </a:lnTo>
                  <a:lnTo>
                    <a:pt x="8549" y="9557"/>
                  </a:lnTo>
                  <a:lnTo>
                    <a:pt x="9269" y="9942"/>
                  </a:lnTo>
                  <a:lnTo>
                    <a:pt x="10038" y="10278"/>
                  </a:lnTo>
                  <a:lnTo>
                    <a:pt x="10806" y="10566"/>
                  </a:lnTo>
                  <a:lnTo>
                    <a:pt x="11574" y="10854"/>
                  </a:lnTo>
                  <a:lnTo>
                    <a:pt x="12391" y="11046"/>
                  </a:lnTo>
                  <a:lnTo>
                    <a:pt x="13255" y="11238"/>
                  </a:lnTo>
                  <a:lnTo>
                    <a:pt x="14072" y="11334"/>
                  </a:lnTo>
                  <a:lnTo>
                    <a:pt x="14936" y="11382"/>
                  </a:lnTo>
                  <a:lnTo>
                    <a:pt x="15849" y="11382"/>
                  </a:lnTo>
                  <a:lnTo>
                    <a:pt x="16761" y="11334"/>
                  </a:lnTo>
                  <a:lnTo>
                    <a:pt x="16761" y="11334"/>
                  </a:lnTo>
                  <a:lnTo>
                    <a:pt x="17001" y="11238"/>
                  </a:lnTo>
                  <a:lnTo>
                    <a:pt x="17241" y="11142"/>
                  </a:lnTo>
                  <a:lnTo>
                    <a:pt x="17433" y="10950"/>
                  </a:lnTo>
                  <a:lnTo>
                    <a:pt x="17626" y="10758"/>
                  </a:lnTo>
                  <a:lnTo>
                    <a:pt x="17722" y="10566"/>
                  </a:lnTo>
                  <a:lnTo>
                    <a:pt x="17818" y="10278"/>
                  </a:lnTo>
                  <a:lnTo>
                    <a:pt x="17818" y="10038"/>
                  </a:lnTo>
                  <a:lnTo>
                    <a:pt x="17770" y="9749"/>
                  </a:lnTo>
                  <a:lnTo>
                    <a:pt x="17337" y="8453"/>
                  </a:lnTo>
                  <a:lnTo>
                    <a:pt x="17337" y="8453"/>
                  </a:lnTo>
                  <a:lnTo>
                    <a:pt x="17193" y="8069"/>
                  </a:lnTo>
                  <a:lnTo>
                    <a:pt x="17001" y="7684"/>
                  </a:lnTo>
                  <a:lnTo>
                    <a:pt x="16761" y="7396"/>
                  </a:lnTo>
                  <a:lnTo>
                    <a:pt x="16473" y="7108"/>
                  </a:lnTo>
                  <a:lnTo>
                    <a:pt x="16137" y="6868"/>
                  </a:lnTo>
                  <a:lnTo>
                    <a:pt x="15753" y="6724"/>
                  </a:lnTo>
                  <a:lnTo>
                    <a:pt x="15368" y="6580"/>
                  </a:lnTo>
                  <a:lnTo>
                    <a:pt x="14936" y="65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9"/>
            <p:cNvSpPr/>
            <p:nvPr/>
          </p:nvSpPr>
          <p:spPr>
            <a:xfrm>
              <a:off x="634325" y="3274100"/>
              <a:ext cx="19225" cy="7225"/>
            </a:xfrm>
            <a:custGeom>
              <a:avLst/>
              <a:gdLst/>
              <a:ahLst/>
              <a:cxnLst/>
              <a:rect l="l" t="t" r="r" b="b"/>
              <a:pathLst>
                <a:path w="769" h="28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9"/>
            <p:cNvSpPr/>
            <p:nvPr/>
          </p:nvSpPr>
          <p:spPr>
            <a:xfrm>
              <a:off x="634325" y="3274100"/>
              <a:ext cx="19225" cy="7225"/>
            </a:xfrm>
            <a:custGeom>
              <a:avLst/>
              <a:gdLst/>
              <a:ahLst/>
              <a:cxnLst/>
              <a:rect l="l" t="t" r="r" b="b"/>
              <a:pathLst>
                <a:path w="769" h="28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9"/>
            <p:cNvSpPr/>
            <p:nvPr/>
          </p:nvSpPr>
          <p:spPr>
            <a:xfrm>
              <a:off x="624725" y="3274100"/>
              <a:ext cx="28825" cy="116475"/>
            </a:xfrm>
            <a:custGeom>
              <a:avLst/>
              <a:gdLst/>
              <a:ahLst/>
              <a:cxnLst/>
              <a:rect l="l" t="t" r="r" b="b"/>
              <a:pathLst>
                <a:path w="1153" h="4659" extrusionOk="0">
                  <a:moveTo>
                    <a:pt x="384" y="0"/>
                  </a:moveTo>
                  <a:lnTo>
                    <a:pt x="0" y="4419"/>
                  </a:lnTo>
                  <a:lnTo>
                    <a:pt x="576" y="4659"/>
                  </a:lnTo>
                  <a:lnTo>
                    <a:pt x="865" y="2450"/>
                  </a:lnTo>
                  <a:lnTo>
                    <a:pt x="1009" y="1249"/>
                  </a:lnTo>
                  <a:lnTo>
                    <a:pt x="1153" y="28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9"/>
            <p:cNvSpPr/>
            <p:nvPr/>
          </p:nvSpPr>
          <p:spPr>
            <a:xfrm>
              <a:off x="624725" y="3274100"/>
              <a:ext cx="28825" cy="116475"/>
            </a:xfrm>
            <a:custGeom>
              <a:avLst/>
              <a:gdLst/>
              <a:ahLst/>
              <a:cxnLst/>
              <a:rect l="l" t="t" r="r" b="b"/>
              <a:pathLst>
                <a:path w="1153" h="4659" fill="none" extrusionOk="0">
                  <a:moveTo>
                    <a:pt x="384" y="0"/>
                  </a:moveTo>
                  <a:lnTo>
                    <a:pt x="0" y="4419"/>
                  </a:lnTo>
                  <a:lnTo>
                    <a:pt x="0" y="4419"/>
                  </a:lnTo>
                  <a:lnTo>
                    <a:pt x="576" y="4659"/>
                  </a:lnTo>
                  <a:lnTo>
                    <a:pt x="576" y="4659"/>
                  </a:lnTo>
                  <a:lnTo>
                    <a:pt x="865" y="2450"/>
                  </a:lnTo>
                  <a:lnTo>
                    <a:pt x="1009" y="1249"/>
                  </a:lnTo>
                  <a:lnTo>
                    <a:pt x="1153" y="288"/>
                  </a:lnTo>
                  <a:lnTo>
                    <a:pt x="1153" y="288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9"/>
            <p:cNvSpPr/>
            <p:nvPr/>
          </p:nvSpPr>
          <p:spPr>
            <a:xfrm>
              <a:off x="636725" y="3264500"/>
              <a:ext cx="136900" cy="183700"/>
            </a:xfrm>
            <a:custGeom>
              <a:avLst/>
              <a:gdLst/>
              <a:ahLst/>
              <a:cxnLst/>
              <a:rect l="l" t="t" r="r" b="b"/>
              <a:pathLst>
                <a:path w="5476" h="7348" extrusionOk="0">
                  <a:moveTo>
                    <a:pt x="1009" y="0"/>
                  </a:moveTo>
                  <a:lnTo>
                    <a:pt x="865" y="48"/>
                  </a:lnTo>
                  <a:lnTo>
                    <a:pt x="817" y="144"/>
                  </a:lnTo>
                  <a:lnTo>
                    <a:pt x="769" y="384"/>
                  </a:lnTo>
                  <a:lnTo>
                    <a:pt x="625" y="1105"/>
                  </a:lnTo>
                  <a:lnTo>
                    <a:pt x="337" y="3122"/>
                  </a:lnTo>
                  <a:lnTo>
                    <a:pt x="0" y="6051"/>
                  </a:lnTo>
                  <a:lnTo>
                    <a:pt x="5187" y="7348"/>
                  </a:lnTo>
                  <a:lnTo>
                    <a:pt x="5475" y="720"/>
                  </a:lnTo>
                  <a:lnTo>
                    <a:pt x="3890" y="768"/>
                  </a:lnTo>
                  <a:lnTo>
                    <a:pt x="2786" y="768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633" y="288"/>
                  </a:lnTo>
                  <a:lnTo>
                    <a:pt x="1393" y="144"/>
                  </a:lnTo>
                  <a:lnTo>
                    <a:pt x="1201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9"/>
            <p:cNvSpPr/>
            <p:nvPr/>
          </p:nvSpPr>
          <p:spPr>
            <a:xfrm>
              <a:off x="636725" y="3264500"/>
              <a:ext cx="136900" cy="183700"/>
            </a:xfrm>
            <a:custGeom>
              <a:avLst/>
              <a:gdLst/>
              <a:ahLst/>
              <a:cxnLst/>
              <a:rect l="l" t="t" r="r" b="b"/>
              <a:pathLst>
                <a:path w="5476" h="7348" fill="none" extrusionOk="0">
                  <a:moveTo>
                    <a:pt x="5475" y="720"/>
                  </a:moveTo>
                  <a:lnTo>
                    <a:pt x="5475" y="720"/>
                  </a:lnTo>
                  <a:lnTo>
                    <a:pt x="3890" y="768"/>
                  </a:lnTo>
                  <a:lnTo>
                    <a:pt x="2786" y="768"/>
                  </a:lnTo>
                  <a:lnTo>
                    <a:pt x="2210" y="720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633" y="288"/>
                  </a:lnTo>
                  <a:lnTo>
                    <a:pt x="1393" y="144"/>
                  </a:lnTo>
                  <a:lnTo>
                    <a:pt x="1201" y="48"/>
                  </a:lnTo>
                  <a:lnTo>
                    <a:pt x="1009" y="0"/>
                  </a:lnTo>
                  <a:lnTo>
                    <a:pt x="865" y="48"/>
                  </a:lnTo>
                  <a:lnTo>
                    <a:pt x="865" y="48"/>
                  </a:lnTo>
                  <a:lnTo>
                    <a:pt x="817" y="144"/>
                  </a:lnTo>
                  <a:lnTo>
                    <a:pt x="769" y="384"/>
                  </a:lnTo>
                  <a:lnTo>
                    <a:pt x="625" y="1105"/>
                  </a:lnTo>
                  <a:lnTo>
                    <a:pt x="337" y="3122"/>
                  </a:lnTo>
                  <a:lnTo>
                    <a:pt x="0" y="6051"/>
                  </a:lnTo>
                  <a:lnTo>
                    <a:pt x="5187" y="7348"/>
                  </a:lnTo>
                  <a:lnTo>
                    <a:pt x="5475" y="7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9"/>
            <p:cNvSpPr/>
            <p:nvPr/>
          </p:nvSpPr>
          <p:spPr>
            <a:xfrm>
              <a:off x="636725" y="3264500"/>
              <a:ext cx="104475" cy="174100"/>
            </a:xfrm>
            <a:custGeom>
              <a:avLst/>
              <a:gdLst/>
              <a:ahLst/>
              <a:cxnLst/>
              <a:rect l="l" t="t" r="r" b="b"/>
              <a:pathLst>
                <a:path w="4179" h="6964" extrusionOk="0">
                  <a:moveTo>
                    <a:pt x="1009" y="0"/>
                  </a:moveTo>
                  <a:lnTo>
                    <a:pt x="865" y="48"/>
                  </a:lnTo>
                  <a:lnTo>
                    <a:pt x="769" y="240"/>
                  </a:lnTo>
                  <a:lnTo>
                    <a:pt x="673" y="672"/>
                  </a:lnTo>
                  <a:lnTo>
                    <a:pt x="529" y="1633"/>
                  </a:lnTo>
                  <a:lnTo>
                    <a:pt x="385" y="2834"/>
                  </a:lnTo>
                  <a:lnTo>
                    <a:pt x="96" y="5043"/>
                  </a:lnTo>
                  <a:lnTo>
                    <a:pt x="0" y="6051"/>
                  </a:lnTo>
                  <a:lnTo>
                    <a:pt x="3650" y="6964"/>
                  </a:lnTo>
                  <a:lnTo>
                    <a:pt x="3698" y="4995"/>
                  </a:lnTo>
                  <a:lnTo>
                    <a:pt x="3794" y="3266"/>
                  </a:lnTo>
                  <a:lnTo>
                    <a:pt x="3986" y="1777"/>
                  </a:lnTo>
                  <a:lnTo>
                    <a:pt x="4083" y="1201"/>
                  </a:lnTo>
                  <a:lnTo>
                    <a:pt x="4179" y="768"/>
                  </a:lnTo>
                  <a:lnTo>
                    <a:pt x="3122" y="768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729" y="336"/>
                  </a:lnTo>
                  <a:lnTo>
                    <a:pt x="1345" y="96"/>
                  </a:lnTo>
                  <a:lnTo>
                    <a:pt x="1201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76A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9"/>
            <p:cNvSpPr/>
            <p:nvPr/>
          </p:nvSpPr>
          <p:spPr>
            <a:xfrm>
              <a:off x="7519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9"/>
            <p:cNvSpPr/>
            <p:nvPr/>
          </p:nvSpPr>
          <p:spPr>
            <a:xfrm>
              <a:off x="753175" y="3282500"/>
              <a:ext cx="12050" cy="25"/>
            </a:xfrm>
            <a:custGeom>
              <a:avLst/>
              <a:gdLst/>
              <a:ahLst/>
              <a:cxnLst/>
              <a:rect l="l" t="t" r="r" b="b"/>
              <a:pathLst>
                <a:path w="482" h="1" fill="none" extrusionOk="0">
                  <a:moveTo>
                    <a:pt x="481" y="0"/>
                  </a:moveTo>
                  <a:lnTo>
                    <a:pt x="48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81" y="0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9"/>
            <p:cNvSpPr/>
            <p:nvPr/>
          </p:nvSpPr>
          <p:spPr>
            <a:xfrm>
              <a:off x="636725" y="3264500"/>
              <a:ext cx="104475" cy="174100"/>
            </a:xfrm>
            <a:custGeom>
              <a:avLst/>
              <a:gdLst/>
              <a:ahLst/>
              <a:cxnLst/>
              <a:rect l="l" t="t" r="r" b="b"/>
              <a:pathLst>
                <a:path w="4179" h="6964" fill="none" extrusionOk="0">
                  <a:moveTo>
                    <a:pt x="1009" y="0"/>
                  </a:moveTo>
                  <a:lnTo>
                    <a:pt x="1009" y="0"/>
                  </a:lnTo>
                  <a:lnTo>
                    <a:pt x="865" y="48"/>
                  </a:lnTo>
                  <a:lnTo>
                    <a:pt x="865" y="48"/>
                  </a:lnTo>
                  <a:lnTo>
                    <a:pt x="769" y="240"/>
                  </a:lnTo>
                  <a:lnTo>
                    <a:pt x="673" y="672"/>
                  </a:lnTo>
                  <a:lnTo>
                    <a:pt x="673" y="672"/>
                  </a:lnTo>
                  <a:lnTo>
                    <a:pt x="529" y="1633"/>
                  </a:lnTo>
                  <a:lnTo>
                    <a:pt x="385" y="2834"/>
                  </a:lnTo>
                  <a:lnTo>
                    <a:pt x="96" y="5043"/>
                  </a:lnTo>
                  <a:lnTo>
                    <a:pt x="96" y="5043"/>
                  </a:lnTo>
                  <a:lnTo>
                    <a:pt x="0" y="6051"/>
                  </a:lnTo>
                  <a:lnTo>
                    <a:pt x="3650" y="6964"/>
                  </a:lnTo>
                  <a:lnTo>
                    <a:pt x="3650" y="6964"/>
                  </a:lnTo>
                  <a:lnTo>
                    <a:pt x="3698" y="4995"/>
                  </a:lnTo>
                  <a:lnTo>
                    <a:pt x="3794" y="3266"/>
                  </a:lnTo>
                  <a:lnTo>
                    <a:pt x="3986" y="1777"/>
                  </a:lnTo>
                  <a:lnTo>
                    <a:pt x="4083" y="1201"/>
                  </a:lnTo>
                  <a:lnTo>
                    <a:pt x="4179" y="768"/>
                  </a:lnTo>
                  <a:lnTo>
                    <a:pt x="4179" y="768"/>
                  </a:lnTo>
                  <a:lnTo>
                    <a:pt x="3122" y="768"/>
                  </a:lnTo>
                  <a:lnTo>
                    <a:pt x="3122" y="768"/>
                  </a:lnTo>
                  <a:lnTo>
                    <a:pt x="2210" y="720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729" y="336"/>
                  </a:lnTo>
                  <a:lnTo>
                    <a:pt x="1345" y="96"/>
                  </a:lnTo>
                  <a:lnTo>
                    <a:pt x="1201" y="48"/>
                  </a:lnTo>
                  <a:lnTo>
                    <a:pt x="10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9"/>
            <p:cNvSpPr/>
            <p:nvPr/>
          </p:nvSpPr>
          <p:spPr>
            <a:xfrm>
              <a:off x="727975" y="3282500"/>
              <a:ext cx="25225" cy="159700"/>
            </a:xfrm>
            <a:custGeom>
              <a:avLst/>
              <a:gdLst/>
              <a:ahLst/>
              <a:cxnLst/>
              <a:rect l="l" t="t" r="r" b="b"/>
              <a:pathLst>
                <a:path w="1009" h="6388" extrusionOk="0">
                  <a:moveTo>
                    <a:pt x="0" y="6244"/>
                  </a:moveTo>
                  <a:lnTo>
                    <a:pt x="0" y="6244"/>
                  </a:lnTo>
                  <a:lnTo>
                    <a:pt x="673" y="6388"/>
                  </a:lnTo>
                  <a:lnTo>
                    <a:pt x="673" y="6388"/>
                  </a:lnTo>
                  <a:lnTo>
                    <a:pt x="0" y="6244"/>
                  </a:lnTo>
                  <a:close/>
                  <a:moveTo>
                    <a:pt x="961" y="0"/>
                  </a:moveTo>
                  <a:lnTo>
                    <a:pt x="961" y="0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961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009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9"/>
            <p:cNvSpPr/>
            <p:nvPr/>
          </p:nvSpPr>
          <p:spPr>
            <a:xfrm>
              <a:off x="727975" y="3438575"/>
              <a:ext cx="16825" cy="3625"/>
            </a:xfrm>
            <a:custGeom>
              <a:avLst/>
              <a:gdLst/>
              <a:ahLst/>
              <a:cxnLst/>
              <a:rect l="l" t="t" r="r" b="b"/>
              <a:pathLst>
                <a:path w="673" h="14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73" y="145"/>
                  </a:lnTo>
                  <a:lnTo>
                    <a:pt x="67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9"/>
            <p:cNvSpPr/>
            <p:nvPr/>
          </p:nvSpPr>
          <p:spPr>
            <a:xfrm>
              <a:off x="741175" y="3282500"/>
              <a:ext cx="10825" cy="1225"/>
            </a:xfrm>
            <a:custGeom>
              <a:avLst/>
              <a:gdLst/>
              <a:ahLst/>
              <a:cxnLst/>
              <a:rect l="l" t="t" r="r" b="b"/>
              <a:pathLst>
                <a:path w="433" h="49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9"/>
            <p:cNvSpPr/>
            <p:nvPr/>
          </p:nvSpPr>
          <p:spPr>
            <a:xfrm>
              <a:off x="751975" y="32825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9"/>
            <p:cNvSpPr/>
            <p:nvPr/>
          </p:nvSpPr>
          <p:spPr>
            <a:xfrm>
              <a:off x="727975" y="3282500"/>
              <a:ext cx="37250" cy="159700"/>
            </a:xfrm>
            <a:custGeom>
              <a:avLst/>
              <a:gdLst/>
              <a:ahLst/>
              <a:cxnLst/>
              <a:rect l="l" t="t" r="r" b="b"/>
              <a:pathLst>
                <a:path w="1490" h="6388" extrusionOk="0">
                  <a:moveTo>
                    <a:pt x="961" y="0"/>
                  </a:moveTo>
                  <a:lnTo>
                    <a:pt x="529" y="48"/>
                  </a:lnTo>
                  <a:lnTo>
                    <a:pt x="433" y="481"/>
                  </a:lnTo>
                  <a:lnTo>
                    <a:pt x="336" y="1057"/>
                  </a:lnTo>
                  <a:lnTo>
                    <a:pt x="144" y="2546"/>
                  </a:lnTo>
                  <a:lnTo>
                    <a:pt x="48" y="4275"/>
                  </a:lnTo>
                  <a:lnTo>
                    <a:pt x="0" y="6244"/>
                  </a:lnTo>
                  <a:lnTo>
                    <a:pt x="673" y="6388"/>
                  </a:lnTo>
                  <a:lnTo>
                    <a:pt x="817" y="4131"/>
                  </a:lnTo>
                  <a:lnTo>
                    <a:pt x="913" y="3170"/>
                  </a:lnTo>
                  <a:lnTo>
                    <a:pt x="1009" y="2306"/>
                  </a:lnTo>
                  <a:lnTo>
                    <a:pt x="961" y="2306"/>
                  </a:lnTo>
                  <a:lnTo>
                    <a:pt x="913" y="2017"/>
                  </a:lnTo>
                  <a:lnTo>
                    <a:pt x="913" y="1729"/>
                  </a:lnTo>
                  <a:lnTo>
                    <a:pt x="913" y="1441"/>
                  </a:lnTo>
                  <a:lnTo>
                    <a:pt x="1009" y="1105"/>
                  </a:lnTo>
                  <a:lnTo>
                    <a:pt x="1249" y="529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6D9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9"/>
            <p:cNvSpPr/>
            <p:nvPr/>
          </p:nvSpPr>
          <p:spPr>
            <a:xfrm>
              <a:off x="727975" y="3282500"/>
              <a:ext cx="37250" cy="159700"/>
            </a:xfrm>
            <a:custGeom>
              <a:avLst/>
              <a:gdLst/>
              <a:ahLst/>
              <a:cxnLst/>
              <a:rect l="l" t="t" r="r" b="b"/>
              <a:pathLst>
                <a:path w="1490" h="6388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433" y="481"/>
                  </a:lnTo>
                  <a:lnTo>
                    <a:pt x="336" y="1057"/>
                  </a:lnTo>
                  <a:lnTo>
                    <a:pt x="144" y="2546"/>
                  </a:lnTo>
                  <a:lnTo>
                    <a:pt x="48" y="4275"/>
                  </a:lnTo>
                  <a:lnTo>
                    <a:pt x="0" y="6244"/>
                  </a:lnTo>
                  <a:lnTo>
                    <a:pt x="673" y="6388"/>
                  </a:lnTo>
                  <a:lnTo>
                    <a:pt x="673" y="6388"/>
                  </a:lnTo>
                  <a:lnTo>
                    <a:pt x="817" y="4131"/>
                  </a:lnTo>
                  <a:lnTo>
                    <a:pt x="913" y="3170"/>
                  </a:lnTo>
                  <a:lnTo>
                    <a:pt x="1009" y="2306"/>
                  </a:lnTo>
                  <a:lnTo>
                    <a:pt x="1009" y="2306"/>
                  </a:lnTo>
                  <a:lnTo>
                    <a:pt x="961" y="2306"/>
                  </a:lnTo>
                  <a:lnTo>
                    <a:pt x="961" y="2306"/>
                  </a:lnTo>
                  <a:lnTo>
                    <a:pt x="913" y="2017"/>
                  </a:lnTo>
                  <a:lnTo>
                    <a:pt x="913" y="1729"/>
                  </a:lnTo>
                  <a:lnTo>
                    <a:pt x="913" y="1441"/>
                  </a:lnTo>
                  <a:lnTo>
                    <a:pt x="1009" y="1105"/>
                  </a:lnTo>
                  <a:lnTo>
                    <a:pt x="1249" y="529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9"/>
            <p:cNvSpPr/>
            <p:nvPr/>
          </p:nvSpPr>
          <p:spPr>
            <a:xfrm>
              <a:off x="307750" y="3044775"/>
              <a:ext cx="140500" cy="148900"/>
            </a:xfrm>
            <a:custGeom>
              <a:avLst/>
              <a:gdLst/>
              <a:ahLst/>
              <a:cxnLst/>
              <a:rect l="l" t="t" r="r" b="b"/>
              <a:pathLst>
                <a:path w="5620" h="5956" extrusionOk="0">
                  <a:moveTo>
                    <a:pt x="1921" y="0"/>
                  </a:moveTo>
                  <a:lnTo>
                    <a:pt x="1873" y="48"/>
                  </a:lnTo>
                  <a:lnTo>
                    <a:pt x="1873" y="241"/>
                  </a:lnTo>
                  <a:lnTo>
                    <a:pt x="1969" y="529"/>
                  </a:lnTo>
                  <a:lnTo>
                    <a:pt x="2114" y="817"/>
                  </a:lnTo>
                  <a:lnTo>
                    <a:pt x="2306" y="1153"/>
                  </a:lnTo>
                  <a:lnTo>
                    <a:pt x="2690" y="1777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450" y="1777"/>
                  </a:lnTo>
                  <a:lnTo>
                    <a:pt x="1729" y="1249"/>
                  </a:lnTo>
                  <a:lnTo>
                    <a:pt x="1345" y="1009"/>
                  </a:lnTo>
                  <a:lnTo>
                    <a:pt x="1009" y="865"/>
                  </a:lnTo>
                  <a:lnTo>
                    <a:pt x="769" y="769"/>
                  </a:lnTo>
                  <a:lnTo>
                    <a:pt x="673" y="817"/>
                  </a:lnTo>
                  <a:lnTo>
                    <a:pt x="625" y="865"/>
                  </a:lnTo>
                  <a:lnTo>
                    <a:pt x="625" y="1009"/>
                  </a:lnTo>
                  <a:lnTo>
                    <a:pt x="625" y="1105"/>
                  </a:lnTo>
                  <a:lnTo>
                    <a:pt x="769" y="1441"/>
                  </a:lnTo>
                  <a:lnTo>
                    <a:pt x="1009" y="1777"/>
                  </a:lnTo>
                  <a:lnTo>
                    <a:pt x="1297" y="2114"/>
                  </a:lnTo>
                  <a:lnTo>
                    <a:pt x="1825" y="2690"/>
                  </a:lnTo>
                  <a:lnTo>
                    <a:pt x="2066" y="2978"/>
                  </a:lnTo>
                  <a:lnTo>
                    <a:pt x="1777" y="2786"/>
                  </a:lnTo>
                  <a:lnTo>
                    <a:pt x="1105" y="2402"/>
                  </a:lnTo>
                  <a:lnTo>
                    <a:pt x="721" y="2210"/>
                  </a:lnTo>
                  <a:lnTo>
                    <a:pt x="385" y="2114"/>
                  </a:lnTo>
                  <a:lnTo>
                    <a:pt x="145" y="2066"/>
                  </a:lnTo>
                  <a:lnTo>
                    <a:pt x="97" y="2114"/>
                  </a:lnTo>
                  <a:lnTo>
                    <a:pt x="48" y="2162"/>
                  </a:lnTo>
                  <a:lnTo>
                    <a:pt x="48" y="2258"/>
                  </a:lnTo>
                  <a:lnTo>
                    <a:pt x="97" y="2354"/>
                  </a:lnTo>
                  <a:lnTo>
                    <a:pt x="241" y="2546"/>
                  </a:lnTo>
                  <a:lnTo>
                    <a:pt x="481" y="2738"/>
                  </a:lnTo>
                  <a:lnTo>
                    <a:pt x="769" y="2978"/>
                  </a:lnTo>
                  <a:lnTo>
                    <a:pt x="1345" y="3362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297" y="3506"/>
                  </a:lnTo>
                  <a:lnTo>
                    <a:pt x="769" y="3410"/>
                  </a:lnTo>
                  <a:lnTo>
                    <a:pt x="241" y="3410"/>
                  </a:lnTo>
                  <a:lnTo>
                    <a:pt x="48" y="3458"/>
                  </a:lnTo>
                  <a:lnTo>
                    <a:pt x="0" y="3506"/>
                  </a:lnTo>
                  <a:lnTo>
                    <a:pt x="0" y="3554"/>
                  </a:lnTo>
                  <a:lnTo>
                    <a:pt x="0" y="3698"/>
                  </a:lnTo>
                  <a:lnTo>
                    <a:pt x="145" y="3794"/>
                  </a:lnTo>
                  <a:lnTo>
                    <a:pt x="529" y="4035"/>
                  </a:lnTo>
                  <a:lnTo>
                    <a:pt x="1057" y="4275"/>
                  </a:lnTo>
                  <a:lnTo>
                    <a:pt x="1585" y="4515"/>
                  </a:lnTo>
                  <a:lnTo>
                    <a:pt x="1633" y="4755"/>
                  </a:lnTo>
                  <a:lnTo>
                    <a:pt x="1729" y="4995"/>
                  </a:lnTo>
                  <a:lnTo>
                    <a:pt x="1873" y="5187"/>
                  </a:lnTo>
                  <a:lnTo>
                    <a:pt x="2066" y="5427"/>
                  </a:lnTo>
                  <a:lnTo>
                    <a:pt x="2354" y="5619"/>
                  </a:lnTo>
                  <a:lnTo>
                    <a:pt x="2642" y="5811"/>
                  </a:lnTo>
                  <a:lnTo>
                    <a:pt x="2930" y="5908"/>
                  </a:lnTo>
                  <a:lnTo>
                    <a:pt x="3266" y="5956"/>
                  </a:lnTo>
                  <a:lnTo>
                    <a:pt x="3602" y="5908"/>
                  </a:lnTo>
                  <a:lnTo>
                    <a:pt x="3939" y="5811"/>
                  </a:lnTo>
                  <a:lnTo>
                    <a:pt x="4227" y="5667"/>
                  </a:lnTo>
                  <a:lnTo>
                    <a:pt x="4515" y="5427"/>
                  </a:lnTo>
                  <a:lnTo>
                    <a:pt x="5139" y="4851"/>
                  </a:lnTo>
                  <a:lnTo>
                    <a:pt x="5331" y="4611"/>
                  </a:lnTo>
                  <a:lnTo>
                    <a:pt x="5475" y="4323"/>
                  </a:lnTo>
                  <a:lnTo>
                    <a:pt x="5571" y="4035"/>
                  </a:lnTo>
                  <a:lnTo>
                    <a:pt x="5619" y="3746"/>
                  </a:lnTo>
                  <a:lnTo>
                    <a:pt x="5619" y="3458"/>
                  </a:lnTo>
                  <a:lnTo>
                    <a:pt x="5571" y="3170"/>
                  </a:lnTo>
                  <a:lnTo>
                    <a:pt x="5475" y="2882"/>
                  </a:lnTo>
                  <a:lnTo>
                    <a:pt x="5331" y="2642"/>
                  </a:lnTo>
                  <a:lnTo>
                    <a:pt x="5283" y="2017"/>
                  </a:lnTo>
                  <a:lnTo>
                    <a:pt x="5139" y="1201"/>
                  </a:lnTo>
                  <a:lnTo>
                    <a:pt x="5091" y="817"/>
                  </a:lnTo>
                  <a:lnTo>
                    <a:pt x="4947" y="481"/>
                  </a:lnTo>
                  <a:lnTo>
                    <a:pt x="4803" y="289"/>
                  </a:lnTo>
                  <a:lnTo>
                    <a:pt x="4755" y="241"/>
                  </a:lnTo>
                  <a:lnTo>
                    <a:pt x="4659" y="289"/>
                  </a:lnTo>
                  <a:lnTo>
                    <a:pt x="4515" y="337"/>
                  </a:lnTo>
                  <a:lnTo>
                    <a:pt x="4419" y="529"/>
                  </a:lnTo>
                  <a:lnTo>
                    <a:pt x="4323" y="721"/>
                  </a:lnTo>
                  <a:lnTo>
                    <a:pt x="4275" y="961"/>
                  </a:lnTo>
                  <a:lnTo>
                    <a:pt x="4227" y="1441"/>
                  </a:lnTo>
                  <a:lnTo>
                    <a:pt x="4275" y="1873"/>
                  </a:lnTo>
                  <a:lnTo>
                    <a:pt x="3794" y="1873"/>
                  </a:lnTo>
                  <a:lnTo>
                    <a:pt x="3314" y="1297"/>
                  </a:lnTo>
                  <a:lnTo>
                    <a:pt x="2738" y="625"/>
                  </a:lnTo>
                  <a:lnTo>
                    <a:pt x="2450" y="289"/>
                  </a:lnTo>
                  <a:lnTo>
                    <a:pt x="2162" y="96"/>
                  </a:lnTo>
                  <a:lnTo>
                    <a:pt x="196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9"/>
            <p:cNvSpPr/>
            <p:nvPr/>
          </p:nvSpPr>
          <p:spPr>
            <a:xfrm>
              <a:off x="307750" y="3044775"/>
              <a:ext cx="140500" cy="148900"/>
            </a:xfrm>
            <a:custGeom>
              <a:avLst/>
              <a:gdLst/>
              <a:ahLst/>
              <a:cxnLst/>
              <a:rect l="l" t="t" r="r" b="b"/>
              <a:pathLst>
                <a:path w="5620" h="5956" fill="none" extrusionOk="0">
                  <a:moveTo>
                    <a:pt x="0" y="3554"/>
                  </a:moveTo>
                  <a:lnTo>
                    <a:pt x="0" y="3554"/>
                  </a:lnTo>
                  <a:lnTo>
                    <a:pt x="0" y="3506"/>
                  </a:lnTo>
                  <a:lnTo>
                    <a:pt x="48" y="3458"/>
                  </a:lnTo>
                  <a:lnTo>
                    <a:pt x="241" y="3410"/>
                  </a:lnTo>
                  <a:lnTo>
                    <a:pt x="481" y="3410"/>
                  </a:lnTo>
                  <a:lnTo>
                    <a:pt x="769" y="3410"/>
                  </a:lnTo>
                  <a:lnTo>
                    <a:pt x="1297" y="3506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345" y="3362"/>
                  </a:lnTo>
                  <a:lnTo>
                    <a:pt x="769" y="2978"/>
                  </a:lnTo>
                  <a:lnTo>
                    <a:pt x="481" y="2738"/>
                  </a:lnTo>
                  <a:lnTo>
                    <a:pt x="241" y="2546"/>
                  </a:lnTo>
                  <a:lnTo>
                    <a:pt x="97" y="2354"/>
                  </a:lnTo>
                  <a:lnTo>
                    <a:pt x="48" y="2258"/>
                  </a:lnTo>
                  <a:lnTo>
                    <a:pt x="48" y="2162"/>
                  </a:lnTo>
                  <a:lnTo>
                    <a:pt x="48" y="2162"/>
                  </a:lnTo>
                  <a:lnTo>
                    <a:pt x="97" y="2114"/>
                  </a:lnTo>
                  <a:lnTo>
                    <a:pt x="145" y="2066"/>
                  </a:lnTo>
                  <a:lnTo>
                    <a:pt x="385" y="2114"/>
                  </a:lnTo>
                  <a:lnTo>
                    <a:pt x="721" y="2210"/>
                  </a:lnTo>
                  <a:lnTo>
                    <a:pt x="1105" y="2402"/>
                  </a:lnTo>
                  <a:lnTo>
                    <a:pt x="1777" y="2786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825" y="2690"/>
                  </a:lnTo>
                  <a:lnTo>
                    <a:pt x="1297" y="2114"/>
                  </a:lnTo>
                  <a:lnTo>
                    <a:pt x="1009" y="1777"/>
                  </a:lnTo>
                  <a:lnTo>
                    <a:pt x="769" y="1441"/>
                  </a:lnTo>
                  <a:lnTo>
                    <a:pt x="625" y="1105"/>
                  </a:lnTo>
                  <a:lnTo>
                    <a:pt x="625" y="1009"/>
                  </a:lnTo>
                  <a:lnTo>
                    <a:pt x="625" y="865"/>
                  </a:lnTo>
                  <a:lnTo>
                    <a:pt x="625" y="865"/>
                  </a:lnTo>
                  <a:lnTo>
                    <a:pt x="673" y="817"/>
                  </a:lnTo>
                  <a:lnTo>
                    <a:pt x="769" y="769"/>
                  </a:lnTo>
                  <a:lnTo>
                    <a:pt x="1009" y="865"/>
                  </a:lnTo>
                  <a:lnTo>
                    <a:pt x="1345" y="1009"/>
                  </a:lnTo>
                  <a:lnTo>
                    <a:pt x="1729" y="1249"/>
                  </a:lnTo>
                  <a:lnTo>
                    <a:pt x="2450" y="1777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690" y="1777"/>
                  </a:lnTo>
                  <a:lnTo>
                    <a:pt x="2306" y="1153"/>
                  </a:lnTo>
                  <a:lnTo>
                    <a:pt x="2114" y="817"/>
                  </a:lnTo>
                  <a:lnTo>
                    <a:pt x="1969" y="529"/>
                  </a:lnTo>
                  <a:lnTo>
                    <a:pt x="1873" y="241"/>
                  </a:lnTo>
                  <a:lnTo>
                    <a:pt x="1873" y="48"/>
                  </a:lnTo>
                  <a:lnTo>
                    <a:pt x="1873" y="48"/>
                  </a:lnTo>
                  <a:lnTo>
                    <a:pt x="1921" y="0"/>
                  </a:lnTo>
                  <a:lnTo>
                    <a:pt x="1969" y="0"/>
                  </a:lnTo>
                  <a:lnTo>
                    <a:pt x="2162" y="96"/>
                  </a:lnTo>
                  <a:lnTo>
                    <a:pt x="2450" y="289"/>
                  </a:lnTo>
                  <a:lnTo>
                    <a:pt x="2738" y="625"/>
                  </a:lnTo>
                  <a:lnTo>
                    <a:pt x="3314" y="1297"/>
                  </a:lnTo>
                  <a:lnTo>
                    <a:pt x="3794" y="1873"/>
                  </a:lnTo>
                  <a:lnTo>
                    <a:pt x="3794" y="1873"/>
                  </a:lnTo>
                  <a:lnTo>
                    <a:pt x="4035" y="1873"/>
                  </a:lnTo>
                  <a:lnTo>
                    <a:pt x="4275" y="1873"/>
                  </a:lnTo>
                  <a:lnTo>
                    <a:pt x="4275" y="1873"/>
                  </a:lnTo>
                  <a:lnTo>
                    <a:pt x="4227" y="1441"/>
                  </a:lnTo>
                  <a:lnTo>
                    <a:pt x="4275" y="961"/>
                  </a:lnTo>
                  <a:lnTo>
                    <a:pt x="4323" y="721"/>
                  </a:lnTo>
                  <a:lnTo>
                    <a:pt x="4419" y="529"/>
                  </a:lnTo>
                  <a:lnTo>
                    <a:pt x="4515" y="337"/>
                  </a:lnTo>
                  <a:lnTo>
                    <a:pt x="4659" y="289"/>
                  </a:lnTo>
                  <a:lnTo>
                    <a:pt x="4659" y="289"/>
                  </a:lnTo>
                  <a:lnTo>
                    <a:pt x="4755" y="241"/>
                  </a:lnTo>
                  <a:lnTo>
                    <a:pt x="4803" y="289"/>
                  </a:lnTo>
                  <a:lnTo>
                    <a:pt x="4947" y="481"/>
                  </a:lnTo>
                  <a:lnTo>
                    <a:pt x="5091" y="817"/>
                  </a:lnTo>
                  <a:lnTo>
                    <a:pt x="5139" y="1201"/>
                  </a:lnTo>
                  <a:lnTo>
                    <a:pt x="5283" y="2017"/>
                  </a:lnTo>
                  <a:lnTo>
                    <a:pt x="5331" y="2642"/>
                  </a:lnTo>
                  <a:lnTo>
                    <a:pt x="5331" y="2642"/>
                  </a:lnTo>
                  <a:lnTo>
                    <a:pt x="5475" y="2882"/>
                  </a:lnTo>
                  <a:lnTo>
                    <a:pt x="5571" y="3170"/>
                  </a:lnTo>
                  <a:lnTo>
                    <a:pt x="5619" y="3458"/>
                  </a:lnTo>
                  <a:lnTo>
                    <a:pt x="5619" y="3746"/>
                  </a:lnTo>
                  <a:lnTo>
                    <a:pt x="5571" y="4035"/>
                  </a:lnTo>
                  <a:lnTo>
                    <a:pt x="5475" y="4323"/>
                  </a:lnTo>
                  <a:lnTo>
                    <a:pt x="5331" y="4611"/>
                  </a:lnTo>
                  <a:lnTo>
                    <a:pt x="5139" y="4851"/>
                  </a:lnTo>
                  <a:lnTo>
                    <a:pt x="4515" y="5427"/>
                  </a:lnTo>
                  <a:lnTo>
                    <a:pt x="4515" y="5427"/>
                  </a:lnTo>
                  <a:lnTo>
                    <a:pt x="4227" y="5667"/>
                  </a:lnTo>
                  <a:lnTo>
                    <a:pt x="3939" y="5811"/>
                  </a:lnTo>
                  <a:lnTo>
                    <a:pt x="3602" y="5908"/>
                  </a:lnTo>
                  <a:lnTo>
                    <a:pt x="3266" y="5956"/>
                  </a:lnTo>
                  <a:lnTo>
                    <a:pt x="2930" y="5908"/>
                  </a:lnTo>
                  <a:lnTo>
                    <a:pt x="2642" y="5811"/>
                  </a:lnTo>
                  <a:lnTo>
                    <a:pt x="2354" y="5619"/>
                  </a:lnTo>
                  <a:lnTo>
                    <a:pt x="2066" y="5427"/>
                  </a:lnTo>
                  <a:lnTo>
                    <a:pt x="2066" y="5427"/>
                  </a:lnTo>
                  <a:lnTo>
                    <a:pt x="1873" y="5187"/>
                  </a:lnTo>
                  <a:lnTo>
                    <a:pt x="1729" y="4995"/>
                  </a:lnTo>
                  <a:lnTo>
                    <a:pt x="1633" y="4755"/>
                  </a:lnTo>
                  <a:lnTo>
                    <a:pt x="1585" y="4515"/>
                  </a:lnTo>
                  <a:lnTo>
                    <a:pt x="1585" y="4515"/>
                  </a:lnTo>
                  <a:lnTo>
                    <a:pt x="1057" y="4275"/>
                  </a:lnTo>
                  <a:lnTo>
                    <a:pt x="529" y="4035"/>
                  </a:lnTo>
                  <a:lnTo>
                    <a:pt x="145" y="3794"/>
                  </a:lnTo>
                  <a:lnTo>
                    <a:pt x="0" y="3698"/>
                  </a:lnTo>
                  <a:lnTo>
                    <a:pt x="0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9"/>
            <p:cNvSpPr/>
            <p:nvPr/>
          </p:nvSpPr>
          <p:spPr>
            <a:xfrm>
              <a:off x="353375" y="3092800"/>
              <a:ext cx="40850" cy="70850"/>
            </a:xfrm>
            <a:custGeom>
              <a:avLst/>
              <a:gdLst/>
              <a:ahLst/>
              <a:cxnLst/>
              <a:rect l="l" t="t" r="r" b="b"/>
              <a:pathLst>
                <a:path w="1634" h="2834" extrusionOk="0">
                  <a:moveTo>
                    <a:pt x="1633" y="0"/>
                  </a:moveTo>
                  <a:lnTo>
                    <a:pt x="1345" y="193"/>
                  </a:lnTo>
                  <a:lnTo>
                    <a:pt x="1009" y="385"/>
                  </a:lnTo>
                  <a:lnTo>
                    <a:pt x="673" y="721"/>
                  </a:lnTo>
                  <a:lnTo>
                    <a:pt x="385" y="1105"/>
                  </a:lnTo>
                  <a:lnTo>
                    <a:pt x="241" y="1345"/>
                  </a:lnTo>
                  <a:lnTo>
                    <a:pt x="144" y="1633"/>
                  </a:lnTo>
                  <a:lnTo>
                    <a:pt x="48" y="1873"/>
                  </a:lnTo>
                  <a:lnTo>
                    <a:pt x="0" y="2210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96" y="2594"/>
                  </a:lnTo>
                  <a:lnTo>
                    <a:pt x="193" y="2306"/>
                  </a:lnTo>
                  <a:lnTo>
                    <a:pt x="337" y="1921"/>
                  </a:lnTo>
                  <a:lnTo>
                    <a:pt x="529" y="1489"/>
                  </a:lnTo>
                  <a:lnTo>
                    <a:pt x="817" y="1009"/>
                  </a:lnTo>
                  <a:lnTo>
                    <a:pt x="1153" y="481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9"/>
            <p:cNvSpPr/>
            <p:nvPr/>
          </p:nvSpPr>
          <p:spPr>
            <a:xfrm>
              <a:off x="353375" y="3092800"/>
              <a:ext cx="40850" cy="70850"/>
            </a:xfrm>
            <a:custGeom>
              <a:avLst/>
              <a:gdLst/>
              <a:ahLst/>
              <a:cxnLst/>
              <a:rect l="l" t="t" r="r" b="b"/>
              <a:pathLst>
                <a:path w="1634" h="283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345" y="193"/>
                  </a:lnTo>
                  <a:lnTo>
                    <a:pt x="1009" y="385"/>
                  </a:lnTo>
                  <a:lnTo>
                    <a:pt x="673" y="721"/>
                  </a:lnTo>
                  <a:lnTo>
                    <a:pt x="385" y="1105"/>
                  </a:lnTo>
                  <a:lnTo>
                    <a:pt x="241" y="1345"/>
                  </a:lnTo>
                  <a:lnTo>
                    <a:pt x="144" y="1633"/>
                  </a:lnTo>
                  <a:lnTo>
                    <a:pt x="48" y="1873"/>
                  </a:lnTo>
                  <a:lnTo>
                    <a:pt x="0" y="2210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48" y="2834"/>
                  </a:lnTo>
                  <a:lnTo>
                    <a:pt x="96" y="2594"/>
                  </a:lnTo>
                  <a:lnTo>
                    <a:pt x="193" y="2306"/>
                  </a:lnTo>
                  <a:lnTo>
                    <a:pt x="337" y="1921"/>
                  </a:lnTo>
                  <a:lnTo>
                    <a:pt x="529" y="1489"/>
                  </a:lnTo>
                  <a:lnTo>
                    <a:pt x="817" y="1009"/>
                  </a:lnTo>
                  <a:lnTo>
                    <a:pt x="1153" y="481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9"/>
            <p:cNvSpPr/>
            <p:nvPr/>
          </p:nvSpPr>
          <p:spPr>
            <a:xfrm>
              <a:off x="400200" y="3091600"/>
              <a:ext cx="14425" cy="51650"/>
            </a:xfrm>
            <a:custGeom>
              <a:avLst/>
              <a:gdLst/>
              <a:ahLst/>
              <a:cxnLst/>
              <a:rect l="l" t="t" r="r" b="b"/>
              <a:pathLst>
                <a:path w="577" h="2066" extrusionOk="0">
                  <a:moveTo>
                    <a:pt x="577" y="0"/>
                  </a:moveTo>
                  <a:lnTo>
                    <a:pt x="385" y="193"/>
                  </a:lnTo>
                  <a:lnTo>
                    <a:pt x="289" y="433"/>
                  </a:lnTo>
                  <a:lnTo>
                    <a:pt x="144" y="721"/>
                  </a:lnTo>
                  <a:lnTo>
                    <a:pt x="48" y="1057"/>
                  </a:lnTo>
                  <a:lnTo>
                    <a:pt x="0" y="1393"/>
                  </a:lnTo>
                  <a:lnTo>
                    <a:pt x="0" y="1585"/>
                  </a:lnTo>
                  <a:lnTo>
                    <a:pt x="48" y="1729"/>
                  </a:lnTo>
                  <a:lnTo>
                    <a:pt x="144" y="1921"/>
                  </a:lnTo>
                  <a:lnTo>
                    <a:pt x="241" y="2065"/>
                  </a:lnTo>
                  <a:lnTo>
                    <a:pt x="241" y="1873"/>
                  </a:lnTo>
                  <a:lnTo>
                    <a:pt x="241" y="1393"/>
                  </a:lnTo>
                  <a:lnTo>
                    <a:pt x="337" y="721"/>
                  </a:lnTo>
                  <a:lnTo>
                    <a:pt x="433" y="337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9"/>
            <p:cNvSpPr/>
            <p:nvPr/>
          </p:nvSpPr>
          <p:spPr>
            <a:xfrm>
              <a:off x="400200" y="3091600"/>
              <a:ext cx="14425" cy="51650"/>
            </a:xfrm>
            <a:custGeom>
              <a:avLst/>
              <a:gdLst/>
              <a:ahLst/>
              <a:cxnLst/>
              <a:rect l="l" t="t" r="r" b="b"/>
              <a:pathLst>
                <a:path w="577" h="2066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385" y="193"/>
                  </a:lnTo>
                  <a:lnTo>
                    <a:pt x="289" y="433"/>
                  </a:lnTo>
                  <a:lnTo>
                    <a:pt x="144" y="721"/>
                  </a:lnTo>
                  <a:lnTo>
                    <a:pt x="48" y="1057"/>
                  </a:lnTo>
                  <a:lnTo>
                    <a:pt x="0" y="1393"/>
                  </a:lnTo>
                  <a:lnTo>
                    <a:pt x="0" y="1585"/>
                  </a:lnTo>
                  <a:lnTo>
                    <a:pt x="48" y="1729"/>
                  </a:lnTo>
                  <a:lnTo>
                    <a:pt x="144" y="1921"/>
                  </a:lnTo>
                  <a:lnTo>
                    <a:pt x="241" y="2065"/>
                  </a:lnTo>
                  <a:lnTo>
                    <a:pt x="241" y="2065"/>
                  </a:lnTo>
                  <a:lnTo>
                    <a:pt x="241" y="1873"/>
                  </a:lnTo>
                  <a:lnTo>
                    <a:pt x="241" y="1393"/>
                  </a:lnTo>
                  <a:lnTo>
                    <a:pt x="337" y="721"/>
                  </a:lnTo>
                  <a:lnTo>
                    <a:pt x="433" y="337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9"/>
            <p:cNvSpPr/>
            <p:nvPr/>
          </p:nvSpPr>
          <p:spPr>
            <a:xfrm>
              <a:off x="414600" y="3091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9"/>
            <p:cNvSpPr/>
            <p:nvPr/>
          </p:nvSpPr>
          <p:spPr>
            <a:xfrm>
              <a:off x="744775" y="3257275"/>
              <a:ext cx="320600" cy="385425"/>
            </a:xfrm>
            <a:custGeom>
              <a:avLst/>
              <a:gdLst/>
              <a:ahLst/>
              <a:cxnLst/>
              <a:rect l="l" t="t" r="r" b="b"/>
              <a:pathLst>
                <a:path w="12824" h="15417" extrusionOk="0">
                  <a:moveTo>
                    <a:pt x="5235" y="1"/>
                  </a:moveTo>
                  <a:lnTo>
                    <a:pt x="4275" y="145"/>
                  </a:lnTo>
                  <a:lnTo>
                    <a:pt x="3314" y="433"/>
                  </a:lnTo>
                  <a:lnTo>
                    <a:pt x="2402" y="769"/>
                  </a:lnTo>
                  <a:lnTo>
                    <a:pt x="1633" y="1153"/>
                  </a:lnTo>
                  <a:lnTo>
                    <a:pt x="1297" y="1346"/>
                  </a:lnTo>
                  <a:lnTo>
                    <a:pt x="1009" y="1586"/>
                  </a:lnTo>
                  <a:lnTo>
                    <a:pt x="817" y="1778"/>
                  </a:lnTo>
                  <a:lnTo>
                    <a:pt x="673" y="2018"/>
                  </a:lnTo>
                  <a:lnTo>
                    <a:pt x="529" y="2402"/>
                  </a:lnTo>
                  <a:lnTo>
                    <a:pt x="385" y="3026"/>
                  </a:lnTo>
                  <a:lnTo>
                    <a:pt x="241" y="3843"/>
                  </a:lnTo>
                  <a:lnTo>
                    <a:pt x="145" y="4803"/>
                  </a:lnTo>
                  <a:lnTo>
                    <a:pt x="49" y="7013"/>
                  </a:lnTo>
                  <a:lnTo>
                    <a:pt x="1" y="9414"/>
                  </a:lnTo>
                  <a:lnTo>
                    <a:pt x="49" y="10614"/>
                  </a:lnTo>
                  <a:lnTo>
                    <a:pt x="97" y="11767"/>
                  </a:lnTo>
                  <a:lnTo>
                    <a:pt x="145" y="12776"/>
                  </a:lnTo>
                  <a:lnTo>
                    <a:pt x="289" y="13688"/>
                  </a:lnTo>
                  <a:lnTo>
                    <a:pt x="433" y="14456"/>
                  </a:lnTo>
                  <a:lnTo>
                    <a:pt x="625" y="15033"/>
                  </a:lnTo>
                  <a:lnTo>
                    <a:pt x="721" y="15225"/>
                  </a:lnTo>
                  <a:lnTo>
                    <a:pt x="865" y="15369"/>
                  </a:lnTo>
                  <a:lnTo>
                    <a:pt x="1009" y="15417"/>
                  </a:lnTo>
                  <a:lnTo>
                    <a:pt x="1153" y="15417"/>
                  </a:lnTo>
                  <a:lnTo>
                    <a:pt x="12823" y="11239"/>
                  </a:lnTo>
                  <a:lnTo>
                    <a:pt x="12823" y="10855"/>
                  </a:lnTo>
                  <a:lnTo>
                    <a:pt x="12727" y="10278"/>
                  </a:lnTo>
                  <a:lnTo>
                    <a:pt x="12583" y="9606"/>
                  </a:lnTo>
                  <a:lnTo>
                    <a:pt x="12343" y="8886"/>
                  </a:lnTo>
                  <a:lnTo>
                    <a:pt x="12103" y="8021"/>
                  </a:lnTo>
                  <a:lnTo>
                    <a:pt x="11767" y="7157"/>
                  </a:lnTo>
                  <a:lnTo>
                    <a:pt x="11431" y="6244"/>
                  </a:lnTo>
                  <a:lnTo>
                    <a:pt x="10998" y="5332"/>
                  </a:lnTo>
                  <a:lnTo>
                    <a:pt x="10566" y="4419"/>
                  </a:lnTo>
                  <a:lnTo>
                    <a:pt x="10086" y="3507"/>
                  </a:lnTo>
                  <a:lnTo>
                    <a:pt x="9606" y="2690"/>
                  </a:lnTo>
                  <a:lnTo>
                    <a:pt x="9077" y="1970"/>
                  </a:lnTo>
                  <a:lnTo>
                    <a:pt x="8549" y="1298"/>
                  </a:lnTo>
                  <a:lnTo>
                    <a:pt x="8021" y="769"/>
                  </a:lnTo>
                  <a:lnTo>
                    <a:pt x="7781" y="529"/>
                  </a:lnTo>
                  <a:lnTo>
                    <a:pt x="7493" y="337"/>
                  </a:lnTo>
                  <a:lnTo>
                    <a:pt x="7204" y="193"/>
                  </a:lnTo>
                  <a:lnTo>
                    <a:pt x="6964" y="97"/>
                  </a:lnTo>
                  <a:lnTo>
                    <a:pt x="6580" y="49"/>
                  </a:lnTo>
                  <a:lnTo>
                    <a:pt x="6148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9"/>
            <p:cNvSpPr/>
            <p:nvPr/>
          </p:nvSpPr>
          <p:spPr>
            <a:xfrm>
              <a:off x="744775" y="3257275"/>
              <a:ext cx="320600" cy="385425"/>
            </a:xfrm>
            <a:custGeom>
              <a:avLst/>
              <a:gdLst/>
              <a:ahLst/>
              <a:cxnLst/>
              <a:rect l="l" t="t" r="r" b="b"/>
              <a:pathLst>
                <a:path w="12824" h="15417" fill="none" extrusionOk="0">
                  <a:moveTo>
                    <a:pt x="1153" y="15417"/>
                  </a:moveTo>
                  <a:lnTo>
                    <a:pt x="1153" y="15417"/>
                  </a:lnTo>
                  <a:lnTo>
                    <a:pt x="1009" y="15417"/>
                  </a:lnTo>
                  <a:lnTo>
                    <a:pt x="865" y="15369"/>
                  </a:lnTo>
                  <a:lnTo>
                    <a:pt x="721" y="15225"/>
                  </a:lnTo>
                  <a:lnTo>
                    <a:pt x="625" y="15033"/>
                  </a:lnTo>
                  <a:lnTo>
                    <a:pt x="433" y="14456"/>
                  </a:lnTo>
                  <a:lnTo>
                    <a:pt x="289" y="13688"/>
                  </a:lnTo>
                  <a:lnTo>
                    <a:pt x="145" y="12776"/>
                  </a:lnTo>
                  <a:lnTo>
                    <a:pt x="97" y="11767"/>
                  </a:lnTo>
                  <a:lnTo>
                    <a:pt x="49" y="10614"/>
                  </a:lnTo>
                  <a:lnTo>
                    <a:pt x="1" y="9414"/>
                  </a:lnTo>
                  <a:lnTo>
                    <a:pt x="49" y="7013"/>
                  </a:lnTo>
                  <a:lnTo>
                    <a:pt x="145" y="4803"/>
                  </a:lnTo>
                  <a:lnTo>
                    <a:pt x="241" y="3843"/>
                  </a:lnTo>
                  <a:lnTo>
                    <a:pt x="385" y="3026"/>
                  </a:lnTo>
                  <a:lnTo>
                    <a:pt x="529" y="2402"/>
                  </a:lnTo>
                  <a:lnTo>
                    <a:pt x="673" y="2018"/>
                  </a:lnTo>
                  <a:lnTo>
                    <a:pt x="673" y="2018"/>
                  </a:lnTo>
                  <a:lnTo>
                    <a:pt x="817" y="1778"/>
                  </a:lnTo>
                  <a:lnTo>
                    <a:pt x="1009" y="1586"/>
                  </a:lnTo>
                  <a:lnTo>
                    <a:pt x="1297" y="1346"/>
                  </a:lnTo>
                  <a:lnTo>
                    <a:pt x="1633" y="1153"/>
                  </a:lnTo>
                  <a:lnTo>
                    <a:pt x="2402" y="769"/>
                  </a:lnTo>
                  <a:lnTo>
                    <a:pt x="3314" y="433"/>
                  </a:lnTo>
                  <a:lnTo>
                    <a:pt x="4275" y="145"/>
                  </a:lnTo>
                  <a:lnTo>
                    <a:pt x="5235" y="1"/>
                  </a:lnTo>
                  <a:lnTo>
                    <a:pt x="5716" y="1"/>
                  </a:lnTo>
                  <a:lnTo>
                    <a:pt x="6148" y="1"/>
                  </a:lnTo>
                  <a:lnTo>
                    <a:pt x="6580" y="49"/>
                  </a:lnTo>
                  <a:lnTo>
                    <a:pt x="6964" y="97"/>
                  </a:lnTo>
                  <a:lnTo>
                    <a:pt x="6964" y="97"/>
                  </a:lnTo>
                  <a:lnTo>
                    <a:pt x="7204" y="193"/>
                  </a:lnTo>
                  <a:lnTo>
                    <a:pt x="7493" y="337"/>
                  </a:lnTo>
                  <a:lnTo>
                    <a:pt x="7781" y="529"/>
                  </a:lnTo>
                  <a:lnTo>
                    <a:pt x="8021" y="769"/>
                  </a:lnTo>
                  <a:lnTo>
                    <a:pt x="8549" y="1298"/>
                  </a:lnTo>
                  <a:lnTo>
                    <a:pt x="9077" y="1970"/>
                  </a:lnTo>
                  <a:lnTo>
                    <a:pt x="9606" y="2690"/>
                  </a:lnTo>
                  <a:lnTo>
                    <a:pt x="10086" y="3507"/>
                  </a:lnTo>
                  <a:lnTo>
                    <a:pt x="10566" y="4419"/>
                  </a:lnTo>
                  <a:lnTo>
                    <a:pt x="10998" y="5332"/>
                  </a:lnTo>
                  <a:lnTo>
                    <a:pt x="11431" y="6244"/>
                  </a:lnTo>
                  <a:lnTo>
                    <a:pt x="11767" y="7157"/>
                  </a:lnTo>
                  <a:lnTo>
                    <a:pt x="12103" y="8021"/>
                  </a:lnTo>
                  <a:lnTo>
                    <a:pt x="12343" y="8886"/>
                  </a:lnTo>
                  <a:lnTo>
                    <a:pt x="12583" y="9606"/>
                  </a:lnTo>
                  <a:lnTo>
                    <a:pt x="12727" y="10278"/>
                  </a:lnTo>
                  <a:lnTo>
                    <a:pt x="12823" y="10855"/>
                  </a:lnTo>
                  <a:lnTo>
                    <a:pt x="12823" y="11239"/>
                  </a:lnTo>
                  <a:lnTo>
                    <a:pt x="1153" y="154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9"/>
            <p:cNvSpPr/>
            <p:nvPr/>
          </p:nvSpPr>
          <p:spPr>
            <a:xfrm>
              <a:off x="749575" y="3226075"/>
              <a:ext cx="199325" cy="133300"/>
            </a:xfrm>
            <a:custGeom>
              <a:avLst/>
              <a:gdLst/>
              <a:ahLst/>
              <a:cxnLst/>
              <a:rect l="l" t="t" r="r" b="b"/>
              <a:pathLst>
                <a:path w="7973" h="5332" extrusionOk="0">
                  <a:moveTo>
                    <a:pt x="5668" y="0"/>
                  </a:moveTo>
                  <a:lnTo>
                    <a:pt x="913" y="1729"/>
                  </a:lnTo>
                  <a:lnTo>
                    <a:pt x="721" y="2017"/>
                  </a:lnTo>
                  <a:lnTo>
                    <a:pt x="385" y="2738"/>
                  </a:lnTo>
                  <a:lnTo>
                    <a:pt x="193" y="3170"/>
                  </a:lnTo>
                  <a:lnTo>
                    <a:pt x="97" y="3650"/>
                  </a:lnTo>
                  <a:lnTo>
                    <a:pt x="1" y="4130"/>
                  </a:lnTo>
                  <a:lnTo>
                    <a:pt x="49" y="4323"/>
                  </a:lnTo>
                  <a:lnTo>
                    <a:pt x="97" y="4563"/>
                  </a:lnTo>
                  <a:lnTo>
                    <a:pt x="673" y="4707"/>
                  </a:lnTo>
                  <a:lnTo>
                    <a:pt x="1970" y="5043"/>
                  </a:lnTo>
                  <a:lnTo>
                    <a:pt x="2690" y="5235"/>
                  </a:lnTo>
                  <a:lnTo>
                    <a:pt x="3314" y="5331"/>
                  </a:lnTo>
                  <a:lnTo>
                    <a:pt x="3795" y="5331"/>
                  </a:lnTo>
                  <a:lnTo>
                    <a:pt x="3939" y="5283"/>
                  </a:lnTo>
                  <a:lnTo>
                    <a:pt x="3987" y="5235"/>
                  </a:lnTo>
                  <a:lnTo>
                    <a:pt x="4083" y="4947"/>
                  </a:lnTo>
                  <a:lnTo>
                    <a:pt x="4083" y="4563"/>
                  </a:lnTo>
                  <a:lnTo>
                    <a:pt x="4083" y="3650"/>
                  </a:lnTo>
                  <a:lnTo>
                    <a:pt x="3939" y="2498"/>
                  </a:lnTo>
                  <a:lnTo>
                    <a:pt x="4179" y="2834"/>
                  </a:lnTo>
                  <a:lnTo>
                    <a:pt x="4707" y="3554"/>
                  </a:lnTo>
                  <a:lnTo>
                    <a:pt x="4995" y="3938"/>
                  </a:lnTo>
                  <a:lnTo>
                    <a:pt x="5332" y="4226"/>
                  </a:lnTo>
                  <a:lnTo>
                    <a:pt x="5620" y="4419"/>
                  </a:lnTo>
                  <a:lnTo>
                    <a:pt x="5716" y="4467"/>
                  </a:lnTo>
                  <a:lnTo>
                    <a:pt x="5812" y="4467"/>
                  </a:lnTo>
                  <a:lnTo>
                    <a:pt x="6052" y="4323"/>
                  </a:lnTo>
                  <a:lnTo>
                    <a:pt x="6388" y="4082"/>
                  </a:lnTo>
                  <a:lnTo>
                    <a:pt x="6772" y="3794"/>
                  </a:lnTo>
                  <a:lnTo>
                    <a:pt x="7156" y="3458"/>
                  </a:lnTo>
                  <a:lnTo>
                    <a:pt x="7541" y="3074"/>
                  </a:lnTo>
                  <a:lnTo>
                    <a:pt x="7781" y="2690"/>
                  </a:lnTo>
                  <a:lnTo>
                    <a:pt x="7877" y="2546"/>
                  </a:lnTo>
                  <a:lnTo>
                    <a:pt x="7925" y="2401"/>
                  </a:lnTo>
                  <a:lnTo>
                    <a:pt x="7973" y="2257"/>
                  </a:lnTo>
                  <a:lnTo>
                    <a:pt x="7925" y="2113"/>
                  </a:lnTo>
                  <a:lnTo>
                    <a:pt x="7733" y="1873"/>
                  </a:lnTo>
                  <a:lnTo>
                    <a:pt x="7445" y="1537"/>
                  </a:lnTo>
                  <a:lnTo>
                    <a:pt x="6676" y="817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9"/>
            <p:cNvSpPr/>
            <p:nvPr/>
          </p:nvSpPr>
          <p:spPr>
            <a:xfrm>
              <a:off x="749575" y="3226075"/>
              <a:ext cx="199325" cy="133300"/>
            </a:xfrm>
            <a:custGeom>
              <a:avLst/>
              <a:gdLst/>
              <a:ahLst/>
              <a:cxnLst/>
              <a:rect l="l" t="t" r="r" b="b"/>
              <a:pathLst>
                <a:path w="7973" h="5332" fill="none" extrusionOk="0">
                  <a:moveTo>
                    <a:pt x="913" y="1729"/>
                  </a:moveTo>
                  <a:lnTo>
                    <a:pt x="913" y="1729"/>
                  </a:lnTo>
                  <a:lnTo>
                    <a:pt x="721" y="2017"/>
                  </a:lnTo>
                  <a:lnTo>
                    <a:pt x="385" y="2738"/>
                  </a:lnTo>
                  <a:lnTo>
                    <a:pt x="193" y="3170"/>
                  </a:lnTo>
                  <a:lnTo>
                    <a:pt x="97" y="3650"/>
                  </a:lnTo>
                  <a:lnTo>
                    <a:pt x="1" y="4130"/>
                  </a:lnTo>
                  <a:lnTo>
                    <a:pt x="49" y="4323"/>
                  </a:lnTo>
                  <a:lnTo>
                    <a:pt x="97" y="4563"/>
                  </a:lnTo>
                  <a:lnTo>
                    <a:pt x="97" y="4563"/>
                  </a:lnTo>
                  <a:lnTo>
                    <a:pt x="673" y="4707"/>
                  </a:lnTo>
                  <a:lnTo>
                    <a:pt x="1970" y="5043"/>
                  </a:lnTo>
                  <a:lnTo>
                    <a:pt x="2690" y="5235"/>
                  </a:lnTo>
                  <a:lnTo>
                    <a:pt x="3314" y="5331"/>
                  </a:lnTo>
                  <a:lnTo>
                    <a:pt x="3795" y="5331"/>
                  </a:lnTo>
                  <a:lnTo>
                    <a:pt x="3939" y="5283"/>
                  </a:lnTo>
                  <a:lnTo>
                    <a:pt x="3987" y="5235"/>
                  </a:lnTo>
                  <a:lnTo>
                    <a:pt x="3987" y="5235"/>
                  </a:lnTo>
                  <a:lnTo>
                    <a:pt x="4083" y="4947"/>
                  </a:lnTo>
                  <a:lnTo>
                    <a:pt x="4083" y="4563"/>
                  </a:lnTo>
                  <a:lnTo>
                    <a:pt x="4083" y="3650"/>
                  </a:lnTo>
                  <a:lnTo>
                    <a:pt x="3939" y="2498"/>
                  </a:lnTo>
                  <a:lnTo>
                    <a:pt x="3939" y="2498"/>
                  </a:lnTo>
                  <a:lnTo>
                    <a:pt x="4179" y="2834"/>
                  </a:lnTo>
                  <a:lnTo>
                    <a:pt x="4707" y="3554"/>
                  </a:lnTo>
                  <a:lnTo>
                    <a:pt x="4995" y="3938"/>
                  </a:lnTo>
                  <a:lnTo>
                    <a:pt x="5332" y="4226"/>
                  </a:lnTo>
                  <a:lnTo>
                    <a:pt x="5620" y="4419"/>
                  </a:lnTo>
                  <a:lnTo>
                    <a:pt x="5716" y="4467"/>
                  </a:lnTo>
                  <a:lnTo>
                    <a:pt x="5812" y="4467"/>
                  </a:lnTo>
                  <a:lnTo>
                    <a:pt x="5812" y="4467"/>
                  </a:lnTo>
                  <a:lnTo>
                    <a:pt x="6052" y="4323"/>
                  </a:lnTo>
                  <a:lnTo>
                    <a:pt x="6388" y="4082"/>
                  </a:lnTo>
                  <a:lnTo>
                    <a:pt x="6772" y="3794"/>
                  </a:lnTo>
                  <a:lnTo>
                    <a:pt x="7156" y="3458"/>
                  </a:lnTo>
                  <a:lnTo>
                    <a:pt x="7541" y="3074"/>
                  </a:lnTo>
                  <a:lnTo>
                    <a:pt x="7781" y="2690"/>
                  </a:lnTo>
                  <a:lnTo>
                    <a:pt x="7877" y="2546"/>
                  </a:lnTo>
                  <a:lnTo>
                    <a:pt x="7925" y="2401"/>
                  </a:lnTo>
                  <a:lnTo>
                    <a:pt x="7973" y="2257"/>
                  </a:lnTo>
                  <a:lnTo>
                    <a:pt x="7925" y="2113"/>
                  </a:lnTo>
                  <a:lnTo>
                    <a:pt x="7925" y="2113"/>
                  </a:lnTo>
                  <a:lnTo>
                    <a:pt x="7733" y="1873"/>
                  </a:lnTo>
                  <a:lnTo>
                    <a:pt x="7445" y="1537"/>
                  </a:lnTo>
                  <a:lnTo>
                    <a:pt x="6676" y="817"/>
                  </a:lnTo>
                  <a:lnTo>
                    <a:pt x="5668" y="0"/>
                  </a:lnTo>
                  <a:lnTo>
                    <a:pt x="913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9"/>
            <p:cNvSpPr/>
            <p:nvPr/>
          </p:nvSpPr>
          <p:spPr>
            <a:xfrm>
              <a:off x="816825" y="3245275"/>
              <a:ext cx="45650" cy="51650"/>
            </a:xfrm>
            <a:custGeom>
              <a:avLst/>
              <a:gdLst/>
              <a:ahLst/>
              <a:cxnLst/>
              <a:rect l="l" t="t" r="r" b="b"/>
              <a:pathLst>
                <a:path w="1826" h="2066" extrusionOk="0">
                  <a:moveTo>
                    <a:pt x="1393" y="1"/>
                  </a:moveTo>
                  <a:lnTo>
                    <a:pt x="0" y="385"/>
                  </a:lnTo>
                  <a:lnTo>
                    <a:pt x="288" y="2066"/>
                  </a:lnTo>
                  <a:lnTo>
                    <a:pt x="1825" y="1537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9"/>
            <p:cNvSpPr/>
            <p:nvPr/>
          </p:nvSpPr>
          <p:spPr>
            <a:xfrm>
              <a:off x="816825" y="3245275"/>
              <a:ext cx="45650" cy="51650"/>
            </a:xfrm>
            <a:custGeom>
              <a:avLst/>
              <a:gdLst/>
              <a:ahLst/>
              <a:cxnLst/>
              <a:rect l="l" t="t" r="r" b="b"/>
              <a:pathLst>
                <a:path w="1826" h="2066" fill="none" extrusionOk="0">
                  <a:moveTo>
                    <a:pt x="1393" y="1"/>
                  </a:moveTo>
                  <a:lnTo>
                    <a:pt x="1825" y="1537"/>
                  </a:lnTo>
                  <a:lnTo>
                    <a:pt x="288" y="2066"/>
                  </a:lnTo>
                  <a:lnTo>
                    <a:pt x="0" y="385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9"/>
            <p:cNvSpPr/>
            <p:nvPr/>
          </p:nvSpPr>
          <p:spPr>
            <a:xfrm>
              <a:off x="821625" y="3274100"/>
              <a:ext cx="40850" cy="22825"/>
            </a:xfrm>
            <a:custGeom>
              <a:avLst/>
              <a:gdLst/>
              <a:ahLst/>
              <a:cxnLst/>
              <a:rect l="l" t="t" r="r" b="b"/>
              <a:pathLst>
                <a:path w="1634" h="913" extrusionOk="0">
                  <a:moveTo>
                    <a:pt x="1537" y="0"/>
                  </a:moveTo>
                  <a:lnTo>
                    <a:pt x="240" y="192"/>
                  </a:lnTo>
                  <a:lnTo>
                    <a:pt x="0" y="240"/>
                  </a:lnTo>
                  <a:lnTo>
                    <a:pt x="96" y="913"/>
                  </a:lnTo>
                  <a:lnTo>
                    <a:pt x="1633" y="384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59"/>
            <p:cNvSpPr/>
            <p:nvPr/>
          </p:nvSpPr>
          <p:spPr>
            <a:xfrm>
              <a:off x="821625" y="3274100"/>
              <a:ext cx="40850" cy="22825"/>
            </a:xfrm>
            <a:custGeom>
              <a:avLst/>
              <a:gdLst/>
              <a:ahLst/>
              <a:cxnLst/>
              <a:rect l="l" t="t" r="r" b="b"/>
              <a:pathLst>
                <a:path w="1634" h="913" fill="none" extrusionOk="0">
                  <a:moveTo>
                    <a:pt x="1537" y="0"/>
                  </a:moveTo>
                  <a:lnTo>
                    <a:pt x="240" y="192"/>
                  </a:lnTo>
                  <a:lnTo>
                    <a:pt x="240" y="192"/>
                  </a:lnTo>
                  <a:lnTo>
                    <a:pt x="0" y="240"/>
                  </a:lnTo>
                  <a:lnTo>
                    <a:pt x="96" y="913"/>
                  </a:lnTo>
                  <a:lnTo>
                    <a:pt x="1633" y="384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59"/>
            <p:cNvSpPr/>
            <p:nvPr/>
          </p:nvSpPr>
          <p:spPr>
            <a:xfrm>
              <a:off x="995700" y="29619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306" y="1"/>
                  </a:moveTo>
                  <a:lnTo>
                    <a:pt x="2066" y="97"/>
                  </a:lnTo>
                  <a:lnTo>
                    <a:pt x="1778" y="193"/>
                  </a:lnTo>
                  <a:lnTo>
                    <a:pt x="1490" y="289"/>
                  </a:lnTo>
                  <a:lnTo>
                    <a:pt x="1250" y="433"/>
                  </a:lnTo>
                  <a:lnTo>
                    <a:pt x="1057" y="625"/>
                  </a:lnTo>
                  <a:lnTo>
                    <a:pt x="817" y="817"/>
                  </a:lnTo>
                  <a:lnTo>
                    <a:pt x="481" y="1297"/>
                  </a:lnTo>
                  <a:lnTo>
                    <a:pt x="241" y="1778"/>
                  </a:lnTo>
                  <a:lnTo>
                    <a:pt x="49" y="2354"/>
                  </a:lnTo>
                  <a:lnTo>
                    <a:pt x="1" y="2978"/>
                  </a:lnTo>
                  <a:lnTo>
                    <a:pt x="1" y="3266"/>
                  </a:lnTo>
                  <a:lnTo>
                    <a:pt x="49" y="3603"/>
                  </a:lnTo>
                  <a:lnTo>
                    <a:pt x="97" y="3939"/>
                  </a:lnTo>
                  <a:lnTo>
                    <a:pt x="193" y="4227"/>
                  </a:lnTo>
                  <a:lnTo>
                    <a:pt x="481" y="4755"/>
                  </a:lnTo>
                  <a:lnTo>
                    <a:pt x="817" y="5235"/>
                  </a:lnTo>
                  <a:lnTo>
                    <a:pt x="1250" y="5620"/>
                  </a:lnTo>
                  <a:lnTo>
                    <a:pt x="1730" y="5956"/>
                  </a:lnTo>
                  <a:lnTo>
                    <a:pt x="2018" y="6052"/>
                  </a:lnTo>
                  <a:lnTo>
                    <a:pt x="2258" y="6148"/>
                  </a:lnTo>
                  <a:lnTo>
                    <a:pt x="2546" y="6196"/>
                  </a:lnTo>
                  <a:lnTo>
                    <a:pt x="2834" y="6244"/>
                  </a:lnTo>
                  <a:lnTo>
                    <a:pt x="3123" y="6244"/>
                  </a:lnTo>
                  <a:lnTo>
                    <a:pt x="3411" y="6196"/>
                  </a:lnTo>
                  <a:lnTo>
                    <a:pt x="3699" y="6148"/>
                  </a:lnTo>
                  <a:lnTo>
                    <a:pt x="3987" y="6052"/>
                  </a:lnTo>
                  <a:lnTo>
                    <a:pt x="4227" y="5908"/>
                  </a:lnTo>
                  <a:lnTo>
                    <a:pt x="4467" y="5764"/>
                  </a:lnTo>
                  <a:lnTo>
                    <a:pt x="4707" y="5572"/>
                  </a:lnTo>
                  <a:lnTo>
                    <a:pt x="4899" y="5380"/>
                  </a:lnTo>
                  <a:lnTo>
                    <a:pt x="5284" y="4947"/>
                  </a:lnTo>
                  <a:lnTo>
                    <a:pt x="5524" y="4419"/>
                  </a:lnTo>
                  <a:lnTo>
                    <a:pt x="5716" y="3843"/>
                  </a:lnTo>
                  <a:lnTo>
                    <a:pt x="5764" y="3218"/>
                  </a:lnTo>
                  <a:lnTo>
                    <a:pt x="5764" y="2930"/>
                  </a:lnTo>
                  <a:lnTo>
                    <a:pt x="5716" y="2594"/>
                  </a:lnTo>
                  <a:lnTo>
                    <a:pt x="5620" y="2306"/>
                  </a:lnTo>
                  <a:lnTo>
                    <a:pt x="5524" y="1970"/>
                  </a:lnTo>
                  <a:lnTo>
                    <a:pt x="5284" y="1441"/>
                  </a:lnTo>
                  <a:lnTo>
                    <a:pt x="4899" y="961"/>
                  </a:lnTo>
                  <a:lnTo>
                    <a:pt x="4467" y="577"/>
                  </a:lnTo>
                  <a:lnTo>
                    <a:pt x="3987" y="241"/>
                  </a:lnTo>
                  <a:lnTo>
                    <a:pt x="3747" y="145"/>
                  </a:lnTo>
                  <a:lnTo>
                    <a:pt x="3459" y="49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9"/>
            <p:cNvSpPr/>
            <p:nvPr/>
          </p:nvSpPr>
          <p:spPr>
            <a:xfrm>
              <a:off x="995700" y="29619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5716" y="2594"/>
                  </a:moveTo>
                  <a:lnTo>
                    <a:pt x="5716" y="2594"/>
                  </a:lnTo>
                  <a:lnTo>
                    <a:pt x="5764" y="2930"/>
                  </a:lnTo>
                  <a:lnTo>
                    <a:pt x="5764" y="3218"/>
                  </a:lnTo>
                  <a:lnTo>
                    <a:pt x="5716" y="3843"/>
                  </a:lnTo>
                  <a:lnTo>
                    <a:pt x="5524" y="4419"/>
                  </a:lnTo>
                  <a:lnTo>
                    <a:pt x="5284" y="4947"/>
                  </a:lnTo>
                  <a:lnTo>
                    <a:pt x="4899" y="5380"/>
                  </a:lnTo>
                  <a:lnTo>
                    <a:pt x="4707" y="5572"/>
                  </a:lnTo>
                  <a:lnTo>
                    <a:pt x="4467" y="5764"/>
                  </a:lnTo>
                  <a:lnTo>
                    <a:pt x="4227" y="5908"/>
                  </a:lnTo>
                  <a:lnTo>
                    <a:pt x="3987" y="6052"/>
                  </a:lnTo>
                  <a:lnTo>
                    <a:pt x="3699" y="6148"/>
                  </a:lnTo>
                  <a:lnTo>
                    <a:pt x="3411" y="6196"/>
                  </a:lnTo>
                  <a:lnTo>
                    <a:pt x="3411" y="6196"/>
                  </a:lnTo>
                  <a:lnTo>
                    <a:pt x="3123" y="6244"/>
                  </a:lnTo>
                  <a:lnTo>
                    <a:pt x="2834" y="6244"/>
                  </a:lnTo>
                  <a:lnTo>
                    <a:pt x="2546" y="6196"/>
                  </a:lnTo>
                  <a:lnTo>
                    <a:pt x="2258" y="6148"/>
                  </a:lnTo>
                  <a:lnTo>
                    <a:pt x="2018" y="6052"/>
                  </a:lnTo>
                  <a:lnTo>
                    <a:pt x="1730" y="5956"/>
                  </a:lnTo>
                  <a:lnTo>
                    <a:pt x="1250" y="5620"/>
                  </a:lnTo>
                  <a:lnTo>
                    <a:pt x="817" y="5235"/>
                  </a:lnTo>
                  <a:lnTo>
                    <a:pt x="481" y="4755"/>
                  </a:lnTo>
                  <a:lnTo>
                    <a:pt x="193" y="4227"/>
                  </a:lnTo>
                  <a:lnTo>
                    <a:pt x="97" y="3939"/>
                  </a:lnTo>
                  <a:lnTo>
                    <a:pt x="49" y="3603"/>
                  </a:lnTo>
                  <a:lnTo>
                    <a:pt x="49" y="3603"/>
                  </a:lnTo>
                  <a:lnTo>
                    <a:pt x="1" y="3266"/>
                  </a:lnTo>
                  <a:lnTo>
                    <a:pt x="1" y="2978"/>
                  </a:lnTo>
                  <a:lnTo>
                    <a:pt x="49" y="2354"/>
                  </a:lnTo>
                  <a:lnTo>
                    <a:pt x="241" y="1778"/>
                  </a:lnTo>
                  <a:lnTo>
                    <a:pt x="481" y="1297"/>
                  </a:lnTo>
                  <a:lnTo>
                    <a:pt x="817" y="817"/>
                  </a:lnTo>
                  <a:lnTo>
                    <a:pt x="1057" y="625"/>
                  </a:lnTo>
                  <a:lnTo>
                    <a:pt x="1250" y="433"/>
                  </a:lnTo>
                  <a:lnTo>
                    <a:pt x="1490" y="289"/>
                  </a:lnTo>
                  <a:lnTo>
                    <a:pt x="1778" y="193"/>
                  </a:lnTo>
                  <a:lnTo>
                    <a:pt x="2066" y="97"/>
                  </a:lnTo>
                  <a:lnTo>
                    <a:pt x="2306" y="1"/>
                  </a:lnTo>
                  <a:lnTo>
                    <a:pt x="2306" y="1"/>
                  </a:lnTo>
                  <a:lnTo>
                    <a:pt x="2642" y="1"/>
                  </a:lnTo>
                  <a:lnTo>
                    <a:pt x="2930" y="1"/>
                  </a:lnTo>
                  <a:lnTo>
                    <a:pt x="3219" y="1"/>
                  </a:lnTo>
                  <a:lnTo>
                    <a:pt x="3459" y="49"/>
                  </a:lnTo>
                  <a:lnTo>
                    <a:pt x="3747" y="145"/>
                  </a:lnTo>
                  <a:lnTo>
                    <a:pt x="3987" y="241"/>
                  </a:lnTo>
                  <a:lnTo>
                    <a:pt x="4467" y="577"/>
                  </a:lnTo>
                  <a:lnTo>
                    <a:pt x="4899" y="961"/>
                  </a:lnTo>
                  <a:lnTo>
                    <a:pt x="5284" y="1441"/>
                  </a:lnTo>
                  <a:lnTo>
                    <a:pt x="5524" y="1970"/>
                  </a:lnTo>
                  <a:lnTo>
                    <a:pt x="5620" y="2306"/>
                  </a:lnTo>
                  <a:lnTo>
                    <a:pt x="5716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9"/>
            <p:cNvSpPr/>
            <p:nvPr/>
          </p:nvSpPr>
          <p:spPr>
            <a:xfrm>
              <a:off x="1066550" y="2999150"/>
              <a:ext cx="55250" cy="85275"/>
            </a:xfrm>
            <a:custGeom>
              <a:avLst/>
              <a:gdLst/>
              <a:ahLst/>
              <a:cxnLst/>
              <a:rect l="l" t="t" r="r" b="b"/>
              <a:pathLst>
                <a:path w="2210" h="3411" extrusionOk="0">
                  <a:moveTo>
                    <a:pt x="1345" y="0"/>
                  </a:moveTo>
                  <a:lnTo>
                    <a:pt x="1105" y="673"/>
                  </a:lnTo>
                  <a:lnTo>
                    <a:pt x="817" y="1393"/>
                  </a:lnTo>
                  <a:lnTo>
                    <a:pt x="433" y="211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289" y="3362"/>
                  </a:lnTo>
                  <a:lnTo>
                    <a:pt x="529" y="3410"/>
                  </a:lnTo>
                  <a:lnTo>
                    <a:pt x="817" y="3362"/>
                  </a:lnTo>
                  <a:lnTo>
                    <a:pt x="1153" y="3266"/>
                  </a:lnTo>
                  <a:lnTo>
                    <a:pt x="1441" y="3122"/>
                  </a:lnTo>
                  <a:lnTo>
                    <a:pt x="1681" y="2882"/>
                  </a:lnTo>
                  <a:lnTo>
                    <a:pt x="1921" y="2642"/>
                  </a:lnTo>
                  <a:lnTo>
                    <a:pt x="2065" y="2306"/>
                  </a:lnTo>
                  <a:lnTo>
                    <a:pt x="2162" y="1970"/>
                  </a:lnTo>
                  <a:lnTo>
                    <a:pt x="2210" y="1633"/>
                  </a:lnTo>
                  <a:lnTo>
                    <a:pt x="2162" y="1249"/>
                  </a:lnTo>
                  <a:lnTo>
                    <a:pt x="2065" y="865"/>
                  </a:lnTo>
                  <a:lnTo>
                    <a:pt x="1873" y="529"/>
                  </a:lnTo>
                  <a:lnTo>
                    <a:pt x="1633" y="241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9"/>
            <p:cNvSpPr/>
            <p:nvPr/>
          </p:nvSpPr>
          <p:spPr>
            <a:xfrm>
              <a:off x="1066550" y="2999150"/>
              <a:ext cx="55250" cy="85275"/>
            </a:xfrm>
            <a:custGeom>
              <a:avLst/>
              <a:gdLst/>
              <a:ahLst/>
              <a:cxnLst/>
              <a:rect l="l" t="t" r="r" b="b"/>
              <a:pathLst>
                <a:path w="2210" h="3411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105" y="673"/>
                  </a:lnTo>
                  <a:lnTo>
                    <a:pt x="817" y="1393"/>
                  </a:lnTo>
                  <a:lnTo>
                    <a:pt x="433" y="2114"/>
                  </a:lnTo>
                  <a:lnTo>
                    <a:pt x="0" y="283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289" y="3362"/>
                  </a:lnTo>
                  <a:lnTo>
                    <a:pt x="529" y="3410"/>
                  </a:lnTo>
                  <a:lnTo>
                    <a:pt x="529" y="3410"/>
                  </a:lnTo>
                  <a:lnTo>
                    <a:pt x="817" y="3362"/>
                  </a:lnTo>
                  <a:lnTo>
                    <a:pt x="817" y="3362"/>
                  </a:lnTo>
                  <a:lnTo>
                    <a:pt x="1153" y="3266"/>
                  </a:lnTo>
                  <a:lnTo>
                    <a:pt x="1441" y="3122"/>
                  </a:lnTo>
                  <a:lnTo>
                    <a:pt x="1681" y="2882"/>
                  </a:lnTo>
                  <a:lnTo>
                    <a:pt x="1921" y="2642"/>
                  </a:lnTo>
                  <a:lnTo>
                    <a:pt x="2065" y="2306"/>
                  </a:lnTo>
                  <a:lnTo>
                    <a:pt x="2162" y="1970"/>
                  </a:lnTo>
                  <a:lnTo>
                    <a:pt x="2210" y="1633"/>
                  </a:lnTo>
                  <a:lnTo>
                    <a:pt x="2162" y="1249"/>
                  </a:lnTo>
                  <a:lnTo>
                    <a:pt x="2162" y="1249"/>
                  </a:lnTo>
                  <a:lnTo>
                    <a:pt x="2065" y="865"/>
                  </a:lnTo>
                  <a:lnTo>
                    <a:pt x="1873" y="529"/>
                  </a:lnTo>
                  <a:lnTo>
                    <a:pt x="1633" y="241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9"/>
            <p:cNvSpPr/>
            <p:nvPr/>
          </p:nvSpPr>
          <p:spPr>
            <a:xfrm>
              <a:off x="594700" y="2834675"/>
              <a:ext cx="471875" cy="447850"/>
            </a:xfrm>
            <a:custGeom>
              <a:avLst/>
              <a:gdLst/>
              <a:ahLst/>
              <a:cxnLst/>
              <a:rect l="l" t="t" r="r" b="b"/>
              <a:pathLst>
                <a:path w="18875" h="17914" extrusionOk="0">
                  <a:moveTo>
                    <a:pt x="10374" y="0"/>
                  </a:moveTo>
                  <a:lnTo>
                    <a:pt x="9606" y="96"/>
                  </a:lnTo>
                  <a:lnTo>
                    <a:pt x="5667" y="1057"/>
                  </a:lnTo>
                  <a:lnTo>
                    <a:pt x="4755" y="1201"/>
                  </a:lnTo>
                  <a:lnTo>
                    <a:pt x="3891" y="1393"/>
                  </a:lnTo>
                  <a:lnTo>
                    <a:pt x="3170" y="1681"/>
                  </a:lnTo>
                  <a:lnTo>
                    <a:pt x="2546" y="2065"/>
                  </a:lnTo>
                  <a:lnTo>
                    <a:pt x="1970" y="2545"/>
                  </a:lnTo>
                  <a:lnTo>
                    <a:pt x="1489" y="3074"/>
                  </a:lnTo>
                  <a:lnTo>
                    <a:pt x="1057" y="3650"/>
                  </a:lnTo>
                  <a:lnTo>
                    <a:pt x="721" y="4274"/>
                  </a:lnTo>
                  <a:lnTo>
                    <a:pt x="481" y="4947"/>
                  </a:lnTo>
                  <a:lnTo>
                    <a:pt x="241" y="5667"/>
                  </a:lnTo>
                  <a:lnTo>
                    <a:pt x="97" y="6435"/>
                  </a:lnTo>
                  <a:lnTo>
                    <a:pt x="49" y="7204"/>
                  </a:lnTo>
                  <a:lnTo>
                    <a:pt x="0" y="7972"/>
                  </a:lnTo>
                  <a:lnTo>
                    <a:pt x="49" y="8741"/>
                  </a:lnTo>
                  <a:lnTo>
                    <a:pt x="97" y="9557"/>
                  </a:lnTo>
                  <a:lnTo>
                    <a:pt x="241" y="10325"/>
                  </a:lnTo>
                  <a:lnTo>
                    <a:pt x="433" y="11574"/>
                  </a:lnTo>
                  <a:lnTo>
                    <a:pt x="385" y="12006"/>
                  </a:lnTo>
                  <a:lnTo>
                    <a:pt x="385" y="12391"/>
                  </a:lnTo>
                  <a:lnTo>
                    <a:pt x="433" y="12775"/>
                  </a:lnTo>
                  <a:lnTo>
                    <a:pt x="481" y="13159"/>
                  </a:lnTo>
                  <a:lnTo>
                    <a:pt x="577" y="13543"/>
                  </a:lnTo>
                  <a:lnTo>
                    <a:pt x="673" y="13879"/>
                  </a:lnTo>
                  <a:lnTo>
                    <a:pt x="817" y="14264"/>
                  </a:lnTo>
                  <a:lnTo>
                    <a:pt x="961" y="14552"/>
                  </a:lnTo>
                  <a:lnTo>
                    <a:pt x="1393" y="15176"/>
                  </a:lnTo>
                  <a:lnTo>
                    <a:pt x="1873" y="15752"/>
                  </a:lnTo>
                  <a:lnTo>
                    <a:pt x="2450" y="16233"/>
                  </a:lnTo>
                  <a:lnTo>
                    <a:pt x="3074" y="16665"/>
                  </a:lnTo>
                  <a:lnTo>
                    <a:pt x="3794" y="17049"/>
                  </a:lnTo>
                  <a:lnTo>
                    <a:pt x="4515" y="17337"/>
                  </a:lnTo>
                  <a:lnTo>
                    <a:pt x="5283" y="17577"/>
                  </a:lnTo>
                  <a:lnTo>
                    <a:pt x="6100" y="17769"/>
                  </a:lnTo>
                  <a:lnTo>
                    <a:pt x="6916" y="17865"/>
                  </a:lnTo>
                  <a:lnTo>
                    <a:pt x="7733" y="17913"/>
                  </a:lnTo>
                  <a:lnTo>
                    <a:pt x="8501" y="17865"/>
                  </a:lnTo>
                  <a:lnTo>
                    <a:pt x="9317" y="17769"/>
                  </a:lnTo>
                  <a:lnTo>
                    <a:pt x="12535" y="17193"/>
                  </a:lnTo>
                  <a:lnTo>
                    <a:pt x="13303" y="17049"/>
                  </a:lnTo>
                  <a:lnTo>
                    <a:pt x="14024" y="16809"/>
                  </a:lnTo>
                  <a:lnTo>
                    <a:pt x="14744" y="16473"/>
                  </a:lnTo>
                  <a:lnTo>
                    <a:pt x="15369" y="16088"/>
                  </a:lnTo>
                  <a:lnTo>
                    <a:pt x="15993" y="15656"/>
                  </a:lnTo>
                  <a:lnTo>
                    <a:pt x="16521" y="15176"/>
                  </a:lnTo>
                  <a:lnTo>
                    <a:pt x="17049" y="14648"/>
                  </a:lnTo>
                  <a:lnTo>
                    <a:pt x="17482" y="14071"/>
                  </a:lnTo>
                  <a:lnTo>
                    <a:pt x="17866" y="13447"/>
                  </a:lnTo>
                  <a:lnTo>
                    <a:pt x="18202" y="12775"/>
                  </a:lnTo>
                  <a:lnTo>
                    <a:pt x="18490" y="12102"/>
                  </a:lnTo>
                  <a:lnTo>
                    <a:pt x="18682" y="11382"/>
                  </a:lnTo>
                  <a:lnTo>
                    <a:pt x="18826" y="10662"/>
                  </a:lnTo>
                  <a:lnTo>
                    <a:pt x="18874" y="9893"/>
                  </a:lnTo>
                  <a:lnTo>
                    <a:pt x="18874" y="9125"/>
                  </a:lnTo>
                  <a:lnTo>
                    <a:pt x="18778" y="8356"/>
                  </a:lnTo>
                  <a:lnTo>
                    <a:pt x="18538" y="7108"/>
                  </a:lnTo>
                  <a:lnTo>
                    <a:pt x="18346" y="6339"/>
                  </a:lnTo>
                  <a:lnTo>
                    <a:pt x="18106" y="5571"/>
                  </a:lnTo>
                  <a:lnTo>
                    <a:pt x="17818" y="4851"/>
                  </a:lnTo>
                  <a:lnTo>
                    <a:pt x="17434" y="4130"/>
                  </a:lnTo>
                  <a:lnTo>
                    <a:pt x="17001" y="3458"/>
                  </a:lnTo>
                  <a:lnTo>
                    <a:pt x="16473" y="2834"/>
                  </a:lnTo>
                  <a:lnTo>
                    <a:pt x="15945" y="2257"/>
                  </a:lnTo>
                  <a:lnTo>
                    <a:pt x="15369" y="1777"/>
                  </a:lnTo>
                  <a:lnTo>
                    <a:pt x="14744" y="1297"/>
                  </a:lnTo>
                  <a:lnTo>
                    <a:pt x="14072" y="864"/>
                  </a:lnTo>
                  <a:lnTo>
                    <a:pt x="13351" y="576"/>
                  </a:lnTo>
                  <a:lnTo>
                    <a:pt x="12631" y="288"/>
                  </a:lnTo>
                  <a:lnTo>
                    <a:pt x="11911" y="96"/>
                  </a:lnTo>
                  <a:lnTo>
                    <a:pt x="11142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9"/>
            <p:cNvSpPr/>
            <p:nvPr/>
          </p:nvSpPr>
          <p:spPr>
            <a:xfrm>
              <a:off x="594700" y="2834675"/>
              <a:ext cx="471875" cy="447850"/>
            </a:xfrm>
            <a:custGeom>
              <a:avLst/>
              <a:gdLst/>
              <a:ahLst/>
              <a:cxnLst/>
              <a:rect l="l" t="t" r="r" b="b"/>
              <a:pathLst>
                <a:path w="18875" h="17914" fill="none" extrusionOk="0">
                  <a:moveTo>
                    <a:pt x="9606" y="96"/>
                  </a:moveTo>
                  <a:lnTo>
                    <a:pt x="5667" y="1057"/>
                  </a:lnTo>
                  <a:lnTo>
                    <a:pt x="5667" y="1057"/>
                  </a:lnTo>
                  <a:lnTo>
                    <a:pt x="4755" y="1201"/>
                  </a:lnTo>
                  <a:lnTo>
                    <a:pt x="3891" y="1393"/>
                  </a:lnTo>
                  <a:lnTo>
                    <a:pt x="3170" y="1681"/>
                  </a:lnTo>
                  <a:lnTo>
                    <a:pt x="2546" y="2065"/>
                  </a:lnTo>
                  <a:lnTo>
                    <a:pt x="1970" y="2545"/>
                  </a:lnTo>
                  <a:lnTo>
                    <a:pt x="1489" y="3074"/>
                  </a:lnTo>
                  <a:lnTo>
                    <a:pt x="1057" y="3650"/>
                  </a:lnTo>
                  <a:lnTo>
                    <a:pt x="721" y="4274"/>
                  </a:lnTo>
                  <a:lnTo>
                    <a:pt x="481" y="4947"/>
                  </a:lnTo>
                  <a:lnTo>
                    <a:pt x="241" y="5667"/>
                  </a:lnTo>
                  <a:lnTo>
                    <a:pt x="97" y="6435"/>
                  </a:lnTo>
                  <a:lnTo>
                    <a:pt x="49" y="7204"/>
                  </a:lnTo>
                  <a:lnTo>
                    <a:pt x="0" y="7972"/>
                  </a:lnTo>
                  <a:lnTo>
                    <a:pt x="49" y="8741"/>
                  </a:lnTo>
                  <a:lnTo>
                    <a:pt x="97" y="9557"/>
                  </a:lnTo>
                  <a:lnTo>
                    <a:pt x="241" y="10325"/>
                  </a:lnTo>
                  <a:lnTo>
                    <a:pt x="433" y="11574"/>
                  </a:lnTo>
                  <a:lnTo>
                    <a:pt x="433" y="11574"/>
                  </a:lnTo>
                  <a:lnTo>
                    <a:pt x="385" y="12006"/>
                  </a:lnTo>
                  <a:lnTo>
                    <a:pt x="385" y="12391"/>
                  </a:lnTo>
                  <a:lnTo>
                    <a:pt x="433" y="12775"/>
                  </a:lnTo>
                  <a:lnTo>
                    <a:pt x="481" y="13159"/>
                  </a:lnTo>
                  <a:lnTo>
                    <a:pt x="577" y="13543"/>
                  </a:lnTo>
                  <a:lnTo>
                    <a:pt x="673" y="13879"/>
                  </a:lnTo>
                  <a:lnTo>
                    <a:pt x="817" y="14264"/>
                  </a:lnTo>
                  <a:lnTo>
                    <a:pt x="961" y="14552"/>
                  </a:lnTo>
                  <a:lnTo>
                    <a:pt x="1393" y="15176"/>
                  </a:lnTo>
                  <a:lnTo>
                    <a:pt x="1873" y="15752"/>
                  </a:lnTo>
                  <a:lnTo>
                    <a:pt x="2450" y="16233"/>
                  </a:lnTo>
                  <a:lnTo>
                    <a:pt x="3074" y="16665"/>
                  </a:lnTo>
                  <a:lnTo>
                    <a:pt x="3794" y="17049"/>
                  </a:lnTo>
                  <a:lnTo>
                    <a:pt x="4515" y="17337"/>
                  </a:lnTo>
                  <a:lnTo>
                    <a:pt x="5283" y="17577"/>
                  </a:lnTo>
                  <a:lnTo>
                    <a:pt x="6100" y="17769"/>
                  </a:lnTo>
                  <a:lnTo>
                    <a:pt x="6916" y="17865"/>
                  </a:lnTo>
                  <a:lnTo>
                    <a:pt x="7733" y="17913"/>
                  </a:lnTo>
                  <a:lnTo>
                    <a:pt x="8501" y="17865"/>
                  </a:lnTo>
                  <a:lnTo>
                    <a:pt x="9317" y="17769"/>
                  </a:lnTo>
                  <a:lnTo>
                    <a:pt x="12535" y="17193"/>
                  </a:lnTo>
                  <a:lnTo>
                    <a:pt x="12535" y="17193"/>
                  </a:lnTo>
                  <a:lnTo>
                    <a:pt x="13303" y="17049"/>
                  </a:lnTo>
                  <a:lnTo>
                    <a:pt x="14024" y="16809"/>
                  </a:lnTo>
                  <a:lnTo>
                    <a:pt x="14744" y="16473"/>
                  </a:lnTo>
                  <a:lnTo>
                    <a:pt x="15369" y="16088"/>
                  </a:lnTo>
                  <a:lnTo>
                    <a:pt x="15993" y="15656"/>
                  </a:lnTo>
                  <a:lnTo>
                    <a:pt x="16521" y="15176"/>
                  </a:lnTo>
                  <a:lnTo>
                    <a:pt x="17049" y="14648"/>
                  </a:lnTo>
                  <a:lnTo>
                    <a:pt x="17482" y="14071"/>
                  </a:lnTo>
                  <a:lnTo>
                    <a:pt x="17866" y="13447"/>
                  </a:lnTo>
                  <a:lnTo>
                    <a:pt x="18202" y="12775"/>
                  </a:lnTo>
                  <a:lnTo>
                    <a:pt x="18490" y="12102"/>
                  </a:lnTo>
                  <a:lnTo>
                    <a:pt x="18682" y="11382"/>
                  </a:lnTo>
                  <a:lnTo>
                    <a:pt x="18826" y="10662"/>
                  </a:lnTo>
                  <a:lnTo>
                    <a:pt x="18874" y="9893"/>
                  </a:lnTo>
                  <a:lnTo>
                    <a:pt x="18874" y="9125"/>
                  </a:lnTo>
                  <a:lnTo>
                    <a:pt x="18778" y="8356"/>
                  </a:lnTo>
                  <a:lnTo>
                    <a:pt x="18538" y="7108"/>
                  </a:lnTo>
                  <a:lnTo>
                    <a:pt x="18538" y="7108"/>
                  </a:lnTo>
                  <a:lnTo>
                    <a:pt x="18346" y="6339"/>
                  </a:lnTo>
                  <a:lnTo>
                    <a:pt x="18106" y="5571"/>
                  </a:lnTo>
                  <a:lnTo>
                    <a:pt x="17818" y="4851"/>
                  </a:lnTo>
                  <a:lnTo>
                    <a:pt x="17434" y="4130"/>
                  </a:lnTo>
                  <a:lnTo>
                    <a:pt x="17001" y="3458"/>
                  </a:lnTo>
                  <a:lnTo>
                    <a:pt x="16473" y="2834"/>
                  </a:lnTo>
                  <a:lnTo>
                    <a:pt x="15945" y="2257"/>
                  </a:lnTo>
                  <a:lnTo>
                    <a:pt x="15369" y="1777"/>
                  </a:lnTo>
                  <a:lnTo>
                    <a:pt x="14744" y="1297"/>
                  </a:lnTo>
                  <a:lnTo>
                    <a:pt x="14072" y="864"/>
                  </a:lnTo>
                  <a:lnTo>
                    <a:pt x="13351" y="576"/>
                  </a:lnTo>
                  <a:lnTo>
                    <a:pt x="12631" y="288"/>
                  </a:lnTo>
                  <a:lnTo>
                    <a:pt x="11911" y="96"/>
                  </a:lnTo>
                  <a:lnTo>
                    <a:pt x="11142" y="0"/>
                  </a:lnTo>
                  <a:lnTo>
                    <a:pt x="10374" y="0"/>
                  </a:lnTo>
                  <a:lnTo>
                    <a:pt x="9606" y="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9"/>
            <p:cNvSpPr/>
            <p:nvPr/>
          </p:nvSpPr>
          <p:spPr>
            <a:xfrm>
              <a:off x="754375" y="3097600"/>
              <a:ext cx="165725" cy="103275"/>
            </a:xfrm>
            <a:custGeom>
              <a:avLst/>
              <a:gdLst/>
              <a:ahLst/>
              <a:cxnLst/>
              <a:rect l="l" t="t" r="r" b="b"/>
              <a:pathLst>
                <a:path w="6629" h="4131" extrusionOk="0">
                  <a:moveTo>
                    <a:pt x="4851" y="1"/>
                  </a:moveTo>
                  <a:lnTo>
                    <a:pt x="4371" y="97"/>
                  </a:lnTo>
                  <a:lnTo>
                    <a:pt x="4035" y="241"/>
                  </a:lnTo>
                  <a:lnTo>
                    <a:pt x="3747" y="433"/>
                  </a:lnTo>
                  <a:lnTo>
                    <a:pt x="3315" y="817"/>
                  </a:lnTo>
                  <a:lnTo>
                    <a:pt x="3122" y="913"/>
                  </a:lnTo>
                  <a:lnTo>
                    <a:pt x="2882" y="913"/>
                  </a:lnTo>
                  <a:lnTo>
                    <a:pt x="2642" y="817"/>
                  </a:lnTo>
                  <a:lnTo>
                    <a:pt x="2354" y="673"/>
                  </a:lnTo>
                  <a:lnTo>
                    <a:pt x="1826" y="337"/>
                  </a:lnTo>
                  <a:lnTo>
                    <a:pt x="1490" y="193"/>
                  </a:lnTo>
                  <a:lnTo>
                    <a:pt x="1201" y="145"/>
                  </a:lnTo>
                  <a:lnTo>
                    <a:pt x="1009" y="145"/>
                  </a:lnTo>
                  <a:lnTo>
                    <a:pt x="865" y="193"/>
                  </a:lnTo>
                  <a:lnTo>
                    <a:pt x="673" y="241"/>
                  </a:lnTo>
                  <a:lnTo>
                    <a:pt x="481" y="337"/>
                  </a:lnTo>
                  <a:lnTo>
                    <a:pt x="337" y="529"/>
                  </a:lnTo>
                  <a:lnTo>
                    <a:pt x="193" y="721"/>
                  </a:lnTo>
                  <a:lnTo>
                    <a:pt x="97" y="1009"/>
                  </a:lnTo>
                  <a:lnTo>
                    <a:pt x="1" y="1297"/>
                  </a:lnTo>
                  <a:lnTo>
                    <a:pt x="1" y="1633"/>
                  </a:lnTo>
                  <a:lnTo>
                    <a:pt x="49" y="2018"/>
                  </a:lnTo>
                  <a:lnTo>
                    <a:pt x="145" y="2354"/>
                  </a:lnTo>
                  <a:lnTo>
                    <a:pt x="289" y="2690"/>
                  </a:lnTo>
                  <a:lnTo>
                    <a:pt x="481" y="3026"/>
                  </a:lnTo>
                  <a:lnTo>
                    <a:pt x="769" y="3362"/>
                  </a:lnTo>
                  <a:lnTo>
                    <a:pt x="1153" y="3650"/>
                  </a:lnTo>
                  <a:lnTo>
                    <a:pt x="1586" y="3843"/>
                  </a:lnTo>
                  <a:lnTo>
                    <a:pt x="2066" y="4035"/>
                  </a:lnTo>
                  <a:lnTo>
                    <a:pt x="2690" y="4131"/>
                  </a:lnTo>
                  <a:lnTo>
                    <a:pt x="3363" y="4131"/>
                  </a:lnTo>
                  <a:lnTo>
                    <a:pt x="4179" y="4083"/>
                  </a:lnTo>
                  <a:lnTo>
                    <a:pt x="4707" y="3987"/>
                  </a:lnTo>
                  <a:lnTo>
                    <a:pt x="5188" y="3795"/>
                  </a:lnTo>
                  <a:lnTo>
                    <a:pt x="5572" y="3554"/>
                  </a:lnTo>
                  <a:lnTo>
                    <a:pt x="5908" y="3314"/>
                  </a:lnTo>
                  <a:lnTo>
                    <a:pt x="6196" y="2978"/>
                  </a:lnTo>
                  <a:lnTo>
                    <a:pt x="6388" y="2642"/>
                  </a:lnTo>
                  <a:lnTo>
                    <a:pt x="6532" y="2306"/>
                  </a:lnTo>
                  <a:lnTo>
                    <a:pt x="6580" y="1970"/>
                  </a:lnTo>
                  <a:lnTo>
                    <a:pt x="6628" y="1633"/>
                  </a:lnTo>
                  <a:lnTo>
                    <a:pt x="6580" y="1297"/>
                  </a:lnTo>
                  <a:lnTo>
                    <a:pt x="6484" y="961"/>
                  </a:lnTo>
                  <a:lnTo>
                    <a:pt x="6388" y="673"/>
                  </a:lnTo>
                  <a:lnTo>
                    <a:pt x="6196" y="433"/>
                  </a:lnTo>
                  <a:lnTo>
                    <a:pt x="5956" y="241"/>
                  </a:lnTo>
                  <a:lnTo>
                    <a:pt x="5716" y="97"/>
                  </a:lnTo>
                  <a:lnTo>
                    <a:pt x="5380" y="49"/>
                  </a:lnTo>
                  <a:lnTo>
                    <a:pt x="509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9"/>
            <p:cNvSpPr/>
            <p:nvPr/>
          </p:nvSpPr>
          <p:spPr>
            <a:xfrm>
              <a:off x="754375" y="3133625"/>
              <a:ext cx="128500" cy="67250"/>
            </a:xfrm>
            <a:custGeom>
              <a:avLst/>
              <a:gdLst/>
              <a:ahLst/>
              <a:cxnLst/>
              <a:rect l="l" t="t" r="r" b="b"/>
              <a:pathLst>
                <a:path w="5140" h="2690" extrusionOk="0">
                  <a:moveTo>
                    <a:pt x="1105" y="0"/>
                  </a:moveTo>
                  <a:lnTo>
                    <a:pt x="721" y="48"/>
                  </a:lnTo>
                  <a:lnTo>
                    <a:pt x="1" y="144"/>
                  </a:lnTo>
                  <a:lnTo>
                    <a:pt x="49" y="625"/>
                  </a:lnTo>
                  <a:lnTo>
                    <a:pt x="241" y="1153"/>
                  </a:lnTo>
                  <a:lnTo>
                    <a:pt x="337" y="1393"/>
                  </a:lnTo>
                  <a:lnTo>
                    <a:pt x="481" y="1633"/>
                  </a:lnTo>
                  <a:lnTo>
                    <a:pt x="673" y="1825"/>
                  </a:lnTo>
                  <a:lnTo>
                    <a:pt x="913" y="2017"/>
                  </a:lnTo>
                  <a:lnTo>
                    <a:pt x="1201" y="2209"/>
                  </a:lnTo>
                  <a:lnTo>
                    <a:pt x="1490" y="2402"/>
                  </a:lnTo>
                  <a:lnTo>
                    <a:pt x="1826" y="2498"/>
                  </a:lnTo>
                  <a:lnTo>
                    <a:pt x="2210" y="2594"/>
                  </a:lnTo>
                  <a:lnTo>
                    <a:pt x="2642" y="2690"/>
                  </a:lnTo>
                  <a:lnTo>
                    <a:pt x="3603" y="2690"/>
                  </a:lnTo>
                  <a:lnTo>
                    <a:pt x="4179" y="2642"/>
                  </a:lnTo>
                  <a:lnTo>
                    <a:pt x="4659" y="2546"/>
                  </a:lnTo>
                  <a:lnTo>
                    <a:pt x="5140" y="2402"/>
                  </a:lnTo>
                  <a:lnTo>
                    <a:pt x="4899" y="1921"/>
                  </a:lnTo>
                  <a:lnTo>
                    <a:pt x="4563" y="1489"/>
                  </a:lnTo>
                  <a:lnTo>
                    <a:pt x="4179" y="1105"/>
                  </a:lnTo>
                  <a:lnTo>
                    <a:pt x="3747" y="769"/>
                  </a:lnTo>
                  <a:lnTo>
                    <a:pt x="3267" y="481"/>
                  </a:lnTo>
                  <a:lnTo>
                    <a:pt x="2690" y="288"/>
                  </a:lnTo>
                  <a:lnTo>
                    <a:pt x="2114" y="96"/>
                  </a:lnTo>
                  <a:lnTo>
                    <a:pt x="1490" y="48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9"/>
            <p:cNvSpPr/>
            <p:nvPr/>
          </p:nvSpPr>
          <p:spPr>
            <a:xfrm>
              <a:off x="761575" y="3097600"/>
              <a:ext cx="142900" cy="51650"/>
            </a:xfrm>
            <a:custGeom>
              <a:avLst/>
              <a:gdLst/>
              <a:ahLst/>
              <a:cxnLst/>
              <a:rect l="l" t="t" r="r" b="b"/>
              <a:pathLst>
                <a:path w="5716" h="2066" extrusionOk="0">
                  <a:moveTo>
                    <a:pt x="4563" y="1"/>
                  </a:moveTo>
                  <a:lnTo>
                    <a:pt x="4083" y="97"/>
                  </a:lnTo>
                  <a:lnTo>
                    <a:pt x="3747" y="241"/>
                  </a:lnTo>
                  <a:lnTo>
                    <a:pt x="3459" y="433"/>
                  </a:lnTo>
                  <a:lnTo>
                    <a:pt x="3027" y="817"/>
                  </a:lnTo>
                  <a:lnTo>
                    <a:pt x="2834" y="913"/>
                  </a:lnTo>
                  <a:lnTo>
                    <a:pt x="2594" y="913"/>
                  </a:lnTo>
                  <a:lnTo>
                    <a:pt x="2354" y="817"/>
                  </a:lnTo>
                  <a:lnTo>
                    <a:pt x="2066" y="673"/>
                  </a:lnTo>
                  <a:lnTo>
                    <a:pt x="1538" y="337"/>
                  </a:lnTo>
                  <a:lnTo>
                    <a:pt x="1202" y="193"/>
                  </a:lnTo>
                  <a:lnTo>
                    <a:pt x="913" y="145"/>
                  </a:lnTo>
                  <a:lnTo>
                    <a:pt x="721" y="145"/>
                  </a:lnTo>
                  <a:lnTo>
                    <a:pt x="577" y="193"/>
                  </a:lnTo>
                  <a:lnTo>
                    <a:pt x="385" y="241"/>
                  </a:lnTo>
                  <a:lnTo>
                    <a:pt x="193" y="337"/>
                  </a:lnTo>
                  <a:lnTo>
                    <a:pt x="1" y="529"/>
                  </a:lnTo>
                  <a:lnTo>
                    <a:pt x="193" y="817"/>
                  </a:lnTo>
                  <a:lnTo>
                    <a:pt x="433" y="1105"/>
                  </a:lnTo>
                  <a:lnTo>
                    <a:pt x="721" y="1345"/>
                  </a:lnTo>
                  <a:lnTo>
                    <a:pt x="1058" y="1585"/>
                  </a:lnTo>
                  <a:lnTo>
                    <a:pt x="1394" y="1777"/>
                  </a:lnTo>
                  <a:lnTo>
                    <a:pt x="1778" y="1874"/>
                  </a:lnTo>
                  <a:lnTo>
                    <a:pt x="2162" y="2018"/>
                  </a:lnTo>
                  <a:lnTo>
                    <a:pt x="2594" y="2066"/>
                  </a:lnTo>
                  <a:lnTo>
                    <a:pt x="3123" y="2066"/>
                  </a:lnTo>
                  <a:lnTo>
                    <a:pt x="3651" y="1970"/>
                  </a:lnTo>
                  <a:lnTo>
                    <a:pt x="4083" y="1825"/>
                  </a:lnTo>
                  <a:lnTo>
                    <a:pt x="4563" y="1633"/>
                  </a:lnTo>
                  <a:lnTo>
                    <a:pt x="4948" y="1345"/>
                  </a:lnTo>
                  <a:lnTo>
                    <a:pt x="5236" y="1057"/>
                  </a:lnTo>
                  <a:lnTo>
                    <a:pt x="5524" y="673"/>
                  </a:lnTo>
                  <a:lnTo>
                    <a:pt x="5716" y="289"/>
                  </a:lnTo>
                  <a:lnTo>
                    <a:pt x="5428" y="97"/>
                  </a:lnTo>
                  <a:lnTo>
                    <a:pt x="5092" y="49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9"/>
            <p:cNvSpPr/>
            <p:nvPr/>
          </p:nvSpPr>
          <p:spPr>
            <a:xfrm>
              <a:off x="523875" y="3025575"/>
              <a:ext cx="144100" cy="157300"/>
            </a:xfrm>
            <a:custGeom>
              <a:avLst/>
              <a:gdLst/>
              <a:ahLst/>
              <a:cxnLst/>
              <a:rect l="l" t="t" r="r" b="b"/>
              <a:pathLst>
                <a:path w="5764" h="6292" extrusionOk="0">
                  <a:moveTo>
                    <a:pt x="2641" y="0"/>
                  </a:moveTo>
                  <a:lnTo>
                    <a:pt x="2353" y="48"/>
                  </a:lnTo>
                  <a:lnTo>
                    <a:pt x="2065" y="144"/>
                  </a:lnTo>
                  <a:lnTo>
                    <a:pt x="1777" y="240"/>
                  </a:lnTo>
                  <a:lnTo>
                    <a:pt x="1489" y="336"/>
                  </a:lnTo>
                  <a:lnTo>
                    <a:pt x="1249" y="480"/>
                  </a:lnTo>
                  <a:lnTo>
                    <a:pt x="1057" y="672"/>
                  </a:lnTo>
                  <a:lnTo>
                    <a:pt x="816" y="864"/>
                  </a:lnTo>
                  <a:lnTo>
                    <a:pt x="480" y="1297"/>
                  </a:lnTo>
                  <a:lnTo>
                    <a:pt x="240" y="1825"/>
                  </a:lnTo>
                  <a:lnTo>
                    <a:pt x="48" y="2401"/>
                  </a:lnTo>
                  <a:lnTo>
                    <a:pt x="0" y="3026"/>
                  </a:lnTo>
                  <a:lnTo>
                    <a:pt x="0" y="3314"/>
                  </a:lnTo>
                  <a:lnTo>
                    <a:pt x="48" y="3650"/>
                  </a:lnTo>
                  <a:lnTo>
                    <a:pt x="96" y="3938"/>
                  </a:lnTo>
                  <a:lnTo>
                    <a:pt x="192" y="4274"/>
                  </a:lnTo>
                  <a:lnTo>
                    <a:pt x="480" y="4803"/>
                  </a:lnTo>
                  <a:lnTo>
                    <a:pt x="816" y="5283"/>
                  </a:lnTo>
                  <a:lnTo>
                    <a:pt x="1249" y="5667"/>
                  </a:lnTo>
                  <a:lnTo>
                    <a:pt x="1729" y="6003"/>
                  </a:lnTo>
                  <a:lnTo>
                    <a:pt x="2017" y="6099"/>
                  </a:lnTo>
                  <a:lnTo>
                    <a:pt x="2257" y="6195"/>
                  </a:lnTo>
                  <a:lnTo>
                    <a:pt x="2545" y="6243"/>
                  </a:lnTo>
                  <a:lnTo>
                    <a:pt x="2833" y="6291"/>
                  </a:lnTo>
                  <a:lnTo>
                    <a:pt x="3122" y="6291"/>
                  </a:lnTo>
                  <a:lnTo>
                    <a:pt x="3410" y="6243"/>
                  </a:lnTo>
                  <a:lnTo>
                    <a:pt x="3698" y="6147"/>
                  </a:lnTo>
                  <a:lnTo>
                    <a:pt x="3986" y="6051"/>
                  </a:lnTo>
                  <a:lnTo>
                    <a:pt x="4226" y="5955"/>
                  </a:lnTo>
                  <a:lnTo>
                    <a:pt x="4466" y="5811"/>
                  </a:lnTo>
                  <a:lnTo>
                    <a:pt x="4706" y="5619"/>
                  </a:lnTo>
                  <a:lnTo>
                    <a:pt x="4899" y="5427"/>
                  </a:lnTo>
                  <a:lnTo>
                    <a:pt x="5283" y="4995"/>
                  </a:lnTo>
                  <a:lnTo>
                    <a:pt x="5523" y="4466"/>
                  </a:lnTo>
                  <a:lnTo>
                    <a:pt x="5715" y="3890"/>
                  </a:lnTo>
                  <a:lnTo>
                    <a:pt x="5763" y="3266"/>
                  </a:lnTo>
                  <a:lnTo>
                    <a:pt x="5763" y="2978"/>
                  </a:lnTo>
                  <a:lnTo>
                    <a:pt x="5715" y="2641"/>
                  </a:lnTo>
                  <a:lnTo>
                    <a:pt x="5619" y="2353"/>
                  </a:lnTo>
                  <a:lnTo>
                    <a:pt x="5523" y="2017"/>
                  </a:lnTo>
                  <a:lnTo>
                    <a:pt x="5283" y="1489"/>
                  </a:lnTo>
                  <a:lnTo>
                    <a:pt x="4899" y="1009"/>
                  </a:lnTo>
                  <a:lnTo>
                    <a:pt x="4514" y="624"/>
                  </a:lnTo>
                  <a:lnTo>
                    <a:pt x="3986" y="288"/>
                  </a:lnTo>
                  <a:lnTo>
                    <a:pt x="3746" y="192"/>
                  </a:lnTo>
                  <a:lnTo>
                    <a:pt x="3458" y="96"/>
                  </a:lnTo>
                  <a:lnTo>
                    <a:pt x="3218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9"/>
            <p:cNvSpPr/>
            <p:nvPr/>
          </p:nvSpPr>
          <p:spPr>
            <a:xfrm>
              <a:off x="523875" y="3025575"/>
              <a:ext cx="144100" cy="157300"/>
            </a:xfrm>
            <a:custGeom>
              <a:avLst/>
              <a:gdLst/>
              <a:ahLst/>
              <a:cxnLst/>
              <a:rect l="l" t="t" r="r" b="b"/>
              <a:pathLst>
                <a:path w="5764" h="6292" fill="none" extrusionOk="0">
                  <a:moveTo>
                    <a:pt x="5715" y="2641"/>
                  </a:moveTo>
                  <a:lnTo>
                    <a:pt x="5715" y="2641"/>
                  </a:lnTo>
                  <a:lnTo>
                    <a:pt x="5763" y="2978"/>
                  </a:lnTo>
                  <a:lnTo>
                    <a:pt x="5763" y="3266"/>
                  </a:lnTo>
                  <a:lnTo>
                    <a:pt x="5715" y="3890"/>
                  </a:lnTo>
                  <a:lnTo>
                    <a:pt x="5523" y="4466"/>
                  </a:lnTo>
                  <a:lnTo>
                    <a:pt x="5283" y="4995"/>
                  </a:lnTo>
                  <a:lnTo>
                    <a:pt x="4899" y="5427"/>
                  </a:lnTo>
                  <a:lnTo>
                    <a:pt x="4706" y="5619"/>
                  </a:lnTo>
                  <a:lnTo>
                    <a:pt x="4466" y="5811"/>
                  </a:lnTo>
                  <a:lnTo>
                    <a:pt x="4226" y="5955"/>
                  </a:lnTo>
                  <a:lnTo>
                    <a:pt x="3986" y="6051"/>
                  </a:lnTo>
                  <a:lnTo>
                    <a:pt x="3698" y="6147"/>
                  </a:lnTo>
                  <a:lnTo>
                    <a:pt x="3410" y="6243"/>
                  </a:lnTo>
                  <a:lnTo>
                    <a:pt x="3410" y="6243"/>
                  </a:lnTo>
                  <a:lnTo>
                    <a:pt x="3122" y="6291"/>
                  </a:lnTo>
                  <a:lnTo>
                    <a:pt x="2833" y="6291"/>
                  </a:lnTo>
                  <a:lnTo>
                    <a:pt x="2545" y="6243"/>
                  </a:lnTo>
                  <a:lnTo>
                    <a:pt x="2257" y="6195"/>
                  </a:lnTo>
                  <a:lnTo>
                    <a:pt x="2017" y="6099"/>
                  </a:lnTo>
                  <a:lnTo>
                    <a:pt x="1729" y="6003"/>
                  </a:lnTo>
                  <a:lnTo>
                    <a:pt x="1249" y="5667"/>
                  </a:lnTo>
                  <a:lnTo>
                    <a:pt x="816" y="5283"/>
                  </a:lnTo>
                  <a:lnTo>
                    <a:pt x="480" y="4803"/>
                  </a:lnTo>
                  <a:lnTo>
                    <a:pt x="192" y="4274"/>
                  </a:lnTo>
                  <a:lnTo>
                    <a:pt x="96" y="3938"/>
                  </a:lnTo>
                  <a:lnTo>
                    <a:pt x="48" y="3650"/>
                  </a:lnTo>
                  <a:lnTo>
                    <a:pt x="48" y="3650"/>
                  </a:lnTo>
                  <a:lnTo>
                    <a:pt x="0" y="3314"/>
                  </a:lnTo>
                  <a:lnTo>
                    <a:pt x="0" y="3026"/>
                  </a:lnTo>
                  <a:lnTo>
                    <a:pt x="48" y="2401"/>
                  </a:lnTo>
                  <a:lnTo>
                    <a:pt x="240" y="1825"/>
                  </a:lnTo>
                  <a:lnTo>
                    <a:pt x="480" y="1297"/>
                  </a:lnTo>
                  <a:lnTo>
                    <a:pt x="816" y="864"/>
                  </a:lnTo>
                  <a:lnTo>
                    <a:pt x="1057" y="672"/>
                  </a:lnTo>
                  <a:lnTo>
                    <a:pt x="1249" y="480"/>
                  </a:lnTo>
                  <a:lnTo>
                    <a:pt x="1489" y="336"/>
                  </a:lnTo>
                  <a:lnTo>
                    <a:pt x="1777" y="240"/>
                  </a:lnTo>
                  <a:lnTo>
                    <a:pt x="2065" y="144"/>
                  </a:lnTo>
                  <a:lnTo>
                    <a:pt x="2353" y="48"/>
                  </a:lnTo>
                  <a:lnTo>
                    <a:pt x="2353" y="48"/>
                  </a:lnTo>
                  <a:lnTo>
                    <a:pt x="2641" y="0"/>
                  </a:lnTo>
                  <a:lnTo>
                    <a:pt x="2930" y="0"/>
                  </a:lnTo>
                  <a:lnTo>
                    <a:pt x="3218" y="48"/>
                  </a:lnTo>
                  <a:lnTo>
                    <a:pt x="3458" y="96"/>
                  </a:lnTo>
                  <a:lnTo>
                    <a:pt x="3746" y="192"/>
                  </a:lnTo>
                  <a:lnTo>
                    <a:pt x="3986" y="288"/>
                  </a:lnTo>
                  <a:lnTo>
                    <a:pt x="4514" y="624"/>
                  </a:lnTo>
                  <a:lnTo>
                    <a:pt x="4899" y="1009"/>
                  </a:lnTo>
                  <a:lnTo>
                    <a:pt x="5283" y="1489"/>
                  </a:lnTo>
                  <a:lnTo>
                    <a:pt x="5523" y="2017"/>
                  </a:lnTo>
                  <a:lnTo>
                    <a:pt x="5619" y="2353"/>
                  </a:lnTo>
                  <a:lnTo>
                    <a:pt x="5715" y="26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9"/>
            <p:cNvSpPr/>
            <p:nvPr/>
          </p:nvSpPr>
          <p:spPr>
            <a:xfrm>
              <a:off x="550275" y="3057975"/>
              <a:ext cx="82875" cy="92475"/>
            </a:xfrm>
            <a:custGeom>
              <a:avLst/>
              <a:gdLst/>
              <a:ahLst/>
              <a:cxnLst/>
              <a:rect l="l" t="t" r="r" b="b"/>
              <a:pathLst>
                <a:path w="3315" h="3699" extrusionOk="0">
                  <a:moveTo>
                    <a:pt x="1633" y="1"/>
                  </a:moveTo>
                  <a:lnTo>
                    <a:pt x="1345" y="49"/>
                  </a:lnTo>
                  <a:lnTo>
                    <a:pt x="1009" y="145"/>
                  </a:lnTo>
                  <a:lnTo>
                    <a:pt x="721" y="289"/>
                  </a:lnTo>
                  <a:lnTo>
                    <a:pt x="481" y="481"/>
                  </a:lnTo>
                  <a:lnTo>
                    <a:pt x="289" y="769"/>
                  </a:lnTo>
                  <a:lnTo>
                    <a:pt x="97" y="1057"/>
                  </a:lnTo>
                  <a:lnTo>
                    <a:pt x="1" y="1393"/>
                  </a:lnTo>
                  <a:lnTo>
                    <a:pt x="1" y="1778"/>
                  </a:lnTo>
                  <a:lnTo>
                    <a:pt x="1" y="2162"/>
                  </a:lnTo>
                  <a:lnTo>
                    <a:pt x="97" y="2450"/>
                  </a:lnTo>
                  <a:lnTo>
                    <a:pt x="241" y="2786"/>
                  </a:lnTo>
                  <a:lnTo>
                    <a:pt x="433" y="3026"/>
                  </a:lnTo>
                  <a:lnTo>
                    <a:pt x="625" y="3266"/>
                  </a:lnTo>
                  <a:lnTo>
                    <a:pt x="865" y="3459"/>
                  </a:lnTo>
                  <a:lnTo>
                    <a:pt x="1153" y="3603"/>
                  </a:lnTo>
                  <a:lnTo>
                    <a:pt x="1441" y="3651"/>
                  </a:lnTo>
                  <a:lnTo>
                    <a:pt x="1729" y="3699"/>
                  </a:lnTo>
                  <a:lnTo>
                    <a:pt x="2018" y="3651"/>
                  </a:lnTo>
                  <a:lnTo>
                    <a:pt x="2258" y="3603"/>
                  </a:lnTo>
                  <a:lnTo>
                    <a:pt x="2450" y="3507"/>
                  </a:lnTo>
                  <a:lnTo>
                    <a:pt x="2642" y="3410"/>
                  </a:lnTo>
                  <a:lnTo>
                    <a:pt x="2834" y="3266"/>
                  </a:lnTo>
                  <a:lnTo>
                    <a:pt x="2978" y="3074"/>
                  </a:lnTo>
                  <a:lnTo>
                    <a:pt x="3122" y="2882"/>
                  </a:lnTo>
                  <a:lnTo>
                    <a:pt x="3218" y="2690"/>
                  </a:lnTo>
                  <a:lnTo>
                    <a:pt x="3314" y="2450"/>
                  </a:lnTo>
                  <a:lnTo>
                    <a:pt x="2114" y="97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9"/>
            <p:cNvSpPr/>
            <p:nvPr/>
          </p:nvSpPr>
          <p:spPr>
            <a:xfrm>
              <a:off x="550275" y="3057975"/>
              <a:ext cx="82875" cy="92475"/>
            </a:xfrm>
            <a:custGeom>
              <a:avLst/>
              <a:gdLst/>
              <a:ahLst/>
              <a:cxnLst/>
              <a:rect l="l" t="t" r="r" b="b"/>
              <a:pathLst>
                <a:path w="3315" h="3699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009" y="145"/>
                  </a:lnTo>
                  <a:lnTo>
                    <a:pt x="721" y="289"/>
                  </a:lnTo>
                  <a:lnTo>
                    <a:pt x="481" y="481"/>
                  </a:lnTo>
                  <a:lnTo>
                    <a:pt x="289" y="769"/>
                  </a:lnTo>
                  <a:lnTo>
                    <a:pt x="97" y="1057"/>
                  </a:lnTo>
                  <a:lnTo>
                    <a:pt x="1" y="1393"/>
                  </a:lnTo>
                  <a:lnTo>
                    <a:pt x="1" y="1778"/>
                  </a:lnTo>
                  <a:lnTo>
                    <a:pt x="1" y="2162"/>
                  </a:lnTo>
                  <a:lnTo>
                    <a:pt x="1" y="2162"/>
                  </a:lnTo>
                  <a:lnTo>
                    <a:pt x="97" y="2450"/>
                  </a:lnTo>
                  <a:lnTo>
                    <a:pt x="241" y="2786"/>
                  </a:lnTo>
                  <a:lnTo>
                    <a:pt x="433" y="3026"/>
                  </a:lnTo>
                  <a:lnTo>
                    <a:pt x="625" y="3266"/>
                  </a:lnTo>
                  <a:lnTo>
                    <a:pt x="865" y="3459"/>
                  </a:lnTo>
                  <a:lnTo>
                    <a:pt x="1153" y="3603"/>
                  </a:lnTo>
                  <a:lnTo>
                    <a:pt x="1441" y="3651"/>
                  </a:lnTo>
                  <a:lnTo>
                    <a:pt x="1729" y="3699"/>
                  </a:lnTo>
                  <a:lnTo>
                    <a:pt x="1729" y="3699"/>
                  </a:lnTo>
                  <a:lnTo>
                    <a:pt x="2018" y="3651"/>
                  </a:lnTo>
                  <a:lnTo>
                    <a:pt x="2018" y="3651"/>
                  </a:lnTo>
                  <a:lnTo>
                    <a:pt x="2258" y="3603"/>
                  </a:lnTo>
                  <a:lnTo>
                    <a:pt x="2450" y="3507"/>
                  </a:lnTo>
                  <a:lnTo>
                    <a:pt x="2642" y="3410"/>
                  </a:lnTo>
                  <a:lnTo>
                    <a:pt x="2834" y="3266"/>
                  </a:lnTo>
                  <a:lnTo>
                    <a:pt x="2978" y="3074"/>
                  </a:lnTo>
                  <a:lnTo>
                    <a:pt x="3122" y="2882"/>
                  </a:lnTo>
                  <a:lnTo>
                    <a:pt x="3218" y="2690"/>
                  </a:lnTo>
                  <a:lnTo>
                    <a:pt x="3314" y="2450"/>
                  </a:lnTo>
                  <a:lnTo>
                    <a:pt x="2114" y="97"/>
                  </a:lnTo>
                  <a:lnTo>
                    <a:pt x="2114" y="97"/>
                  </a:lnTo>
                  <a:lnTo>
                    <a:pt x="1874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59"/>
            <p:cNvSpPr/>
            <p:nvPr/>
          </p:nvSpPr>
          <p:spPr>
            <a:xfrm>
              <a:off x="537075" y="30736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59"/>
            <p:cNvSpPr/>
            <p:nvPr/>
          </p:nvSpPr>
          <p:spPr>
            <a:xfrm>
              <a:off x="528675" y="306277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49"/>
                  </a:moveTo>
                  <a:lnTo>
                    <a:pt x="0" y="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9"/>
            <p:cNvSpPr/>
            <p:nvPr/>
          </p:nvSpPr>
          <p:spPr>
            <a:xfrm>
              <a:off x="655925" y="3101200"/>
              <a:ext cx="81675" cy="66050"/>
            </a:xfrm>
            <a:custGeom>
              <a:avLst/>
              <a:gdLst/>
              <a:ahLst/>
              <a:cxnLst/>
              <a:rect l="l" t="t" r="r" b="b"/>
              <a:pathLst>
                <a:path w="3267" h="2642" extrusionOk="0">
                  <a:moveTo>
                    <a:pt x="1490" y="1"/>
                  </a:moveTo>
                  <a:lnTo>
                    <a:pt x="1201" y="49"/>
                  </a:lnTo>
                  <a:lnTo>
                    <a:pt x="961" y="97"/>
                  </a:lnTo>
                  <a:lnTo>
                    <a:pt x="721" y="145"/>
                  </a:lnTo>
                  <a:lnTo>
                    <a:pt x="481" y="241"/>
                  </a:lnTo>
                  <a:lnTo>
                    <a:pt x="433" y="721"/>
                  </a:lnTo>
                  <a:lnTo>
                    <a:pt x="337" y="1153"/>
                  </a:lnTo>
                  <a:lnTo>
                    <a:pt x="193" y="1537"/>
                  </a:lnTo>
                  <a:lnTo>
                    <a:pt x="1" y="1922"/>
                  </a:lnTo>
                  <a:lnTo>
                    <a:pt x="241" y="2210"/>
                  </a:lnTo>
                  <a:lnTo>
                    <a:pt x="577" y="2402"/>
                  </a:lnTo>
                  <a:lnTo>
                    <a:pt x="1009" y="2546"/>
                  </a:lnTo>
                  <a:lnTo>
                    <a:pt x="1442" y="2642"/>
                  </a:lnTo>
                  <a:lnTo>
                    <a:pt x="1922" y="2642"/>
                  </a:lnTo>
                  <a:lnTo>
                    <a:pt x="2210" y="2546"/>
                  </a:lnTo>
                  <a:lnTo>
                    <a:pt x="2498" y="2450"/>
                  </a:lnTo>
                  <a:lnTo>
                    <a:pt x="2738" y="2306"/>
                  </a:lnTo>
                  <a:lnTo>
                    <a:pt x="2930" y="2114"/>
                  </a:lnTo>
                  <a:lnTo>
                    <a:pt x="3074" y="1922"/>
                  </a:lnTo>
                  <a:lnTo>
                    <a:pt x="3218" y="1681"/>
                  </a:lnTo>
                  <a:lnTo>
                    <a:pt x="3266" y="1441"/>
                  </a:lnTo>
                  <a:lnTo>
                    <a:pt x="3218" y="1153"/>
                  </a:lnTo>
                  <a:lnTo>
                    <a:pt x="3122" y="913"/>
                  </a:lnTo>
                  <a:lnTo>
                    <a:pt x="2978" y="673"/>
                  </a:lnTo>
                  <a:lnTo>
                    <a:pt x="2786" y="481"/>
                  </a:lnTo>
                  <a:lnTo>
                    <a:pt x="2546" y="289"/>
                  </a:lnTo>
                  <a:lnTo>
                    <a:pt x="2258" y="145"/>
                  </a:lnTo>
                  <a:lnTo>
                    <a:pt x="1970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9"/>
            <p:cNvSpPr/>
            <p:nvPr/>
          </p:nvSpPr>
          <p:spPr>
            <a:xfrm>
              <a:off x="655925" y="3101200"/>
              <a:ext cx="81675" cy="66050"/>
            </a:xfrm>
            <a:custGeom>
              <a:avLst/>
              <a:gdLst/>
              <a:ahLst/>
              <a:cxnLst/>
              <a:rect l="l" t="t" r="r" b="b"/>
              <a:pathLst>
                <a:path w="3267" h="2642" fill="none" extrusionOk="0">
                  <a:moveTo>
                    <a:pt x="1490" y="1"/>
                  </a:moveTo>
                  <a:lnTo>
                    <a:pt x="1490" y="1"/>
                  </a:lnTo>
                  <a:lnTo>
                    <a:pt x="1201" y="49"/>
                  </a:lnTo>
                  <a:lnTo>
                    <a:pt x="961" y="97"/>
                  </a:lnTo>
                  <a:lnTo>
                    <a:pt x="721" y="145"/>
                  </a:lnTo>
                  <a:lnTo>
                    <a:pt x="481" y="241"/>
                  </a:lnTo>
                  <a:lnTo>
                    <a:pt x="481" y="241"/>
                  </a:lnTo>
                  <a:lnTo>
                    <a:pt x="433" y="721"/>
                  </a:lnTo>
                  <a:lnTo>
                    <a:pt x="337" y="1153"/>
                  </a:lnTo>
                  <a:lnTo>
                    <a:pt x="193" y="1537"/>
                  </a:lnTo>
                  <a:lnTo>
                    <a:pt x="1" y="1922"/>
                  </a:lnTo>
                  <a:lnTo>
                    <a:pt x="1" y="1922"/>
                  </a:lnTo>
                  <a:lnTo>
                    <a:pt x="241" y="2210"/>
                  </a:lnTo>
                  <a:lnTo>
                    <a:pt x="577" y="2402"/>
                  </a:lnTo>
                  <a:lnTo>
                    <a:pt x="1009" y="2546"/>
                  </a:lnTo>
                  <a:lnTo>
                    <a:pt x="1442" y="2642"/>
                  </a:lnTo>
                  <a:lnTo>
                    <a:pt x="1442" y="2642"/>
                  </a:lnTo>
                  <a:lnTo>
                    <a:pt x="1586" y="2642"/>
                  </a:lnTo>
                  <a:lnTo>
                    <a:pt x="1586" y="2642"/>
                  </a:lnTo>
                  <a:lnTo>
                    <a:pt x="1922" y="2642"/>
                  </a:lnTo>
                  <a:lnTo>
                    <a:pt x="2210" y="2546"/>
                  </a:lnTo>
                  <a:lnTo>
                    <a:pt x="2498" y="2450"/>
                  </a:lnTo>
                  <a:lnTo>
                    <a:pt x="2738" y="2306"/>
                  </a:lnTo>
                  <a:lnTo>
                    <a:pt x="2930" y="2114"/>
                  </a:lnTo>
                  <a:lnTo>
                    <a:pt x="3074" y="1922"/>
                  </a:lnTo>
                  <a:lnTo>
                    <a:pt x="3218" y="1681"/>
                  </a:lnTo>
                  <a:lnTo>
                    <a:pt x="3266" y="1441"/>
                  </a:lnTo>
                  <a:lnTo>
                    <a:pt x="3266" y="1441"/>
                  </a:lnTo>
                  <a:lnTo>
                    <a:pt x="3218" y="1153"/>
                  </a:lnTo>
                  <a:lnTo>
                    <a:pt x="3122" y="913"/>
                  </a:lnTo>
                  <a:lnTo>
                    <a:pt x="2978" y="673"/>
                  </a:lnTo>
                  <a:lnTo>
                    <a:pt x="2786" y="481"/>
                  </a:lnTo>
                  <a:lnTo>
                    <a:pt x="2546" y="289"/>
                  </a:lnTo>
                  <a:lnTo>
                    <a:pt x="2258" y="145"/>
                  </a:lnTo>
                  <a:lnTo>
                    <a:pt x="1970" y="49"/>
                  </a:lnTo>
                  <a:lnTo>
                    <a:pt x="1586" y="1"/>
                  </a:lnTo>
                  <a:lnTo>
                    <a:pt x="1586" y="1"/>
                  </a:lnTo>
                  <a:lnTo>
                    <a:pt x="14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9"/>
            <p:cNvSpPr/>
            <p:nvPr/>
          </p:nvSpPr>
          <p:spPr>
            <a:xfrm>
              <a:off x="651125" y="3107200"/>
              <a:ext cx="16850" cy="42050"/>
            </a:xfrm>
            <a:custGeom>
              <a:avLst/>
              <a:gdLst/>
              <a:ahLst/>
              <a:cxnLst/>
              <a:rect l="l" t="t" r="r" b="b"/>
              <a:pathLst>
                <a:path w="674" h="1682" extrusionOk="0">
                  <a:moveTo>
                    <a:pt x="673" y="1"/>
                  </a:moveTo>
                  <a:lnTo>
                    <a:pt x="385" y="193"/>
                  </a:lnTo>
                  <a:lnTo>
                    <a:pt x="193" y="433"/>
                  </a:lnTo>
                  <a:lnTo>
                    <a:pt x="49" y="721"/>
                  </a:lnTo>
                  <a:lnTo>
                    <a:pt x="1" y="1009"/>
                  </a:lnTo>
                  <a:lnTo>
                    <a:pt x="1" y="1153"/>
                  </a:lnTo>
                  <a:lnTo>
                    <a:pt x="49" y="1345"/>
                  </a:lnTo>
                  <a:lnTo>
                    <a:pt x="97" y="1538"/>
                  </a:lnTo>
                  <a:lnTo>
                    <a:pt x="193" y="1682"/>
                  </a:lnTo>
                  <a:lnTo>
                    <a:pt x="385" y="1297"/>
                  </a:lnTo>
                  <a:lnTo>
                    <a:pt x="529" y="913"/>
                  </a:lnTo>
                  <a:lnTo>
                    <a:pt x="625" y="48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9"/>
            <p:cNvSpPr/>
            <p:nvPr/>
          </p:nvSpPr>
          <p:spPr>
            <a:xfrm>
              <a:off x="651125" y="3107200"/>
              <a:ext cx="16850" cy="42050"/>
            </a:xfrm>
            <a:custGeom>
              <a:avLst/>
              <a:gdLst/>
              <a:ahLst/>
              <a:cxnLst/>
              <a:rect l="l" t="t" r="r" b="b"/>
              <a:pathLst>
                <a:path w="674" h="168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385" y="193"/>
                  </a:lnTo>
                  <a:lnTo>
                    <a:pt x="193" y="433"/>
                  </a:lnTo>
                  <a:lnTo>
                    <a:pt x="49" y="721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1" y="1153"/>
                  </a:lnTo>
                  <a:lnTo>
                    <a:pt x="49" y="1345"/>
                  </a:lnTo>
                  <a:lnTo>
                    <a:pt x="97" y="1538"/>
                  </a:lnTo>
                  <a:lnTo>
                    <a:pt x="193" y="1682"/>
                  </a:lnTo>
                  <a:lnTo>
                    <a:pt x="193" y="1682"/>
                  </a:lnTo>
                  <a:lnTo>
                    <a:pt x="385" y="1297"/>
                  </a:lnTo>
                  <a:lnTo>
                    <a:pt x="529" y="913"/>
                  </a:lnTo>
                  <a:lnTo>
                    <a:pt x="625" y="481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9"/>
            <p:cNvSpPr/>
            <p:nvPr/>
          </p:nvSpPr>
          <p:spPr>
            <a:xfrm>
              <a:off x="886450" y="2915100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393" y="1"/>
                  </a:moveTo>
                  <a:lnTo>
                    <a:pt x="1153" y="49"/>
                  </a:lnTo>
                  <a:lnTo>
                    <a:pt x="913" y="97"/>
                  </a:lnTo>
                  <a:lnTo>
                    <a:pt x="625" y="241"/>
                  </a:lnTo>
                  <a:lnTo>
                    <a:pt x="385" y="385"/>
                  </a:lnTo>
                  <a:lnTo>
                    <a:pt x="193" y="625"/>
                  </a:lnTo>
                  <a:lnTo>
                    <a:pt x="49" y="865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193" y="1105"/>
                  </a:lnTo>
                  <a:lnTo>
                    <a:pt x="289" y="1057"/>
                  </a:lnTo>
                  <a:lnTo>
                    <a:pt x="337" y="1009"/>
                  </a:lnTo>
                  <a:lnTo>
                    <a:pt x="433" y="817"/>
                  </a:lnTo>
                  <a:lnTo>
                    <a:pt x="625" y="625"/>
                  </a:lnTo>
                  <a:lnTo>
                    <a:pt x="817" y="529"/>
                  </a:lnTo>
                  <a:lnTo>
                    <a:pt x="1009" y="385"/>
                  </a:lnTo>
                  <a:lnTo>
                    <a:pt x="1201" y="337"/>
                  </a:lnTo>
                  <a:lnTo>
                    <a:pt x="1441" y="337"/>
                  </a:lnTo>
                  <a:lnTo>
                    <a:pt x="1826" y="433"/>
                  </a:lnTo>
                  <a:lnTo>
                    <a:pt x="2210" y="577"/>
                  </a:lnTo>
                  <a:lnTo>
                    <a:pt x="2594" y="817"/>
                  </a:lnTo>
                  <a:lnTo>
                    <a:pt x="2882" y="1153"/>
                  </a:lnTo>
                  <a:lnTo>
                    <a:pt x="2978" y="1345"/>
                  </a:lnTo>
                  <a:lnTo>
                    <a:pt x="3026" y="1538"/>
                  </a:lnTo>
                  <a:lnTo>
                    <a:pt x="3122" y="1634"/>
                  </a:lnTo>
                  <a:lnTo>
                    <a:pt x="3218" y="1634"/>
                  </a:lnTo>
                  <a:lnTo>
                    <a:pt x="3314" y="1538"/>
                  </a:lnTo>
                  <a:lnTo>
                    <a:pt x="3314" y="1441"/>
                  </a:lnTo>
                  <a:lnTo>
                    <a:pt x="3218" y="1201"/>
                  </a:lnTo>
                  <a:lnTo>
                    <a:pt x="3122" y="961"/>
                  </a:lnTo>
                  <a:lnTo>
                    <a:pt x="2978" y="721"/>
                  </a:lnTo>
                  <a:lnTo>
                    <a:pt x="2834" y="529"/>
                  </a:lnTo>
                  <a:lnTo>
                    <a:pt x="2594" y="385"/>
                  </a:lnTo>
                  <a:lnTo>
                    <a:pt x="2402" y="193"/>
                  </a:lnTo>
                  <a:lnTo>
                    <a:pt x="2162" y="97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9"/>
            <p:cNvSpPr/>
            <p:nvPr/>
          </p:nvSpPr>
          <p:spPr>
            <a:xfrm>
              <a:off x="683550" y="2918700"/>
              <a:ext cx="81675" cy="39650"/>
            </a:xfrm>
            <a:custGeom>
              <a:avLst/>
              <a:gdLst/>
              <a:ahLst/>
              <a:cxnLst/>
              <a:rect l="l" t="t" r="r" b="b"/>
              <a:pathLst>
                <a:path w="3267" h="1586" extrusionOk="0">
                  <a:moveTo>
                    <a:pt x="1585" y="1"/>
                  </a:moveTo>
                  <a:lnTo>
                    <a:pt x="1345" y="97"/>
                  </a:lnTo>
                  <a:lnTo>
                    <a:pt x="913" y="289"/>
                  </a:lnTo>
                  <a:lnTo>
                    <a:pt x="673" y="433"/>
                  </a:lnTo>
                  <a:lnTo>
                    <a:pt x="529" y="577"/>
                  </a:lnTo>
                  <a:lnTo>
                    <a:pt x="337" y="769"/>
                  </a:lnTo>
                  <a:lnTo>
                    <a:pt x="192" y="961"/>
                  </a:lnTo>
                  <a:lnTo>
                    <a:pt x="96" y="1201"/>
                  </a:lnTo>
                  <a:lnTo>
                    <a:pt x="0" y="1442"/>
                  </a:lnTo>
                  <a:lnTo>
                    <a:pt x="0" y="1538"/>
                  </a:lnTo>
                  <a:lnTo>
                    <a:pt x="96" y="1586"/>
                  </a:lnTo>
                  <a:lnTo>
                    <a:pt x="192" y="1586"/>
                  </a:lnTo>
                  <a:lnTo>
                    <a:pt x="289" y="1490"/>
                  </a:lnTo>
                  <a:lnTo>
                    <a:pt x="337" y="1297"/>
                  </a:lnTo>
                  <a:lnTo>
                    <a:pt x="481" y="1153"/>
                  </a:lnTo>
                  <a:lnTo>
                    <a:pt x="769" y="865"/>
                  </a:lnTo>
                  <a:lnTo>
                    <a:pt x="1105" y="625"/>
                  </a:lnTo>
                  <a:lnTo>
                    <a:pt x="1441" y="481"/>
                  </a:lnTo>
                  <a:lnTo>
                    <a:pt x="1873" y="337"/>
                  </a:lnTo>
                  <a:lnTo>
                    <a:pt x="2065" y="337"/>
                  </a:lnTo>
                  <a:lnTo>
                    <a:pt x="2258" y="385"/>
                  </a:lnTo>
                  <a:lnTo>
                    <a:pt x="2450" y="433"/>
                  </a:lnTo>
                  <a:lnTo>
                    <a:pt x="2690" y="529"/>
                  </a:lnTo>
                  <a:lnTo>
                    <a:pt x="2834" y="673"/>
                  </a:lnTo>
                  <a:lnTo>
                    <a:pt x="2978" y="817"/>
                  </a:lnTo>
                  <a:lnTo>
                    <a:pt x="3074" y="865"/>
                  </a:lnTo>
                  <a:lnTo>
                    <a:pt x="3122" y="865"/>
                  </a:lnTo>
                  <a:lnTo>
                    <a:pt x="3218" y="817"/>
                  </a:lnTo>
                  <a:lnTo>
                    <a:pt x="3266" y="721"/>
                  </a:lnTo>
                  <a:lnTo>
                    <a:pt x="3266" y="673"/>
                  </a:lnTo>
                  <a:lnTo>
                    <a:pt x="3218" y="577"/>
                  </a:lnTo>
                  <a:lnTo>
                    <a:pt x="3026" y="385"/>
                  </a:lnTo>
                  <a:lnTo>
                    <a:pt x="2834" y="241"/>
                  </a:lnTo>
                  <a:lnTo>
                    <a:pt x="2594" y="145"/>
                  </a:lnTo>
                  <a:lnTo>
                    <a:pt x="2354" y="49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9"/>
            <p:cNvSpPr/>
            <p:nvPr/>
          </p:nvSpPr>
          <p:spPr>
            <a:xfrm>
              <a:off x="934475" y="3065175"/>
              <a:ext cx="85275" cy="67275"/>
            </a:xfrm>
            <a:custGeom>
              <a:avLst/>
              <a:gdLst/>
              <a:ahLst/>
              <a:cxnLst/>
              <a:rect l="l" t="t" r="r" b="b"/>
              <a:pathLst>
                <a:path w="3411" h="2691" extrusionOk="0">
                  <a:moveTo>
                    <a:pt x="1682" y="1"/>
                  </a:moveTo>
                  <a:lnTo>
                    <a:pt x="1393" y="49"/>
                  </a:lnTo>
                  <a:lnTo>
                    <a:pt x="1057" y="145"/>
                  </a:lnTo>
                  <a:lnTo>
                    <a:pt x="769" y="337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961"/>
                  </a:lnTo>
                  <a:lnTo>
                    <a:pt x="49" y="1201"/>
                  </a:lnTo>
                  <a:lnTo>
                    <a:pt x="1" y="1490"/>
                  </a:lnTo>
                  <a:lnTo>
                    <a:pt x="49" y="1730"/>
                  </a:lnTo>
                  <a:lnTo>
                    <a:pt x="97" y="1922"/>
                  </a:lnTo>
                  <a:lnTo>
                    <a:pt x="241" y="2114"/>
                  </a:lnTo>
                  <a:lnTo>
                    <a:pt x="385" y="2306"/>
                  </a:lnTo>
                  <a:lnTo>
                    <a:pt x="577" y="2402"/>
                  </a:lnTo>
                  <a:lnTo>
                    <a:pt x="769" y="2546"/>
                  </a:lnTo>
                  <a:lnTo>
                    <a:pt x="1009" y="2594"/>
                  </a:lnTo>
                  <a:lnTo>
                    <a:pt x="1249" y="2642"/>
                  </a:lnTo>
                  <a:lnTo>
                    <a:pt x="1489" y="2690"/>
                  </a:lnTo>
                  <a:lnTo>
                    <a:pt x="1778" y="2642"/>
                  </a:lnTo>
                  <a:lnTo>
                    <a:pt x="2018" y="2594"/>
                  </a:lnTo>
                  <a:lnTo>
                    <a:pt x="2354" y="2498"/>
                  </a:lnTo>
                  <a:lnTo>
                    <a:pt x="2642" y="2354"/>
                  </a:lnTo>
                  <a:lnTo>
                    <a:pt x="2930" y="2162"/>
                  </a:lnTo>
                  <a:lnTo>
                    <a:pt x="3122" y="1970"/>
                  </a:lnTo>
                  <a:lnTo>
                    <a:pt x="3266" y="1730"/>
                  </a:lnTo>
                  <a:lnTo>
                    <a:pt x="3362" y="1442"/>
                  </a:lnTo>
                  <a:lnTo>
                    <a:pt x="3410" y="1201"/>
                  </a:lnTo>
                  <a:lnTo>
                    <a:pt x="3410" y="913"/>
                  </a:lnTo>
                  <a:lnTo>
                    <a:pt x="3314" y="721"/>
                  </a:lnTo>
                  <a:lnTo>
                    <a:pt x="3218" y="529"/>
                  </a:lnTo>
                  <a:lnTo>
                    <a:pt x="3074" y="385"/>
                  </a:lnTo>
                  <a:lnTo>
                    <a:pt x="2882" y="241"/>
                  </a:lnTo>
                  <a:lnTo>
                    <a:pt x="2690" y="145"/>
                  </a:lnTo>
                  <a:lnTo>
                    <a:pt x="2450" y="49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9"/>
            <p:cNvSpPr/>
            <p:nvPr/>
          </p:nvSpPr>
          <p:spPr>
            <a:xfrm>
              <a:off x="934475" y="3065175"/>
              <a:ext cx="85275" cy="67275"/>
            </a:xfrm>
            <a:custGeom>
              <a:avLst/>
              <a:gdLst/>
              <a:ahLst/>
              <a:cxnLst/>
              <a:rect l="l" t="t" r="r" b="b"/>
              <a:pathLst>
                <a:path w="3411" h="2691" fill="none" extrusionOk="0">
                  <a:moveTo>
                    <a:pt x="1922" y="1"/>
                  </a:moveTo>
                  <a:lnTo>
                    <a:pt x="1922" y="1"/>
                  </a:lnTo>
                  <a:lnTo>
                    <a:pt x="1682" y="1"/>
                  </a:lnTo>
                  <a:lnTo>
                    <a:pt x="1393" y="49"/>
                  </a:lnTo>
                  <a:lnTo>
                    <a:pt x="1393" y="49"/>
                  </a:lnTo>
                  <a:lnTo>
                    <a:pt x="1057" y="145"/>
                  </a:lnTo>
                  <a:lnTo>
                    <a:pt x="769" y="337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961"/>
                  </a:lnTo>
                  <a:lnTo>
                    <a:pt x="49" y="1201"/>
                  </a:lnTo>
                  <a:lnTo>
                    <a:pt x="1" y="1490"/>
                  </a:lnTo>
                  <a:lnTo>
                    <a:pt x="49" y="1730"/>
                  </a:lnTo>
                  <a:lnTo>
                    <a:pt x="49" y="1730"/>
                  </a:lnTo>
                  <a:lnTo>
                    <a:pt x="97" y="1922"/>
                  </a:lnTo>
                  <a:lnTo>
                    <a:pt x="241" y="2114"/>
                  </a:lnTo>
                  <a:lnTo>
                    <a:pt x="385" y="2306"/>
                  </a:lnTo>
                  <a:lnTo>
                    <a:pt x="577" y="2402"/>
                  </a:lnTo>
                  <a:lnTo>
                    <a:pt x="769" y="2546"/>
                  </a:lnTo>
                  <a:lnTo>
                    <a:pt x="1009" y="2594"/>
                  </a:lnTo>
                  <a:lnTo>
                    <a:pt x="1249" y="2642"/>
                  </a:lnTo>
                  <a:lnTo>
                    <a:pt x="1489" y="2690"/>
                  </a:lnTo>
                  <a:lnTo>
                    <a:pt x="1489" y="2690"/>
                  </a:lnTo>
                  <a:lnTo>
                    <a:pt x="1778" y="2642"/>
                  </a:lnTo>
                  <a:lnTo>
                    <a:pt x="2018" y="2594"/>
                  </a:lnTo>
                  <a:lnTo>
                    <a:pt x="2018" y="2594"/>
                  </a:lnTo>
                  <a:lnTo>
                    <a:pt x="2354" y="2498"/>
                  </a:lnTo>
                  <a:lnTo>
                    <a:pt x="2642" y="2354"/>
                  </a:lnTo>
                  <a:lnTo>
                    <a:pt x="2930" y="2162"/>
                  </a:lnTo>
                  <a:lnTo>
                    <a:pt x="3122" y="1970"/>
                  </a:lnTo>
                  <a:lnTo>
                    <a:pt x="3266" y="1730"/>
                  </a:lnTo>
                  <a:lnTo>
                    <a:pt x="3362" y="1442"/>
                  </a:lnTo>
                  <a:lnTo>
                    <a:pt x="3410" y="1201"/>
                  </a:lnTo>
                  <a:lnTo>
                    <a:pt x="3410" y="913"/>
                  </a:lnTo>
                  <a:lnTo>
                    <a:pt x="3410" y="913"/>
                  </a:lnTo>
                  <a:lnTo>
                    <a:pt x="3314" y="721"/>
                  </a:lnTo>
                  <a:lnTo>
                    <a:pt x="3218" y="529"/>
                  </a:lnTo>
                  <a:lnTo>
                    <a:pt x="3074" y="385"/>
                  </a:lnTo>
                  <a:lnTo>
                    <a:pt x="2882" y="241"/>
                  </a:lnTo>
                  <a:lnTo>
                    <a:pt x="2690" y="145"/>
                  </a:lnTo>
                  <a:lnTo>
                    <a:pt x="2450" y="49"/>
                  </a:lnTo>
                  <a:lnTo>
                    <a:pt x="2210" y="1"/>
                  </a:lnTo>
                  <a:lnTo>
                    <a:pt x="19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9"/>
            <p:cNvSpPr/>
            <p:nvPr/>
          </p:nvSpPr>
          <p:spPr>
            <a:xfrm>
              <a:off x="682350" y="2973925"/>
              <a:ext cx="97275" cy="121300"/>
            </a:xfrm>
            <a:custGeom>
              <a:avLst/>
              <a:gdLst/>
              <a:ahLst/>
              <a:cxnLst/>
              <a:rect l="l" t="t" r="r" b="b"/>
              <a:pathLst>
                <a:path w="3891" h="4852" extrusionOk="0">
                  <a:moveTo>
                    <a:pt x="1873" y="1"/>
                  </a:moveTo>
                  <a:lnTo>
                    <a:pt x="1489" y="49"/>
                  </a:lnTo>
                  <a:lnTo>
                    <a:pt x="1105" y="193"/>
                  </a:lnTo>
                  <a:lnTo>
                    <a:pt x="817" y="385"/>
                  </a:lnTo>
                  <a:lnTo>
                    <a:pt x="529" y="625"/>
                  </a:lnTo>
                  <a:lnTo>
                    <a:pt x="288" y="913"/>
                  </a:lnTo>
                  <a:lnTo>
                    <a:pt x="144" y="1250"/>
                  </a:lnTo>
                  <a:lnTo>
                    <a:pt x="48" y="1586"/>
                  </a:lnTo>
                  <a:lnTo>
                    <a:pt x="0" y="2018"/>
                  </a:lnTo>
                  <a:lnTo>
                    <a:pt x="48" y="3027"/>
                  </a:lnTo>
                  <a:lnTo>
                    <a:pt x="96" y="3411"/>
                  </a:lnTo>
                  <a:lnTo>
                    <a:pt x="240" y="3747"/>
                  </a:lnTo>
                  <a:lnTo>
                    <a:pt x="433" y="4083"/>
                  </a:lnTo>
                  <a:lnTo>
                    <a:pt x="673" y="4371"/>
                  </a:lnTo>
                  <a:lnTo>
                    <a:pt x="961" y="4563"/>
                  </a:lnTo>
                  <a:lnTo>
                    <a:pt x="1297" y="4755"/>
                  </a:lnTo>
                  <a:lnTo>
                    <a:pt x="1681" y="4851"/>
                  </a:lnTo>
                  <a:lnTo>
                    <a:pt x="2065" y="4851"/>
                  </a:lnTo>
                  <a:lnTo>
                    <a:pt x="2450" y="4803"/>
                  </a:lnTo>
                  <a:lnTo>
                    <a:pt x="2786" y="4659"/>
                  </a:lnTo>
                  <a:lnTo>
                    <a:pt x="3122" y="4467"/>
                  </a:lnTo>
                  <a:lnTo>
                    <a:pt x="3410" y="4227"/>
                  </a:lnTo>
                  <a:lnTo>
                    <a:pt x="3650" y="3939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890" y="2834"/>
                  </a:lnTo>
                  <a:lnTo>
                    <a:pt x="3842" y="1826"/>
                  </a:lnTo>
                  <a:lnTo>
                    <a:pt x="3794" y="1442"/>
                  </a:lnTo>
                  <a:lnTo>
                    <a:pt x="3698" y="1106"/>
                  </a:lnTo>
                  <a:lnTo>
                    <a:pt x="3506" y="769"/>
                  </a:lnTo>
                  <a:lnTo>
                    <a:pt x="3266" y="481"/>
                  </a:lnTo>
                  <a:lnTo>
                    <a:pt x="2930" y="289"/>
                  </a:lnTo>
                  <a:lnTo>
                    <a:pt x="2594" y="97"/>
                  </a:lnTo>
                  <a:lnTo>
                    <a:pt x="2258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9"/>
            <p:cNvSpPr/>
            <p:nvPr/>
          </p:nvSpPr>
          <p:spPr>
            <a:xfrm>
              <a:off x="708750" y="2982350"/>
              <a:ext cx="70875" cy="105675"/>
            </a:xfrm>
            <a:custGeom>
              <a:avLst/>
              <a:gdLst/>
              <a:ahLst/>
              <a:cxnLst/>
              <a:rect l="l" t="t" r="r" b="b"/>
              <a:pathLst>
                <a:path w="2835" h="4227" extrusionOk="0">
                  <a:moveTo>
                    <a:pt x="1634" y="0"/>
                  </a:moveTo>
                  <a:lnTo>
                    <a:pt x="1250" y="96"/>
                  </a:lnTo>
                  <a:lnTo>
                    <a:pt x="961" y="192"/>
                  </a:lnTo>
                  <a:lnTo>
                    <a:pt x="673" y="432"/>
                  </a:lnTo>
                  <a:lnTo>
                    <a:pt x="433" y="672"/>
                  </a:lnTo>
                  <a:lnTo>
                    <a:pt x="241" y="1009"/>
                  </a:lnTo>
                  <a:lnTo>
                    <a:pt x="97" y="1345"/>
                  </a:lnTo>
                  <a:lnTo>
                    <a:pt x="1" y="1777"/>
                  </a:lnTo>
                  <a:lnTo>
                    <a:pt x="1" y="2161"/>
                  </a:lnTo>
                  <a:lnTo>
                    <a:pt x="49" y="2593"/>
                  </a:lnTo>
                  <a:lnTo>
                    <a:pt x="193" y="2978"/>
                  </a:lnTo>
                  <a:lnTo>
                    <a:pt x="337" y="3362"/>
                  </a:lnTo>
                  <a:lnTo>
                    <a:pt x="577" y="3650"/>
                  </a:lnTo>
                  <a:lnTo>
                    <a:pt x="817" y="3890"/>
                  </a:lnTo>
                  <a:lnTo>
                    <a:pt x="1105" y="4082"/>
                  </a:lnTo>
                  <a:lnTo>
                    <a:pt x="1442" y="4178"/>
                  </a:lnTo>
                  <a:lnTo>
                    <a:pt x="1778" y="4226"/>
                  </a:lnTo>
                  <a:lnTo>
                    <a:pt x="2018" y="4178"/>
                  </a:lnTo>
                  <a:lnTo>
                    <a:pt x="2402" y="3842"/>
                  </a:lnTo>
                  <a:lnTo>
                    <a:pt x="2546" y="3650"/>
                  </a:lnTo>
                  <a:lnTo>
                    <a:pt x="2642" y="3458"/>
                  </a:lnTo>
                  <a:lnTo>
                    <a:pt x="2738" y="3266"/>
                  </a:lnTo>
                  <a:lnTo>
                    <a:pt x="2834" y="3026"/>
                  </a:lnTo>
                  <a:lnTo>
                    <a:pt x="2834" y="2786"/>
                  </a:lnTo>
                  <a:lnTo>
                    <a:pt x="2834" y="2497"/>
                  </a:lnTo>
                  <a:lnTo>
                    <a:pt x="2786" y="1489"/>
                  </a:lnTo>
                  <a:lnTo>
                    <a:pt x="2738" y="1105"/>
                  </a:lnTo>
                  <a:lnTo>
                    <a:pt x="2594" y="721"/>
                  </a:lnTo>
                  <a:lnTo>
                    <a:pt x="2402" y="384"/>
                  </a:lnTo>
                  <a:lnTo>
                    <a:pt x="2114" y="96"/>
                  </a:lnTo>
                  <a:lnTo>
                    <a:pt x="1874" y="48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9"/>
            <p:cNvSpPr/>
            <p:nvPr/>
          </p:nvSpPr>
          <p:spPr>
            <a:xfrm>
              <a:off x="828825" y="3030375"/>
              <a:ext cx="21625" cy="22825"/>
            </a:xfrm>
            <a:custGeom>
              <a:avLst/>
              <a:gdLst/>
              <a:ahLst/>
              <a:cxnLst/>
              <a:rect l="l" t="t" r="r" b="b"/>
              <a:pathLst>
                <a:path w="865" h="913" extrusionOk="0">
                  <a:moveTo>
                    <a:pt x="721" y="0"/>
                  </a:moveTo>
                  <a:lnTo>
                    <a:pt x="673" y="48"/>
                  </a:lnTo>
                  <a:lnTo>
                    <a:pt x="577" y="192"/>
                  </a:lnTo>
                  <a:lnTo>
                    <a:pt x="481" y="288"/>
                  </a:lnTo>
                  <a:lnTo>
                    <a:pt x="333" y="436"/>
                  </a:lnTo>
                  <a:lnTo>
                    <a:pt x="333" y="436"/>
                  </a:lnTo>
                  <a:lnTo>
                    <a:pt x="144" y="96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92"/>
                  </a:lnTo>
                  <a:lnTo>
                    <a:pt x="241" y="624"/>
                  </a:lnTo>
                  <a:lnTo>
                    <a:pt x="241" y="672"/>
                  </a:lnTo>
                  <a:lnTo>
                    <a:pt x="289" y="672"/>
                  </a:lnTo>
                  <a:lnTo>
                    <a:pt x="385" y="624"/>
                  </a:lnTo>
                  <a:lnTo>
                    <a:pt x="577" y="384"/>
                  </a:lnTo>
                  <a:lnTo>
                    <a:pt x="673" y="240"/>
                  </a:lnTo>
                  <a:lnTo>
                    <a:pt x="673" y="288"/>
                  </a:lnTo>
                  <a:lnTo>
                    <a:pt x="673" y="480"/>
                  </a:lnTo>
                  <a:lnTo>
                    <a:pt x="673" y="672"/>
                  </a:lnTo>
                  <a:lnTo>
                    <a:pt x="673" y="769"/>
                  </a:lnTo>
                  <a:lnTo>
                    <a:pt x="673" y="865"/>
                  </a:lnTo>
                  <a:lnTo>
                    <a:pt x="721" y="913"/>
                  </a:lnTo>
                  <a:lnTo>
                    <a:pt x="769" y="913"/>
                  </a:lnTo>
                  <a:lnTo>
                    <a:pt x="817" y="865"/>
                  </a:lnTo>
                  <a:lnTo>
                    <a:pt x="865" y="769"/>
                  </a:lnTo>
                  <a:lnTo>
                    <a:pt x="865" y="672"/>
                  </a:lnTo>
                  <a:lnTo>
                    <a:pt x="865" y="480"/>
                  </a:lnTo>
                  <a:lnTo>
                    <a:pt x="817" y="96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9"/>
            <p:cNvSpPr/>
            <p:nvPr/>
          </p:nvSpPr>
          <p:spPr>
            <a:xfrm>
              <a:off x="239325" y="2558525"/>
              <a:ext cx="283350" cy="421450"/>
            </a:xfrm>
            <a:custGeom>
              <a:avLst/>
              <a:gdLst/>
              <a:ahLst/>
              <a:cxnLst/>
              <a:rect l="l" t="t" r="r" b="b"/>
              <a:pathLst>
                <a:path w="11334" h="16858" extrusionOk="0">
                  <a:moveTo>
                    <a:pt x="4995" y="0"/>
                  </a:moveTo>
                  <a:lnTo>
                    <a:pt x="4322" y="48"/>
                  </a:lnTo>
                  <a:lnTo>
                    <a:pt x="3698" y="144"/>
                  </a:lnTo>
                  <a:lnTo>
                    <a:pt x="4226" y="336"/>
                  </a:lnTo>
                  <a:lnTo>
                    <a:pt x="4755" y="625"/>
                  </a:lnTo>
                  <a:lnTo>
                    <a:pt x="5331" y="961"/>
                  </a:lnTo>
                  <a:lnTo>
                    <a:pt x="5571" y="1153"/>
                  </a:lnTo>
                  <a:lnTo>
                    <a:pt x="5811" y="1393"/>
                  </a:lnTo>
                  <a:lnTo>
                    <a:pt x="6051" y="1633"/>
                  </a:lnTo>
                  <a:lnTo>
                    <a:pt x="6195" y="1921"/>
                  </a:lnTo>
                  <a:lnTo>
                    <a:pt x="6291" y="2209"/>
                  </a:lnTo>
                  <a:lnTo>
                    <a:pt x="6291" y="2498"/>
                  </a:lnTo>
                  <a:lnTo>
                    <a:pt x="6243" y="2834"/>
                  </a:lnTo>
                  <a:lnTo>
                    <a:pt x="6051" y="3170"/>
                  </a:lnTo>
                  <a:lnTo>
                    <a:pt x="5715" y="3602"/>
                  </a:lnTo>
                  <a:lnTo>
                    <a:pt x="5379" y="4082"/>
                  </a:lnTo>
                  <a:lnTo>
                    <a:pt x="5379" y="4082"/>
                  </a:lnTo>
                  <a:lnTo>
                    <a:pt x="5427" y="3746"/>
                  </a:lnTo>
                  <a:lnTo>
                    <a:pt x="5475" y="3410"/>
                  </a:lnTo>
                  <a:lnTo>
                    <a:pt x="5475" y="3122"/>
                  </a:lnTo>
                  <a:lnTo>
                    <a:pt x="5427" y="2930"/>
                  </a:lnTo>
                  <a:lnTo>
                    <a:pt x="5283" y="2594"/>
                  </a:lnTo>
                  <a:lnTo>
                    <a:pt x="5139" y="2305"/>
                  </a:lnTo>
                  <a:lnTo>
                    <a:pt x="4947" y="2017"/>
                  </a:lnTo>
                  <a:lnTo>
                    <a:pt x="4706" y="1825"/>
                  </a:lnTo>
                  <a:lnTo>
                    <a:pt x="4514" y="1681"/>
                  </a:lnTo>
                  <a:lnTo>
                    <a:pt x="4274" y="1537"/>
                  </a:lnTo>
                  <a:lnTo>
                    <a:pt x="3842" y="1345"/>
                  </a:lnTo>
                  <a:lnTo>
                    <a:pt x="3410" y="1249"/>
                  </a:lnTo>
                  <a:lnTo>
                    <a:pt x="3026" y="1201"/>
                  </a:lnTo>
                  <a:lnTo>
                    <a:pt x="2689" y="1249"/>
                  </a:lnTo>
                  <a:lnTo>
                    <a:pt x="3218" y="1249"/>
                  </a:lnTo>
                  <a:lnTo>
                    <a:pt x="3458" y="1345"/>
                  </a:lnTo>
                  <a:lnTo>
                    <a:pt x="3650" y="1441"/>
                  </a:lnTo>
                  <a:lnTo>
                    <a:pt x="4034" y="1729"/>
                  </a:lnTo>
                  <a:lnTo>
                    <a:pt x="4370" y="2017"/>
                  </a:lnTo>
                  <a:lnTo>
                    <a:pt x="4562" y="2353"/>
                  </a:lnTo>
                  <a:lnTo>
                    <a:pt x="4755" y="2642"/>
                  </a:lnTo>
                  <a:lnTo>
                    <a:pt x="4899" y="2930"/>
                  </a:lnTo>
                  <a:lnTo>
                    <a:pt x="4466" y="3170"/>
                  </a:lnTo>
                  <a:lnTo>
                    <a:pt x="4034" y="3458"/>
                  </a:lnTo>
                  <a:lnTo>
                    <a:pt x="3458" y="3890"/>
                  </a:lnTo>
                  <a:lnTo>
                    <a:pt x="2785" y="4419"/>
                  </a:lnTo>
                  <a:lnTo>
                    <a:pt x="2113" y="5091"/>
                  </a:lnTo>
                  <a:lnTo>
                    <a:pt x="1393" y="5907"/>
                  </a:lnTo>
                  <a:lnTo>
                    <a:pt x="1057" y="6340"/>
                  </a:lnTo>
                  <a:lnTo>
                    <a:pt x="768" y="6820"/>
                  </a:lnTo>
                  <a:lnTo>
                    <a:pt x="432" y="7396"/>
                  </a:lnTo>
                  <a:lnTo>
                    <a:pt x="240" y="7972"/>
                  </a:lnTo>
                  <a:lnTo>
                    <a:pt x="48" y="8549"/>
                  </a:lnTo>
                  <a:lnTo>
                    <a:pt x="0" y="9173"/>
                  </a:lnTo>
                  <a:lnTo>
                    <a:pt x="0" y="9797"/>
                  </a:lnTo>
                  <a:lnTo>
                    <a:pt x="48" y="10374"/>
                  </a:lnTo>
                  <a:lnTo>
                    <a:pt x="144" y="10998"/>
                  </a:lnTo>
                  <a:lnTo>
                    <a:pt x="288" y="11622"/>
                  </a:lnTo>
                  <a:lnTo>
                    <a:pt x="528" y="12247"/>
                  </a:lnTo>
                  <a:lnTo>
                    <a:pt x="816" y="12823"/>
                  </a:lnTo>
                  <a:lnTo>
                    <a:pt x="1105" y="13399"/>
                  </a:lnTo>
                  <a:lnTo>
                    <a:pt x="1489" y="13928"/>
                  </a:lnTo>
                  <a:lnTo>
                    <a:pt x="1873" y="14408"/>
                  </a:lnTo>
                  <a:lnTo>
                    <a:pt x="2305" y="14888"/>
                  </a:lnTo>
                  <a:lnTo>
                    <a:pt x="2737" y="15320"/>
                  </a:lnTo>
                  <a:lnTo>
                    <a:pt x="3218" y="15752"/>
                  </a:lnTo>
                  <a:lnTo>
                    <a:pt x="3746" y="16089"/>
                  </a:lnTo>
                  <a:lnTo>
                    <a:pt x="4274" y="16377"/>
                  </a:lnTo>
                  <a:lnTo>
                    <a:pt x="4803" y="16569"/>
                  </a:lnTo>
                  <a:lnTo>
                    <a:pt x="5331" y="16761"/>
                  </a:lnTo>
                  <a:lnTo>
                    <a:pt x="5859" y="16857"/>
                  </a:lnTo>
                  <a:lnTo>
                    <a:pt x="6435" y="16857"/>
                  </a:lnTo>
                  <a:lnTo>
                    <a:pt x="7012" y="16809"/>
                  </a:lnTo>
                  <a:lnTo>
                    <a:pt x="7540" y="16713"/>
                  </a:lnTo>
                  <a:lnTo>
                    <a:pt x="8068" y="16473"/>
                  </a:lnTo>
                  <a:lnTo>
                    <a:pt x="8597" y="16137"/>
                  </a:lnTo>
                  <a:lnTo>
                    <a:pt x="9125" y="15752"/>
                  </a:lnTo>
                  <a:lnTo>
                    <a:pt x="9605" y="15224"/>
                  </a:lnTo>
                  <a:lnTo>
                    <a:pt x="10037" y="14600"/>
                  </a:lnTo>
                  <a:lnTo>
                    <a:pt x="10470" y="13880"/>
                  </a:lnTo>
                  <a:lnTo>
                    <a:pt x="10902" y="13015"/>
                  </a:lnTo>
                  <a:lnTo>
                    <a:pt x="11238" y="12055"/>
                  </a:lnTo>
                  <a:lnTo>
                    <a:pt x="11334" y="11766"/>
                  </a:lnTo>
                  <a:lnTo>
                    <a:pt x="11334" y="11478"/>
                  </a:lnTo>
                  <a:lnTo>
                    <a:pt x="11286" y="11238"/>
                  </a:lnTo>
                  <a:lnTo>
                    <a:pt x="11142" y="10998"/>
                  </a:lnTo>
                  <a:lnTo>
                    <a:pt x="10998" y="10854"/>
                  </a:lnTo>
                  <a:lnTo>
                    <a:pt x="10806" y="10662"/>
                  </a:lnTo>
                  <a:lnTo>
                    <a:pt x="10566" y="10566"/>
                  </a:lnTo>
                  <a:lnTo>
                    <a:pt x="10325" y="10470"/>
                  </a:lnTo>
                  <a:lnTo>
                    <a:pt x="9845" y="10326"/>
                  </a:lnTo>
                  <a:lnTo>
                    <a:pt x="9413" y="10230"/>
                  </a:lnTo>
                  <a:lnTo>
                    <a:pt x="8933" y="10182"/>
                  </a:lnTo>
                  <a:lnTo>
                    <a:pt x="9077" y="10037"/>
                  </a:lnTo>
                  <a:lnTo>
                    <a:pt x="9413" y="9557"/>
                  </a:lnTo>
                  <a:lnTo>
                    <a:pt x="9845" y="8789"/>
                  </a:lnTo>
                  <a:lnTo>
                    <a:pt x="10037" y="8309"/>
                  </a:lnTo>
                  <a:lnTo>
                    <a:pt x="10229" y="7780"/>
                  </a:lnTo>
                  <a:lnTo>
                    <a:pt x="10373" y="7204"/>
                  </a:lnTo>
                  <a:lnTo>
                    <a:pt x="10470" y="6580"/>
                  </a:lnTo>
                  <a:lnTo>
                    <a:pt x="10518" y="5859"/>
                  </a:lnTo>
                  <a:lnTo>
                    <a:pt x="10470" y="5139"/>
                  </a:lnTo>
                  <a:lnTo>
                    <a:pt x="10325" y="4419"/>
                  </a:lnTo>
                  <a:lnTo>
                    <a:pt x="10085" y="3602"/>
                  </a:lnTo>
                  <a:lnTo>
                    <a:pt x="9749" y="2786"/>
                  </a:lnTo>
                  <a:lnTo>
                    <a:pt x="9269" y="1969"/>
                  </a:lnTo>
                  <a:lnTo>
                    <a:pt x="8933" y="1489"/>
                  </a:lnTo>
                  <a:lnTo>
                    <a:pt x="8500" y="1105"/>
                  </a:lnTo>
                  <a:lnTo>
                    <a:pt x="8116" y="769"/>
                  </a:lnTo>
                  <a:lnTo>
                    <a:pt x="7636" y="529"/>
                  </a:lnTo>
                  <a:lnTo>
                    <a:pt x="7204" y="336"/>
                  </a:lnTo>
                  <a:lnTo>
                    <a:pt x="6724" y="192"/>
                  </a:lnTo>
                  <a:lnTo>
                    <a:pt x="6243" y="96"/>
                  </a:lnTo>
                  <a:lnTo>
                    <a:pt x="5811" y="48"/>
                  </a:lnTo>
                  <a:lnTo>
                    <a:pt x="4995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9"/>
            <p:cNvSpPr/>
            <p:nvPr/>
          </p:nvSpPr>
          <p:spPr>
            <a:xfrm>
              <a:off x="442225" y="2804650"/>
              <a:ext cx="97275" cy="169300"/>
            </a:xfrm>
            <a:custGeom>
              <a:avLst/>
              <a:gdLst/>
              <a:ahLst/>
              <a:cxnLst/>
              <a:rect l="l" t="t" r="r" b="b"/>
              <a:pathLst>
                <a:path w="3891" h="6772" extrusionOk="0">
                  <a:moveTo>
                    <a:pt x="2450" y="0"/>
                  </a:moveTo>
                  <a:lnTo>
                    <a:pt x="2161" y="48"/>
                  </a:lnTo>
                  <a:lnTo>
                    <a:pt x="2017" y="144"/>
                  </a:lnTo>
                  <a:lnTo>
                    <a:pt x="1825" y="337"/>
                  </a:lnTo>
                  <a:lnTo>
                    <a:pt x="1633" y="625"/>
                  </a:lnTo>
                  <a:lnTo>
                    <a:pt x="1441" y="961"/>
                  </a:lnTo>
                  <a:lnTo>
                    <a:pt x="1057" y="1825"/>
                  </a:lnTo>
                  <a:lnTo>
                    <a:pt x="673" y="2834"/>
                  </a:lnTo>
                  <a:lnTo>
                    <a:pt x="384" y="3842"/>
                  </a:lnTo>
                  <a:lnTo>
                    <a:pt x="144" y="4851"/>
                  </a:lnTo>
                  <a:lnTo>
                    <a:pt x="0" y="5619"/>
                  </a:lnTo>
                  <a:lnTo>
                    <a:pt x="0" y="5956"/>
                  </a:lnTo>
                  <a:lnTo>
                    <a:pt x="48" y="6196"/>
                  </a:lnTo>
                  <a:lnTo>
                    <a:pt x="192" y="6484"/>
                  </a:lnTo>
                  <a:lnTo>
                    <a:pt x="336" y="6676"/>
                  </a:lnTo>
                  <a:lnTo>
                    <a:pt x="481" y="6772"/>
                  </a:lnTo>
                  <a:lnTo>
                    <a:pt x="625" y="6772"/>
                  </a:lnTo>
                  <a:lnTo>
                    <a:pt x="769" y="6724"/>
                  </a:lnTo>
                  <a:lnTo>
                    <a:pt x="913" y="6676"/>
                  </a:lnTo>
                  <a:lnTo>
                    <a:pt x="1009" y="6628"/>
                  </a:lnTo>
                  <a:lnTo>
                    <a:pt x="3890" y="721"/>
                  </a:lnTo>
                  <a:lnTo>
                    <a:pt x="3746" y="577"/>
                  </a:lnTo>
                  <a:lnTo>
                    <a:pt x="3314" y="289"/>
                  </a:lnTo>
                  <a:lnTo>
                    <a:pt x="3074" y="144"/>
                  </a:lnTo>
                  <a:lnTo>
                    <a:pt x="2786" y="48"/>
                  </a:lnTo>
                  <a:lnTo>
                    <a:pt x="245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9"/>
            <p:cNvSpPr/>
            <p:nvPr/>
          </p:nvSpPr>
          <p:spPr>
            <a:xfrm>
              <a:off x="868450" y="2958325"/>
              <a:ext cx="98475" cy="121300"/>
            </a:xfrm>
            <a:custGeom>
              <a:avLst/>
              <a:gdLst/>
              <a:ahLst/>
              <a:cxnLst/>
              <a:rect l="l" t="t" r="r" b="b"/>
              <a:pathLst>
                <a:path w="3939" h="4852" extrusionOk="0">
                  <a:moveTo>
                    <a:pt x="1729" y="1"/>
                  </a:moveTo>
                  <a:lnTo>
                    <a:pt x="1345" y="49"/>
                  </a:lnTo>
                  <a:lnTo>
                    <a:pt x="1009" y="193"/>
                  </a:lnTo>
                  <a:lnTo>
                    <a:pt x="673" y="433"/>
                  </a:lnTo>
                  <a:lnTo>
                    <a:pt x="432" y="673"/>
                  </a:lnTo>
                  <a:lnTo>
                    <a:pt x="240" y="961"/>
                  </a:lnTo>
                  <a:lnTo>
                    <a:pt x="96" y="1345"/>
                  </a:lnTo>
                  <a:lnTo>
                    <a:pt x="0" y="1682"/>
                  </a:lnTo>
                  <a:lnTo>
                    <a:pt x="0" y="2066"/>
                  </a:lnTo>
                  <a:lnTo>
                    <a:pt x="96" y="3122"/>
                  </a:lnTo>
                  <a:lnTo>
                    <a:pt x="192" y="3458"/>
                  </a:lnTo>
                  <a:lnTo>
                    <a:pt x="336" y="3843"/>
                  </a:lnTo>
                  <a:lnTo>
                    <a:pt x="529" y="4131"/>
                  </a:lnTo>
                  <a:lnTo>
                    <a:pt x="769" y="4419"/>
                  </a:lnTo>
                  <a:lnTo>
                    <a:pt x="1105" y="4611"/>
                  </a:lnTo>
                  <a:lnTo>
                    <a:pt x="1441" y="4755"/>
                  </a:lnTo>
                  <a:lnTo>
                    <a:pt x="1825" y="4851"/>
                  </a:lnTo>
                  <a:lnTo>
                    <a:pt x="2209" y="4851"/>
                  </a:lnTo>
                  <a:lnTo>
                    <a:pt x="2594" y="4755"/>
                  </a:lnTo>
                  <a:lnTo>
                    <a:pt x="2930" y="4611"/>
                  </a:lnTo>
                  <a:lnTo>
                    <a:pt x="3218" y="4419"/>
                  </a:lnTo>
                  <a:lnTo>
                    <a:pt x="3506" y="4131"/>
                  </a:lnTo>
                  <a:lnTo>
                    <a:pt x="3698" y="3843"/>
                  </a:lnTo>
                  <a:lnTo>
                    <a:pt x="3842" y="3506"/>
                  </a:lnTo>
                  <a:lnTo>
                    <a:pt x="3938" y="3122"/>
                  </a:lnTo>
                  <a:lnTo>
                    <a:pt x="3938" y="2738"/>
                  </a:lnTo>
                  <a:lnTo>
                    <a:pt x="3842" y="1730"/>
                  </a:lnTo>
                  <a:lnTo>
                    <a:pt x="3746" y="1345"/>
                  </a:lnTo>
                  <a:lnTo>
                    <a:pt x="3602" y="1009"/>
                  </a:lnTo>
                  <a:lnTo>
                    <a:pt x="3410" y="673"/>
                  </a:lnTo>
                  <a:lnTo>
                    <a:pt x="3122" y="433"/>
                  </a:lnTo>
                  <a:lnTo>
                    <a:pt x="2834" y="193"/>
                  </a:lnTo>
                  <a:lnTo>
                    <a:pt x="2498" y="49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9"/>
            <p:cNvSpPr/>
            <p:nvPr/>
          </p:nvSpPr>
          <p:spPr>
            <a:xfrm>
              <a:off x="868450" y="2958325"/>
              <a:ext cx="98475" cy="121300"/>
            </a:xfrm>
            <a:custGeom>
              <a:avLst/>
              <a:gdLst/>
              <a:ahLst/>
              <a:cxnLst/>
              <a:rect l="l" t="t" r="r" b="b"/>
              <a:pathLst>
                <a:path w="3939" h="4852" fill="none" extrusionOk="0">
                  <a:moveTo>
                    <a:pt x="2209" y="4851"/>
                  </a:moveTo>
                  <a:lnTo>
                    <a:pt x="2209" y="4851"/>
                  </a:lnTo>
                  <a:lnTo>
                    <a:pt x="2209" y="4851"/>
                  </a:lnTo>
                  <a:lnTo>
                    <a:pt x="2594" y="4755"/>
                  </a:lnTo>
                  <a:lnTo>
                    <a:pt x="2930" y="4611"/>
                  </a:lnTo>
                  <a:lnTo>
                    <a:pt x="3218" y="4419"/>
                  </a:lnTo>
                  <a:lnTo>
                    <a:pt x="3506" y="4131"/>
                  </a:lnTo>
                  <a:lnTo>
                    <a:pt x="3698" y="3843"/>
                  </a:lnTo>
                  <a:lnTo>
                    <a:pt x="3842" y="3506"/>
                  </a:lnTo>
                  <a:lnTo>
                    <a:pt x="3938" y="3122"/>
                  </a:lnTo>
                  <a:lnTo>
                    <a:pt x="3938" y="2738"/>
                  </a:lnTo>
                  <a:lnTo>
                    <a:pt x="3842" y="1730"/>
                  </a:lnTo>
                  <a:lnTo>
                    <a:pt x="3842" y="1730"/>
                  </a:lnTo>
                  <a:lnTo>
                    <a:pt x="3746" y="1345"/>
                  </a:lnTo>
                  <a:lnTo>
                    <a:pt x="3602" y="1009"/>
                  </a:lnTo>
                  <a:lnTo>
                    <a:pt x="3410" y="673"/>
                  </a:lnTo>
                  <a:lnTo>
                    <a:pt x="3122" y="433"/>
                  </a:lnTo>
                  <a:lnTo>
                    <a:pt x="2834" y="193"/>
                  </a:lnTo>
                  <a:lnTo>
                    <a:pt x="2498" y="49"/>
                  </a:lnTo>
                  <a:lnTo>
                    <a:pt x="2113" y="1"/>
                  </a:lnTo>
                  <a:lnTo>
                    <a:pt x="1729" y="1"/>
                  </a:lnTo>
                  <a:lnTo>
                    <a:pt x="1729" y="1"/>
                  </a:lnTo>
                  <a:lnTo>
                    <a:pt x="1345" y="49"/>
                  </a:lnTo>
                  <a:lnTo>
                    <a:pt x="1009" y="193"/>
                  </a:lnTo>
                  <a:lnTo>
                    <a:pt x="673" y="433"/>
                  </a:lnTo>
                  <a:lnTo>
                    <a:pt x="432" y="673"/>
                  </a:lnTo>
                  <a:lnTo>
                    <a:pt x="240" y="961"/>
                  </a:lnTo>
                  <a:lnTo>
                    <a:pt x="96" y="1345"/>
                  </a:lnTo>
                  <a:lnTo>
                    <a:pt x="0" y="1682"/>
                  </a:lnTo>
                  <a:lnTo>
                    <a:pt x="0" y="2066"/>
                  </a:lnTo>
                  <a:lnTo>
                    <a:pt x="96" y="3122"/>
                  </a:lnTo>
                  <a:lnTo>
                    <a:pt x="96" y="3122"/>
                  </a:lnTo>
                  <a:lnTo>
                    <a:pt x="192" y="3458"/>
                  </a:lnTo>
                  <a:lnTo>
                    <a:pt x="336" y="3843"/>
                  </a:lnTo>
                  <a:lnTo>
                    <a:pt x="529" y="4131"/>
                  </a:lnTo>
                  <a:lnTo>
                    <a:pt x="769" y="4419"/>
                  </a:lnTo>
                  <a:lnTo>
                    <a:pt x="1105" y="4611"/>
                  </a:lnTo>
                  <a:lnTo>
                    <a:pt x="1441" y="4755"/>
                  </a:lnTo>
                  <a:lnTo>
                    <a:pt x="1825" y="4851"/>
                  </a:lnTo>
                  <a:lnTo>
                    <a:pt x="2209" y="48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9"/>
            <p:cNvSpPr/>
            <p:nvPr/>
          </p:nvSpPr>
          <p:spPr>
            <a:xfrm>
              <a:off x="868450" y="2969125"/>
              <a:ext cx="72050" cy="104500"/>
            </a:xfrm>
            <a:custGeom>
              <a:avLst/>
              <a:gdLst/>
              <a:ahLst/>
              <a:cxnLst/>
              <a:rect l="l" t="t" r="r" b="b"/>
              <a:pathLst>
                <a:path w="2882" h="4180" extrusionOk="0">
                  <a:moveTo>
                    <a:pt x="961" y="1"/>
                  </a:moveTo>
                  <a:lnTo>
                    <a:pt x="721" y="49"/>
                  </a:lnTo>
                  <a:lnTo>
                    <a:pt x="529" y="145"/>
                  </a:lnTo>
                  <a:lnTo>
                    <a:pt x="288" y="481"/>
                  </a:lnTo>
                  <a:lnTo>
                    <a:pt x="96" y="817"/>
                  </a:lnTo>
                  <a:lnTo>
                    <a:pt x="0" y="1250"/>
                  </a:lnTo>
                  <a:lnTo>
                    <a:pt x="0" y="1634"/>
                  </a:lnTo>
                  <a:lnTo>
                    <a:pt x="96" y="2690"/>
                  </a:lnTo>
                  <a:lnTo>
                    <a:pt x="144" y="2930"/>
                  </a:lnTo>
                  <a:lnTo>
                    <a:pt x="192" y="3171"/>
                  </a:lnTo>
                  <a:lnTo>
                    <a:pt x="288" y="3363"/>
                  </a:lnTo>
                  <a:lnTo>
                    <a:pt x="432" y="3555"/>
                  </a:lnTo>
                  <a:lnTo>
                    <a:pt x="577" y="3747"/>
                  </a:lnTo>
                  <a:lnTo>
                    <a:pt x="721" y="3939"/>
                  </a:lnTo>
                  <a:lnTo>
                    <a:pt x="1105" y="4179"/>
                  </a:lnTo>
                  <a:lnTo>
                    <a:pt x="1393" y="4179"/>
                  </a:lnTo>
                  <a:lnTo>
                    <a:pt x="1729" y="4131"/>
                  </a:lnTo>
                  <a:lnTo>
                    <a:pt x="2017" y="3987"/>
                  </a:lnTo>
                  <a:lnTo>
                    <a:pt x="2305" y="3747"/>
                  </a:lnTo>
                  <a:lnTo>
                    <a:pt x="2498" y="3459"/>
                  </a:lnTo>
                  <a:lnTo>
                    <a:pt x="2690" y="3122"/>
                  </a:lnTo>
                  <a:lnTo>
                    <a:pt x="2834" y="2786"/>
                  </a:lnTo>
                  <a:lnTo>
                    <a:pt x="2882" y="2354"/>
                  </a:lnTo>
                  <a:lnTo>
                    <a:pt x="2882" y="1970"/>
                  </a:lnTo>
                  <a:lnTo>
                    <a:pt x="2786" y="1538"/>
                  </a:lnTo>
                  <a:lnTo>
                    <a:pt x="2642" y="1153"/>
                  </a:lnTo>
                  <a:lnTo>
                    <a:pt x="2498" y="817"/>
                  </a:lnTo>
                  <a:lnTo>
                    <a:pt x="2257" y="529"/>
                  </a:lnTo>
                  <a:lnTo>
                    <a:pt x="1969" y="289"/>
                  </a:lnTo>
                  <a:lnTo>
                    <a:pt x="1681" y="145"/>
                  </a:lnTo>
                  <a:lnTo>
                    <a:pt x="1345" y="49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9"/>
            <p:cNvSpPr/>
            <p:nvPr/>
          </p:nvSpPr>
          <p:spPr>
            <a:xfrm>
              <a:off x="457825" y="2674975"/>
              <a:ext cx="710800" cy="584725"/>
            </a:xfrm>
            <a:custGeom>
              <a:avLst/>
              <a:gdLst/>
              <a:ahLst/>
              <a:cxnLst/>
              <a:rect l="l" t="t" r="r" b="b"/>
              <a:pathLst>
                <a:path w="28432" h="23389" extrusionOk="0">
                  <a:moveTo>
                    <a:pt x="13832" y="1"/>
                  </a:moveTo>
                  <a:lnTo>
                    <a:pt x="12631" y="49"/>
                  </a:lnTo>
                  <a:lnTo>
                    <a:pt x="11383" y="193"/>
                  </a:lnTo>
                  <a:lnTo>
                    <a:pt x="10182" y="385"/>
                  </a:lnTo>
                  <a:lnTo>
                    <a:pt x="8981" y="721"/>
                  </a:lnTo>
                  <a:lnTo>
                    <a:pt x="7829" y="1153"/>
                  </a:lnTo>
                  <a:lnTo>
                    <a:pt x="6676" y="1682"/>
                  </a:lnTo>
                  <a:lnTo>
                    <a:pt x="6148" y="2018"/>
                  </a:lnTo>
                  <a:lnTo>
                    <a:pt x="5620" y="2306"/>
                  </a:lnTo>
                  <a:lnTo>
                    <a:pt x="5139" y="2690"/>
                  </a:lnTo>
                  <a:lnTo>
                    <a:pt x="4611" y="3074"/>
                  </a:lnTo>
                  <a:lnTo>
                    <a:pt x="4179" y="3458"/>
                  </a:lnTo>
                  <a:lnTo>
                    <a:pt x="3699" y="3891"/>
                  </a:lnTo>
                  <a:lnTo>
                    <a:pt x="3266" y="4371"/>
                  </a:lnTo>
                  <a:lnTo>
                    <a:pt x="2882" y="4851"/>
                  </a:lnTo>
                  <a:lnTo>
                    <a:pt x="2498" y="5379"/>
                  </a:lnTo>
                  <a:lnTo>
                    <a:pt x="2162" y="5908"/>
                  </a:lnTo>
                  <a:lnTo>
                    <a:pt x="1826" y="6484"/>
                  </a:lnTo>
                  <a:lnTo>
                    <a:pt x="1537" y="7060"/>
                  </a:lnTo>
                  <a:lnTo>
                    <a:pt x="1009" y="8309"/>
                  </a:lnTo>
                  <a:lnTo>
                    <a:pt x="625" y="9510"/>
                  </a:lnTo>
                  <a:lnTo>
                    <a:pt x="337" y="10614"/>
                  </a:lnTo>
                  <a:lnTo>
                    <a:pt x="145" y="11671"/>
                  </a:lnTo>
                  <a:lnTo>
                    <a:pt x="49" y="12679"/>
                  </a:lnTo>
                  <a:lnTo>
                    <a:pt x="1" y="13592"/>
                  </a:lnTo>
                  <a:lnTo>
                    <a:pt x="49" y="14504"/>
                  </a:lnTo>
                  <a:lnTo>
                    <a:pt x="193" y="15321"/>
                  </a:lnTo>
                  <a:lnTo>
                    <a:pt x="385" y="16137"/>
                  </a:lnTo>
                  <a:lnTo>
                    <a:pt x="673" y="16858"/>
                  </a:lnTo>
                  <a:lnTo>
                    <a:pt x="961" y="17530"/>
                  </a:lnTo>
                  <a:lnTo>
                    <a:pt x="1345" y="18202"/>
                  </a:lnTo>
                  <a:lnTo>
                    <a:pt x="1730" y="18779"/>
                  </a:lnTo>
                  <a:lnTo>
                    <a:pt x="2210" y="19355"/>
                  </a:lnTo>
                  <a:lnTo>
                    <a:pt x="2642" y="19835"/>
                  </a:lnTo>
                  <a:lnTo>
                    <a:pt x="3170" y="20315"/>
                  </a:lnTo>
                  <a:lnTo>
                    <a:pt x="3651" y="20748"/>
                  </a:lnTo>
                  <a:lnTo>
                    <a:pt x="4179" y="21132"/>
                  </a:lnTo>
                  <a:lnTo>
                    <a:pt x="4707" y="21516"/>
                  </a:lnTo>
                  <a:lnTo>
                    <a:pt x="5283" y="21804"/>
                  </a:lnTo>
                  <a:lnTo>
                    <a:pt x="6292" y="22332"/>
                  </a:lnTo>
                  <a:lnTo>
                    <a:pt x="7252" y="22765"/>
                  </a:lnTo>
                  <a:lnTo>
                    <a:pt x="8069" y="23053"/>
                  </a:lnTo>
                  <a:lnTo>
                    <a:pt x="8741" y="23245"/>
                  </a:lnTo>
                  <a:lnTo>
                    <a:pt x="9318" y="23389"/>
                  </a:lnTo>
                  <a:lnTo>
                    <a:pt x="9029" y="23245"/>
                  </a:lnTo>
                  <a:lnTo>
                    <a:pt x="8693" y="23101"/>
                  </a:lnTo>
                  <a:lnTo>
                    <a:pt x="8117" y="22621"/>
                  </a:lnTo>
                  <a:lnTo>
                    <a:pt x="7589" y="22140"/>
                  </a:lnTo>
                  <a:lnTo>
                    <a:pt x="7108" y="21564"/>
                  </a:lnTo>
                  <a:lnTo>
                    <a:pt x="6724" y="21084"/>
                  </a:lnTo>
                  <a:lnTo>
                    <a:pt x="6388" y="20652"/>
                  </a:lnTo>
                  <a:lnTo>
                    <a:pt x="6148" y="20267"/>
                  </a:lnTo>
                  <a:lnTo>
                    <a:pt x="5331" y="20267"/>
                  </a:lnTo>
                  <a:lnTo>
                    <a:pt x="4851" y="20123"/>
                  </a:lnTo>
                  <a:lnTo>
                    <a:pt x="4611" y="20075"/>
                  </a:lnTo>
                  <a:lnTo>
                    <a:pt x="4323" y="19931"/>
                  </a:lnTo>
                  <a:lnTo>
                    <a:pt x="4083" y="19787"/>
                  </a:lnTo>
                  <a:lnTo>
                    <a:pt x="3795" y="19595"/>
                  </a:lnTo>
                  <a:lnTo>
                    <a:pt x="3554" y="19355"/>
                  </a:lnTo>
                  <a:lnTo>
                    <a:pt x="3314" y="19067"/>
                  </a:lnTo>
                  <a:lnTo>
                    <a:pt x="3122" y="18730"/>
                  </a:lnTo>
                  <a:lnTo>
                    <a:pt x="2978" y="18346"/>
                  </a:lnTo>
                  <a:lnTo>
                    <a:pt x="2786" y="17818"/>
                  </a:lnTo>
                  <a:lnTo>
                    <a:pt x="2738" y="17338"/>
                  </a:lnTo>
                  <a:lnTo>
                    <a:pt x="2690" y="16906"/>
                  </a:lnTo>
                  <a:lnTo>
                    <a:pt x="2738" y="16473"/>
                  </a:lnTo>
                  <a:lnTo>
                    <a:pt x="2834" y="16137"/>
                  </a:lnTo>
                  <a:lnTo>
                    <a:pt x="2930" y="15801"/>
                  </a:lnTo>
                  <a:lnTo>
                    <a:pt x="3122" y="15513"/>
                  </a:lnTo>
                  <a:lnTo>
                    <a:pt x="3314" y="15225"/>
                  </a:lnTo>
                  <a:lnTo>
                    <a:pt x="3506" y="15033"/>
                  </a:lnTo>
                  <a:lnTo>
                    <a:pt x="3747" y="14840"/>
                  </a:lnTo>
                  <a:lnTo>
                    <a:pt x="4275" y="14504"/>
                  </a:lnTo>
                  <a:lnTo>
                    <a:pt x="4755" y="14312"/>
                  </a:lnTo>
                  <a:lnTo>
                    <a:pt x="5187" y="14168"/>
                  </a:lnTo>
                  <a:lnTo>
                    <a:pt x="7012" y="17770"/>
                  </a:lnTo>
                  <a:lnTo>
                    <a:pt x="7204" y="17290"/>
                  </a:lnTo>
                  <a:lnTo>
                    <a:pt x="7396" y="16713"/>
                  </a:lnTo>
                  <a:lnTo>
                    <a:pt x="7541" y="16041"/>
                  </a:lnTo>
                  <a:lnTo>
                    <a:pt x="7637" y="15369"/>
                  </a:lnTo>
                  <a:lnTo>
                    <a:pt x="7733" y="14648"/>
                  </a:lnTo>
                  <a:lnTo>
                    <a:pt x="7733" y="13976"/>
                  </a:lnTo>
                  <a:lnTo>
                    <a:pt x="7685" y="13400"/>
                  </a:lnTo>
                  <a:lnTo>
                    <a:pt x="7589" y="12871"/>
                  </a:lnTo>
                  <a:lnTo>
                    <a:pt x="8309" y="12679"/>
                  </a:lnTo>
                  <a:lnTo>
                    <a:pt x="8981" y="12439"/>
                  </a:lnTo>
                  <a:lnTo>
                    <a:pt x="9558" y="12151"/>
                  </a:lnTo>
                  <a:lnTo>
                    <a:pt x="10038" y="11815"/>
                  </a:lnTo>
                  <a:lnTo>
                    <a:pt x="10518" y="11431"/>
                  </a:lnTo>
                  <a:lnTo>
                    <a:pt x="10902" y="11046"/>
                  </a:lnTo>
                  <a:lnTo>
                    <a:pt x="11239" y="10662"/>
                  </a:lnTo>
                  <a:lnTo>
                    <a:pt x="11527" y="10230"/>
                  </a:lnTo>
                  <a:lnTo>
                    <a:pt x="12103" y="9366"/>
                  </a:lnTo>
                  <a:lnTo>
                    <a:pt x="12583" y="8597"/>
                  </a:lnTo>
                  <a:lnTo>
                    <a:pt x="12871" y="8213"/>
                  </a:lnTo>
                  <a:lnTo>
                    <a:pt x="13160" y="7877"/>
                  </a:lnTo>
                  <a:lnTo>
                    <a:pt x="13448" y="7589"/>
                  </a:lnTo>
                  <a:lnTo>
                    <a:pt x="13784" y="7301"/>
                  </a:lnTo>
                  <a:lnTo>
                    <a:pt x="12871" y="8597"/>
                  </a:lnTo>
                  <a:lnTo>
                    <a:pt x="12439" y="9222"/>
                  </a:lnTo>
                  <a:lnTo>
                    <a:pt x="12103" y="9846"/>
                  </a:lnTo>
                  <a:lnTo>
                    <a:pt x="11863" y="10422"/>
                  </a:lnTo>
                  <a:lnTo>
                    <a:pt x="11815" y="10662"/>
                  </a:lnTo>
                  <a:lnTo>
                    <a:pt x="11767" y="10854"/>
                  </a:lnTo>
                  <a:lnTo>
                    <a:pt x="11815" y="11046"/>
                  </a:lnTo>
                  <a:lnTo>
                    <a:pt x="11911" y="11143"/>
                  </a:lnTo>
                  <a:lnTo>
                    <a:pt x="12055" y="11239"/>
                  </a:lnTo>
                  <a:lnTo>
                    <a:pt x="12247" y="11287"/>
                  </a:lnTo>
                  <a:lnTo>
                    <a:pt x="12535" y="11287"/>
                  </a:lnTo>
                  <a:lnTo>
                    <a:pt x="12871" y="11191"/>
                  </a:lnTo>
                  <a:lnTo>
                    <a:pt x="13160" y="11094"/>
                  </a:lnTo>
                  <a:lnTo>
                    <a:pt x="13496" y="10950"/>
                  </a:lnTo>
                  <a:lnTo>
                    <a:pt x="14120" y="10566"/>
                  </a:lnTo>
                  <a:lnTo>
                    <a:pt x="14696" y="10086"/>
                  </a:lnTo>
                  <a:lnTo>
                    <a:pt x="15273" y="9558"/>
                  </a:lnTo>
                  <a:lnTo>
                    <a:pt x="15753" y="8981"/>
                  </a:lnTo>
                  <a:lnTo>
                    <a:pt x="16185" y="8453"/>
                  </a:lnTo>
                  <a:lnTo>
                    <a:pt x="16521" y="7973"/>
                  </a:lnTo>
                  <a:lnTo>
                    <a:pt x="16185" y="8693"/>
                  </a:lnTo>
                  <a:lnTo>
                    <a:pt x="16041" y="9125"/>
                  </a:lnTo>
                  <a:lnTo>
                    <a:pt x="15945" y="9510"/>
                  </a:lnTo>
                  <a:lnTo>
                    <a:pt x="15849" y="9894"/>
                  </a:lnTo>
                  <a:lnTo>
                    <a:pt x="15849" y="10230"/>
                  </a:lnTo>
                  <a:lnTo>
                    <a:pt x="15849" y="10374"/>
                  </a:lnTo>
                  <a:lnTo>
                    <a:pt x="15897" y="10470"/>
                  </a:lnTo>
                  <a:lnTo>
                    <a:pt x="15993" y="10566"/>
                  </a:lnTo>
                  <a:lnTo>
                    <a:pt x="16089" y="10614"/>
                  </a:lnTo>
                  <a:lnTo>
                    <a:pt x="16281" y="10662"/>
                  </a:lnTo>
                  <a:lnTo>
                    <a:pt x="16665" y="10662"/>
                  </a:lnTo>
                  <a:lnTo>
                    <a:pt x="16857" y="10566"/>
                  </a:lnTo>
                  <a:lnTo>
                    <a:pt x="17338" y="10326"/>
                  </a:lnTo>
                  <a:lnTo>
                    <a:pt x="17770" y="9990"/>
                  </a:lnTo>
                  <a:lnTo>
                    <a:pt x="18202" y="9606"/>
                  </a:lnTo>
                  <a:lnTo>
                    <a:pt x="18586" y="9173"/>
                  </a:lnTo>
                  <a:lnTo>
                    <a:pt x="18875" y="8741"/>
                  </a:lnTo>
                  <a:lnTo>
                    <a:pt x="19067" y="8309"/>
                  </a:lnTo>
                  <a:lnTo>
                    <a:pt x="19451" y="8741"/>
                  </a:lnTo>
                  <a:lnTo>
                    <a:pt x="19835" y="9222"/>
                  </a:lnTo>
                  <a:lnTo>
                    <a:pt x="20267" y="9750"/>
                  </a:lnTo>
                  <a:lnTo>
                    <a:pt x="20796" y="10230"/>
                  </a:lnTo>
                  <a:lnTo>
                    <a:pt x="21276" y="10614"/>
                  </a:lnTo>
                  <a:lnTo>
                    <a:pt x="21516" y="10710"/>
                  </a:lnTo>
                  <a:lnTo>
                    <a:pt x="21708" y="10806"/>
                  </a:lnTo>
                  <a:lnTo>
                    <a:pt x="21900" y="10758"/>
                  </a:lnTo>
                  <a:lnTo>
                    <a:pt x="22092" y="10662"/>
                  </a:lnTo>
                  <a:lnTo>
                    <a:pt x="22188" y="10566"/>
                  </a:lnTo>
                  <a:lnTo>
                    <a:pt x="22236" y="10374"/>
                  </a:lnTo>
                  <a:lnTo>
                    <a:pt x="22284" y="10134"/>
                  </a:lnTo>
                  <a:lnTo>
                    <a:pt x="22284" y="9846"/>
                  </a:lnTo>
                  <a:lnTo>
                    <a:pt x="22620" y="10374"/>
                  </a:lnTo>
                  <a:lnTo>
                    <a:pt x="22957" y="10854"/>
                  </a:lnTo>
                  <a:lnTo>
                    <a:pt x="23197" y="11383"/>
                  </a:lnTo>
                  <a:lnTo>
                    <a:pt x="23437" y="11911"/>
                  </a:lnTo>
                  <a:lnTo>
                    <a:pt x="23773" y="12919"/>
                  </a:lnTo>
                  <a:lnTo>
                    <a:pt x="24013" y="13832"/>
                  </a:lnTo>
                  <a:lnTo>
                    <a:pt x="24205" y="14600"/>
                  </a:lnTo>
                  <a:lnTo>
                    <a:pt x="24301" y="15225"/>
                  </a:lnTo>
                  <a:lnTo>
                    <a:pt x="24349" y="15801"/>
                  </a:lnTo>
                  <a:lnTo>
                    <a:pt x="24830" y="15033"/>
                  </a:lnTo>
                  <a:lnTo>
                    <a:pt x="25214" y="14264"/>
                  </a:lnTo>
                  <a:lnTo>
                    <a:pt x="25550" y="13448"/>
                  </a:lnTo>
                  <a:lnTo>
                    <a:pt x="25790" y="12679"/>
                  </a:lnTo>
                  <a:lnTo>
                    <a:pt x="25982" y="11911"/>
                  </a:lnTo>
                  <a:lnTo>
                    <a:pt x="26078" y="11143"/>
                  </a:lnTo>
                  <a:lnTo>
                    <a:pt x="26078" y="10374"/>
                  </a:lnTo>
                  <a:lnTo>
                    <a:pt x="26030" y="9606"/>
                  </a:lnTo>
                  <a:lnTo>
                    <a:pt x="26703" y="9894"/>
                  </a:lnTo>
                  <a:lnTo>
                    <a:pt x="26991" y="9990"/>
                  </a:lnTo>
                  <a:lnTo>
                    <a:pt x="27279" y="10086"/>
                  </a:lnTo>
                  <a:lnTo>
                    <a:pt x="27855" y="10086"/>
                  </a:lnTo>
                  <a:lnTo>
                    <a:pt x="28047" y="9990"/>
                  </a:lnTo>
                  <a:lnTo>
                    <a:pt x="28239" y="9846"/>
                  </a:lnTo>
                  <a:lnTo>
                    <a:pt x="28335" y="9750"/>
                  </a:lnTo>
                  <a:lnTo>
                    <a:pt x="28384" y="9606"/>
                  </a:lnTo>
                  <a:lnTo>
                    <a:pt x="28432" y="9318"/>
                  </a:lnTo>
                  <a:lnTo>
                    <a:pt x="28335" y="9029"/>
                  </a:lnTo>
                  <a:lnTo>
                    <a:pt x="28191" y="8693"/>
                  </a:lnTo>
                  <a:lnTo>
                    <a:pt x="27951" y="8309"/>
                  </a:lnTo>
                  <a:lnTo>
                    <a:pt x="27711" y="7925"/>
                  </a:lnTo>
                  <a:lnTo>
                    <a:pt x="27039" y="7156"/>
                  </a:lnTo>
                  <a:lnTo>
                    <a:pt x="26318" y="6436"/>
                  </a:lnTo>
                  <a:lnTo>
                    <a:pt x="25694" y="5812"/>
                  </a:lnTo>
                  <a:lnTo>
                    <a:pt x="25070" y="5235"/>
                  </a:lnTo>
                  <a:lnTo>
                    <a:pt x="26078" y="5235"/>
                  </a:lnTo>
                  <a:lnTo>
                    <a:pt x="26655" y="5139"/>
                  </a:lnTo>
                  <a:lnTo>
                    <a:pt x="27231" y="5043"/>
                  </a:lnTo>
                  <a:lnTo>
                    <a:pt x="27471" y="4947"/>
                  </a:lnTo>
                  <a:lnTo>
                    <a:pt x="27711" y="4851"/>
                  </a:lnTo>
                  <a:lnTo>
                    <a:pt x="27903" y="4707"/>
                  </a:lnTo>
                  <a:lnTo>
                    <a:pt x="28047" y="4515"/>
                  </a:lnTo>
                  <a:lnTo>
                    <a:pt x="28095" y="4323"/>
                  </a:lnTo>
                  <a:lnTo>
                    <a:pt x="28095" y="4083"/>
                  </a:lnTo>
                  <a:lnTo>
                    <a:pt x="28095" y="3987"/>
                  </a:lnTo>
                  <a:lnTo>
                    <a:pt x="27999" y="3891"/>
                  </a:lnTo>
                  <a:lnTo>
                    <a:pt x="27759" y="3651"/>
                  </a:lnTo>
                  <a:lnTo>
                    <a:pt x="27423" y="3458"/>
                  </a:lnTo>
                  <a:lnTo>
                    <a:pt x="27039" y="3266"/>
                  </a:lnTo>
                  <a:lnTo>
                    <a:pt x="26559" y="3122"/>
                  </a:lnTo>
                  <a:lnTo>
                    <a:pt x="25982" y="2930"/>
                  </a:lnTo>
                  <a:lnTo>
                    <a:pt x="24830" y="2690"/>
                  </a:lnTo>
                  <a:lnTo>
                    <a:pt x="23677" y="2498"/>
                  </a:lnTo>
                  <a:lnTo>
                    <a:pt x="22717" y="2354"/>
                  </a:lnTo>
                  <a:lnTo>
                    <a:pt x="21708" y="2258"/>
                  </a:lnTo>
                  <a:lnTo>
                    <a:pt x="20507" y="1634"/>
                  </a:lnTo>
                  <a:lnTo>
                    <a:pt x="19403" y="1105"/>
                  </a:lnTo>
                  <a:lnTo>
                    <a:pt x="18875" y="865"/>
                  </a:lnTo>
                  <a:lnTo>
                    <a:pt x="18394" y="673"/>
                  </a:lnTo>
                  <a:lnTo>
                    <a:pt x="17290" y="385"/>
                  </a:lnTo>
                  <a:lnTo>
                    <a:pt x="16185" y="145"/>
                  </a:lnTo>
                  <a:lnTo>
                    <a:pt x="15033" y="49"/>
                  </a:lnTo>
                  <a:lnTo>
                    <a:pt x="1383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9"/>
            <p:cNvSpPr/>
            <p:nvPr/>
          </p:nvSpPr>
          <p:spPr>
            <a:xfrm>
              <a:off x="457825" y="2674975"/>
              <a:ext cx="710800" cy="584725"/>
            </a:xfrm>
            <a:custGeom>
              <a:avLst/>
              <a:gdLst/>
              <a:ahLst/>
              <a:cxnLst/>
              <a:rect l="l" t="t" r="r" b="b"/>
              <a:pathLst>
                <a:path w="28432" h="23389" fill="none" extrusionOk="0">
                  <a:moveTo>
                    <a:pt x="25070" y="5235"/>
                  </a:moveTo>
                  <a:lnTo>
                    <a:pt x="25070" y="5235"/>
                  </a:lnTo>
                  <a:lnTo>
                    <a:pt x="25550" y="5235"/>
                  </a:lnTo>
                  <a:lnTo>
                    <a:pt x="26078" y="5235"/>
                  </a:lnTo>
                  <a:lnTo>
                    <a:pt x="26655" y="5139"/>
                  </a:lnTo>
                  <a:lnTo>
                    <a:pt x="27231" y="5043"/>
                  </a:lnTo>
                  <a:lnTo>
                    <a:pt x="27471" y="4947"/>
                  </a:lnTo>
                  <a:lnTo>
                    <a:pt x="27711" y="4851"/>
                  </a:lnTo>
                  <a:lnTo>
                    <a:pt x="27903" y="4707"/>
                  </a:lnTo>
                  <a:lnTo>
                    <a:pt x="28047" y="4515"/>
                  </a:lnTo>
                  <a:lnTo>
                    <a:pt x="28095" y="4323"/>
                  </a:lnTo>
                  <a:lnTo>
                    <a:pt x="28095" y="4083"/>
                  </a:lnTo>
                  <a:lnTo>
                    <a:pt x="28095" y="4083"/>
                  </a:lnTo>
                  <a:lnTo>
                    <a:pt x="28095" y="3987"/>
                  </a:lnTo>
                  <a:lnTo>
                    <a:pt x="27999" y="3891"/>
                  </a:lnTo>
                  <a:lnTo>
                    <a:pt x="27759" y="3651"/>
                  </a:lnTo>
                  <a:lnTo>
                    <a:pt x="27423" y="3458"/>
                  </a:lnTo>
                  <a:lnTo>
                    <a:pt x="27039" y="3266"/>
                  </a:lnTo>
                  <a:lnTo>
                    <a:pt x="26559" y="3122"/>
                  </a:lnTo>
                  <a:lnTo>
                    <a:pt x="25982" y="2930"/>
                  </a:lnTo>
                  <a:lnTo>
                    <a:pt x="24830" y="2690"/>
                  </a:lnTo>
                  <a:lnTo>
                    <a:pt x="23677" y="2498"/>
                  </a:lnTo>
                  <a:lnTo>
                    <a:pt x="22717" y="2354"/>
                  </a:lnTo>
                  <a:lnTo>
                    <a:pt x="21708" y="2258"/>
                  </a:lnTo>
                  <a:lnTo>
                    <a:pt x="21708" y="2258"/>
                  </a:lnTo>
                  <a:lnTo>
                    <a:pt x="20507" y="1634"/>
                  </a:lnTo>
                  <a:lnTo>
                    <a:pt x="19403" y="1105"/>
                  </a:lnTo>
                  <a:lnTo>
                    <a:pt x="18875" y="865"/>
                  </a:lnTo>
                  <a:lnTo>
                    <a:pt x="18394" y="673"/>
                  </a:lnTo>
                  <a:lnTo>
                    <a:pt x="18394" y="673"/>
                  </a:lnTo>
                  <a:lnTo>
                    <a:pt x="17290" y="385"/>
                  </a:lnTo>
                  <a:lnTo>
                    <a:pt x="16185" y="145"/>
                  </a:lnTo>
                  <a:lnTo>
                    <a:pt x="15033" y="49"/>
                  </a:lnTo>
                  <a:lnTo>
                    <a:pt x="13832" y="1"/>
                  </a:lnTo>
                  <a:lnTo>
                    <a:pt x="12631" y="49"/>
                  </a:lnTo>
                  <a:lnTo>
                    <a:pt x="11383" y="193"/>
                  </a:lnTo>
                  <a:lnTo>
                    <a:pt x="10182" y="385"/>
                  </a:lnTo>
                  <a:lnTo>
                    <a:pt x="8981" y="721"/>
                  </a:lnTo>
                  <a:lnTo>
                    <a:pt x="7829" y="1153"/>
                  </a:lnTo>
                  <a:lnTo>
                    <a:pt x="6676" y="1682"/>
                  </a:lnTo>
                  <a:lnTo>
                    <a:pt x="6148" y="2018"/>
                  </a:lnTo>
                  <a:lnTo>
                    <a:pt x="5620" y="2306"/>
                  </a:lnTo>
                  <a:lnTo>
                    <a:pt x="5139" y="2690"/>
                  </a:lnTo>
                  <a:lnTo>
                    <a:pt x="4611" y="3074"/>
                  </a:lnTo>
                  <a:lnTo>
                    <a:pt x="4179" y="3458"/>
                  </a:lnTo>
                  <a:lnTo>
                    <a:pt x="3699" y="3891"/>
                  </a:lnTo>
                  <a:lnTo>
                    <a:pt x="3266" y="4371"/>
                  </a:lnTo>
                  <a:lnTo>
                    <a:pt x="2882" y="4851"/>
                  </a:lnTo>
                  <a:lnTo>
                    <a:pt x="2498" y="5379"/>
                  </a:lnTo>
                  <a:lnTo>
                    <a:pt x="2162" y="5908"/>
                  </a:lnTo>
                  <a:lnTo>
                    <a:pt x="1826" y="6484"/>
                  </a:lnTo>
                  <a:lnTo>
                    <a:pt x="1537" y="7060"/>
                  </a:lnTo>
                  <a:lnTo>
                    <a:pt x="1537" y="7060"/>
                  </a:lnTo>
                  <a:lnTo>
                    <a:pt x="1009" y="8309"/>
                  </a:lnTo>
                  <a:lnTo>
                    <a:pt x="625" y="9510"/>
                  </a:lnTo>
                  <a:lnTo>
                    <a:pt x="337" y="10614"/>
                  </a:lnTo>
                  <a:lnTo>
                    <a:pt x="145" y="11671"/>
                  </a:lnTo>
                  <a:lnTo>
                    <a:pt x="49" y="12679"/>
                  </a:lnTo>
                  <a:lnTo>
                    <a:pt x="1" y="13592"/>
                  </a:lnTo>
                  <a:lnTo>
                    <a:pt x="49" y="14504"/>
                  </a:lnTo>
                  <a:lnTo>
                    <a:pt x="193" y="15321"/>
                  </a:lnTo>
                  <a:lnTo>
                    <a:pt x="385" y="16137"/>
                  </a:lnTo>
                  <a:lnTo>
                    <a:pt x="673" y="16858"/>
                  </a:lnTo>
                  <a:lnTo>
                    <a:pt x="961" y="17530"/>
                  </a:lnTo>
                  <a:lnTo>
                    <a:pt x="1345" y="18202"/>
                  </a:lnTo>
                  <a:lnTo>
                    <a:pt x="1730" y="18779"/>
                  </a:lnTo>
                  <a:lnTo>
                    <a:pt x="2210" y="19355"/>
                  </a:lnTo>
                  <a:lnTo>
                    <a:pt x="2642" y="19835"/>
                  </a:lnTo>
                  <a:lnTo>
                    <a:pt x="3170" y="20315"/>
                  </a:lnTo>
                  <a:lnTo>
                    <a:pt x="3651" y="20748"/>
                  </a:lnTo>
                  <a:lnTo>
                    <a:pt x="4179" y="21132"/>
                  </a:lnTo>
                  <a:lnTo>
                    <a:pt x="4707" y="21516"/>
                  </a:lnTo>
                  <a:lnTo>
                    <a:pt x="5283" y="21804"/>
                  </a:lnTo>
                  <a:lnTo>
                    <a:pt x="6292" y="22332"/>
                  </a:lnTo>
                  <a:lnTo>
                    <a:pt x="7252" y="22765"/>
                  </a:lnTo>
                  <a:lnTo>
                    <a:pt x="8069" y="23053"/>
                  </a:lnTo>
                  <a:lnTo>
                    <a:pt x="8741" y="23245"/>
                  </a:lnTo>
                  <a:lnTo>
                    <a:pt x="9318" y="23389"/>
                  </a:lnTo>
                  <a:lnTo>
                    <a:pt x="9318" y="23389"/>
                  </a:lnTo>
                  <a:lnTo>
                    <a:pt x="9029" y="23245"/>
                  </a:lnTo>
                  <a:lnTo>
                    <a:pt x="8693" y="23101"/>
                  </a:lnTo>
                  <a:lnTo>
                    <a:pt x="8117" y="22621"/>
                  </a:lnTo>
                  <a:lnTo>
                    <a:pt x="7589" y="22140"/>
                  </a:lnTo>
                  <a:lnTo>
                    <a:pt x="7108" y="21564"/>
                  </a:lnTo>
                  <a:lnTo>
                    <a:pt x="6724" y="21084"/>
                  </a:lnTo>
                  <a:lnTo>
                    <a:pt x="6388" y="20652"/>
                  </a:lnTo>
                  <a:lnTo>
                    <a:pt x="6148" y="20267"/>
                  </a:lnTo>
                  <a:lnTo>
                    <a:pt x="6148" y="20267"/>
                  </a:lnTo>
                  <a:lnTo>
                    <a:pt x="5764" y="20267"/>
                  </a:lnTo>
                  <a:lnTo>
                    <a:pt x="5331" y="20267"/>
                  </a:lnTo>
                  <a:lnTo>
                    <a:pt x="4851" y="20123"/>
                  </a:lnTo>
                  <a:lnTo>
                    <a:pt x="4611" y="20075"/>
                  </a:lnTo>
                  <a:lnTo>
                    <a:pt x="4323" y="19931"/>
                  </a:lnTo>
                  <a:lnTo>
                    <a:pt x="4083" y="19787"/>
                  </a:lnTo>
                  <a:lnTo>
                    <a:pt x="3795" y="19595"/>
                  </a:lnTo>
                  <a:lnTo>
                    <a:pt x="3554" y="19355"/>
                  </a:lnTo>
                  <a:lnTo>
                    <a:pt x="3314" y="19067"/>
                  </a:lnTo>
                  <a:lnTo>
                    <a:pt x="3122" y="18730"/>
                  </a:lnTo>
                  <a:lnTo>
                    <a:pt x="2978" y="18346"/>
                  </a:lnTo>
                  <a:lnTo>
                    <a:pt x="2978" y="18346"/>
                  </a:lnTo>
                  <a:lnTo>
                    <a:pt x="2786" y="17818"/>
                  </a:lnTo>
                  <a:lnTo>
                    <a:pt x="2738" y="17338"/>
                  </a:lnTo>
                  <a:lnTo>
                    <a:pt x="2690" y="16906"/>
                  </a:lnTo>
                  <a:lnTo>
                    <a:pt x="2738" y="16473"/>
                  </a:lnTo>
                  <a:lnTo>
                    <a:pt x="2834" y="16137"/>
                  </a:lnTo>
                  <a:lnTo>
                    <a:pt x="2930" y="15801"/>
                  </a:lnTo>
                  <a:lnTo>
                    <a:pt x="3122" y="15513"/>
                  </a:lnTo>
                  <a:lnTo>
                    <a:pt x="3314" y="15225"/>
                  </a:lnTo>
                  <a:lnTo>
                    <a:pt x="3506" y="15033"/>
                  </a:lnTo>
                  <a:lnTo>
                    <a:pt x="3747" y="14840"/>
                  </a:lnTo>
                  <a:lnTo>
                    <a:pt x="4275" y="14504"/>
                  </a:lnTo>
                  <a:lnTo>
                    <a:pt x="4755" y="14312"/>
                  </a:lnTo>
                  <a:lnTo>
                    <a:pt x="5187" y="14168"/>
                  </a:lnTo>
                  <a:lnTo>
                    <a:pt x="7012" y="17770"/>
                  </a:lnTo>
                  <a:lnTo>
                    <a:pt x="7012" y="17770"/>
                  </a:lnTo>
                  <a:lnTo>
                    <a:pt x="7204" y="17290"/>
                  </a:lnTo>
                  <a:lnTo>
                    <a:pt x="7396" y="16713"/>
                  </a:lnTo>
                  <a:lnTo>
                    <a:pt x="7541" y="16041"/>
                  </a:lnTo>
                  <a:lnTo>
                    <a:pt x="7637" y="15369"/>
                  </a:lnTo>
                  <a:lnTo>
                    <a:pt x="7733" y="14648"/>
                  </a:lnTo>
                  <a:lnTo>
                    <a:pt x="7733" y="13976"/>
                  </a:lnTo>
                  <a:lnTo>
                    <a:pt x="7685" y="13400"/>
                  </a:lnTo>
                  <a:lnTo>
                    <a:pt x="7589" y="12871"/>
                  </a:lnTo>
                  <a:lnTo>
                    <a:pt x="7589" y="12871"/>
                  </a:lnTo>
                  <a:lnTo>
                    <a:pt x="8309" y="12679"/>
                  </a:lnTo>
                  <a:lnTo>
                    <a:pt x="8981" y="12439"/>
                  </a:lnTo>
                  <a:lnTo>
                    <a:pt x="9558" y="12151"/>
                  </a:lnTo>
                  <a:lnTo>
                    <a:pt x="10038" y="11815"/>
                  </a:lnTo>
                  <a:lnTo>
                    <a:pt x="10518" y="11431"/>
                  </a:lnTo>
                  <a:lnTo>
                    <a:pt x="10902" y="11046"/>
                  </a:lnTo>
                  <a:lnTo>
                    <a:pt x="11239" y="10662"/>
                  </a:lnTo>
                  <a:lnTo>
                    <a:pt x="11527" y="10230"/>
                  </a:lnTo>
                  <a:lnTo>
                    <a:pt x="12103" y="9366"/>
                  </a:lnTo>
                  <a:lnTo>
                    <a:pt x="12583" y="8597"/>
                  </a:lnTo>
                  <a:lnTo>
                    <a:pt x="12871" y="8213"/>
                  </a:lnTo>
                  <a:lnTo>
                    <a:pt x="13160" y="7877"/>
                  </a:lnTo>
                  <a:lnTo>
                    <a:pt x="13448" y="7589"/>
                  </a:lnTo>
                  <a:lnTo>
                    <a:pt x="13784" y="7301"/>
                  </a:lnTo>
                  <a:lnTo>
                    <a:pt x="13784" y="7301"/>
                  </a:lnTo>
                  <a:lnTo>
                    <a:pt x="12871" y="8597"/>
                  </a:lnTo>
                  <a:lnTo>
                    <a:pt x="12439" y="9222"/>
                  </a:lnTo>
                  <a:lnTo>
                    <a:pt x="12103" y="9846"/>
                  </a:lnTo>
                  <a:lnTo>
                    <a:pt x="11863" y="10422"/>
                  </a:lnTo>
                  <a:lnTo>
                    <a:pt x="11815" y="10662"/>
                  </a:lnTo>
                  <a:lnTo>
                    <a:pt x="11767" y="10854"/>
                  </a:lnTo>
                  <a:lnTo>
                    <a:pt x="11815" y="11046"/>
                  </a:lnTo>
                  <a:lnTo>
                    <a:pt x="11911" y="11143"/>
                  </a:lnTo>
                  <a:lnTo>
                    <a:pt x="12055" y="11239"/>
                  </a:lnTo>
                  <a:lnTo>
                    <a:pt x="12247" y="11287"/>
                  </a:lnTo>
                  <a:lnTo>
                    <a:pt x="12247" y="11287"/>
                  </a:lnTo>
                  <a:lnTo>
                    <a:pt x="12535" y="11287"/>
                  </a:lnTo>
                  <a:lnTo>
                    <a:pt x="12871" y="11191"/>
                  </a:lnTo>
                  <a:lnTo>
                    <a:pt x="13160" y="11094"/>
                  </a:lnTo>
                  <a:lnTo>
                    <a:pt x="13496" y="10950"/>
                  </a:lnTo>
                  <a:lnTo>
                    <a:pt x="14120" y="10566"/>
                  </a:lnTo>
                  <a:lnTo>
                    <a:pt x="14696" y="10086"/>
                  </a:lnTo>
                  <a:lnTo>
                    <a:pt x="15273" y="9558"/>
                  </a:lnTo>
                  <a:lnTo>
                    <a:pt x="15753" y="8981"/>
                  </a:lnTo>
                  <a:lnTo>
                    <a:pt x="16185" y="8453"/>
                  </a:lnTo>
                  <a:lnTo>
                    <a:pt x="16521" y="7973"/>
                  </a:lnTo>
                  <a:lnTo>
                    <a:pt x="16521" y="7973"/>
                  </a:lnTo>
                  <a:lnTo>
                    <a:pt x="16185" y="8693"/>
                  </a:lnTo>
                  <a:lnTo>
                    <a:pt x="16041" y="9125"/>
                  </a:lnTo>
                  <a:lnTo>
                    <a:pt x="15945" y="9510"/>
                  </a:lnTo>
                  <a:lnTo>
                    <a:pt x="15849" y="9894"/>
                  </a:lnTo>
                  <a:lnTo>
                    <a:pt x="15849" y="10230"/>
                  </a:lnTo>
                  <a:lnTo>
                    <a:pt x="15849" y="10374"/>
                  </a:lnTo>
                  <a:lnTo>
                    <a:pt x="15897" y="10470"/>
                  </a:lnTo>
                  <a:lnTo>
                    <a:pt x="15993" y="10566"/>
                  </a:lnTo>
                  <a:lnTo>
                    <a:pt x="16089" y="10614"/>
                  </a:lnTo>
                  <a:lnTo>
                    <a:pt x="16089" y="10614"/>
                  </a:lnTo>
                  <a:lnTo>
                    <a:pt x="16281" y="10662"/>
                  </a:lnTo>
                  <a:lnTo>
                    <a:pt x="16425" y="10662"/>
                  </a:lnTo>
                  <a:lnTo>
                    <a:pt x="16665" y="10662"/>
                  </a:lnTo>
                  <a:lnTo>
                    <a:pt x="16857" y="10566"/>
                  </a:lnTo>
                  <a:lnTo>
                    <a:pt x="17338" y="10326"/>
                  </a:lnTo>
                  <a:lnTo>
                    <a:pt x="17770" y="9990"/>
                  </a:lnTo>
                  <a:lnTo>
                    <a:pt x="18202" y="9606"/>
                  </a:lnTo>
                  <a:lnTo>
                    <a:pt x="18586" y="9173"/>
                  </a:lnTo>
                  <a:lnTo>
                    <a:pt x="18875" y="8741"/>
                  </a:lnTo>
                  <a:lnTo>
                    <a:pt x="19067" y="8309"/>
                  </a:lnTo>
                  <a:lnTo>
                    <a:pt x="19067" y="8309"/>
                  </a:lnTo>
                  <a:lnTo>
                    <a:pt x="19451" y="8741"/>
                  </a:lnTo>
                  <a:lnTo>
                    <a:pt x="19835" y="9222"/>
                  </a:lnTo>
                  <a:lnTo>
                    <a:pt x="20267" y="9750"/>
                  </a:lnTo>
                  <a:lnTo>
                    <a:pt x="20796" y="10230"/>
                  </a:lnTo>
                  <a:lnTo>
                    <a:pt x="21276" y="10614"/>
                  </a:lnTo>
                  <a:lnTo>
                    <a:pt x="21516" y="10710"/>
                  </a:lnTo>
                  <a:lnTo>
                    <a:pt x="21708" y="10806"/>
                  </a:lnTo>
                  <a:lnTo>
                    <a:pt x="21900" y="10758"/>
                  </a:lnTo>
                  <a:lnTo>
                    <a:pt x="22092" y="10662"/>
                  </a:lnTo>
                  <a:lnTo>
                    <a:pt x="22092" y="10662"/>
                  </a:lnTo>
                  <a:lnTo>
                    <a:pt x="22188" y="10566"/>
                  </a:lnTo>
                  <a:lnTo>
                    <a:pt x="22236" y="10374"/>
                  </a:lnTo>
                  <a:lnTo>
                    <a:pt x="22284" y="10134"/>
                  </a:lnTo>
                  <a:lnTo>
                    <a:pt x="22284" y="9846"/>
                  </a:lnTo>
                  <a:lnTo>
                    <a:pt x="22284" y="9846"/>
                  </a:lnTo>
                  <a:lnTo>
                    <a:pt x="22620" y="10374"/>
                  </a:lnTo>
                  <a:lnTo>
                    <a:pt x="22957" y="10854"/>
                  </a:lnTo>
                  <a:lnTo>
                    <a:pt x="23197" y="11383"/>
                  </a:lnTo>
                  <a:lnTo>
                    <a:pt x="23437" y="11911"/>
                  </a:lnTo>
                  <a:lnTo>
                    <a:pt x="23773" y="12919"/>
                  </a:lnTo>
                  <a:lnTo>
                    <a:pt x="24013" y="13832"/>
                  </a:lnTo>
                  <a:lnTo>
                    <a:pt x="24205" y="14600"/>
                  </a:lnTo>
                  <a:lnTo>
                    <a:pt x="24301" y="15225"/>
                  </a:lnTo>
                  <a:lnTo>
                    <a:pt x="24349" y="15801"/>
                  </a:lnTo>
                  <a:lnTo>
                    <a:pt x="24349" y="15801"/>
                  </a:lnTo>
                  <a:lnTo>
                    <a:pt x="24830" y="15033"/>
                  </a:lnTo>
                  <a:lnTo>
                    <a:pt x="25214" y="14264"/>
                  </a:lnTo>
                  <a:lnTo>
                    <a:pt x="25550" y="13448"/>
                  </a:lnTo>
                  <a:lnTo>
                    <a:pt x="25790" y="12679"/>
                  </a:lnTo>
                  <a:lnTo>
                    <a:pt x="25982" y="11911"/>
                  </a:lnTo>
                  <a:lnTo>
                    <a:pt x="26078" y="11143"/>
                  </a:lnTo>
                  <a:lnTo>
                    <a:pt x="26078" y="10374"/>
                  </a:lnTo>
                  <a:lnTo>
                    <a:pt x="26030" y="9606"/>
                  </a:lnTo>
                  <a:lnTo>
                    <a:pt x="26030" y="9606"/>
                  </a:lnTo>
                  <a:lnTo>
                    <a:pt x="26703" y="9894"/>
                  </a:lnTo>
                  <a:lnTo>
                    <a:pt x="26991" y="9990"/>
                  </a:lnTo>
                  <a:lnTo>
                    <a:pt x="27279" y="10086"/>
                  </a:lnTo>
                  <a:lnTo>
                    <a:pt x="27567" y="10086"/>
                  </a:lnTo>
                  <a:lnTo>
                    <a:pt x="27855" y="10086"/>
                  </a:lnTo>
                  <a:lnTo>
                    <a:pt x="28047" y="9990"/>
                  </a:lnTo>
                  <a:lnTo>
                    <a:pt x="28239" y="9846"/>
                  </a:lnTo>
                  <a:lnTo>
                    <a:pt x="28239" y="9846"/>
                  </a:lnTo>
                  <a:lnTo>
                    <a:pt x="28335" y="9750"/>
                  </a:lnTo>
                  <a:lnTo>
                    <a:pt x="28384" y="9606"/>
                  </a:lnTo>
                  <a:lnTo>
                    <a:pt x="28432" y="9318"/>
                  </a:lnTo>
                  <a:lnTo>
                    <a:pt x="28335" y="9029"/>
                  </a:lnTo>
                  <a:lnTo>
                    <a:pt x="28191" y="8693"/>
                  </a:lnTo>
                  <a:lnTo>
                    <a:pt x="27951" y="8309"/>
                  </a:lnTo>
                  <a:lnTo>
                    <a:pt x="27711" y="7925"/>
                  </a:lnTo>
                  <a:lnTo>
                    <a:pt x="27039" y="7156"/>
                  </a:lnTo>
                  <a:lnTo>
                    <a:pt x="26318" y="6436"/>
                  </a:lnTo>
                  <a:lnTo>
                    <a:pt x="25694" y="5812"/>
                  </a:lnTo>
                  <a:lnTo>
                    <a:pt x="25070" y="52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9"/>
            <p:cNvSpPr/>
            <p:nvPr/>
          </p:nvSpPr>
          <p:spPr>
            <a:xfrm>
              <a:off x="908075" y="2721800"/>
              <a:ext cx="91250" cy="42050"/>
            </a:xfrm>
            <a:custGeom>
              <a:avLst/>
              <a:gdLst/>
              <a:ahLst/>
              <a:cxnLst/>
              <a:rect l="l" t="t" r="r" b="b"/>
              <a:pathLst>
                <a:path w="3650" h="1682" extrusionOk="0">
                  <a:moveTo>
                    <a:pt x="816" y="1"/>
                  </a:moveTo>
                  <a:lnTo>
                    <a:pt x="576" y="49"/>
                  </a:lnTo>
                  <a:lnTo>
                    <a:pt x="336" y="97"/>
                  </a:lnTo>
                  <a:lnTo>
                    <a:pt x="144" y="145"/>
                  </a:lnTo>
                  <a:lnTo>
                    <a:pt x="48" y="241"/>
                  </a:lnTo>
                  <a:lnTo>
                    <a:pt x="0" y="385"/>
                  </a:lnTo>
                  <a:lnTo>
                    <a:pt x="0" y="481"/>
                  </a:lnTo>
                  <a:lnTo>
                    <a:pt x="96" y="577"/>
                  </a:lnTo>
                  <a:lnTo>
                    <a:pt x="144" y="721"/>
                  </a:lnTo>
                  <a:lnTo>
                    <a:pt x="432" y="961"/>
                  </a:lnTo>
                  <a:lnTo>
                    <a:pt x="768" y="1201"/>
                  </a:lnTo>
                  <a:lnTo>
                    <a:pt x="1201" y="1393"/>
                  </a:lnTo>
                  <a:lnTo>
                    <a:pt x="1681" y="1537"/>
                  </a:lnTo>
                  <a:lnTo>
                    <a:pt x="2161" y="1682"/>
                  </a:lnTo>
                  <a:lnTo>
                    <a:pt x="2930" y="1682"/>
                  </a:lnTo>
                  <a:lnTo>
                    <a:pt x="3170" y="1634"/>
                  </a:lnTo>
                  <a:lnTo>
                    <a:pt x="3362" y="1537"/>
                  </a:lnTo>
                  <a:lnTo>
                    <a:pt x="3554" y="1393"/>
                  </a:lnTo>
                  <a:lnTo>
                    <a:pt x="3602" y="1297"/>
                  </a:lnTo>
                  <a:lnTo>
                    <a:pt x="3650" y="1153"/>
                  </a:lnTo>
                  <a:lnTo>
                    <a:pt x="3602" y="1057"/>
                  </a:lnTo>
                  <a:lnTo>
                    <a:pt x="3554" y="913"/>
                  </a:lnTo>
                  <a:lnTo>
                    <a:pt x="3458" y="769"/>
                  </a:lnTo>
                  <a:lnTo>
                    <a:pt x="3266" y="673"/>
                  </a:lnTo>
                  <a:lnTo>
                    <a:pt x="2882" y="481"/>
                  </a:lnTo>
                  <a:lnTo>
                    <a:pt x="2401" y="289"/>
                  </a:lnTo>
                  <a:lnTo>
                    <a:pt x="1873" y="145"/>
                  </a:lnTo>
                  <a:lnTo>
                    <a:pt x="1297" y="49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9"/>
            <p:cNvSpPr/>
            <p:nvPr/>
          </p:nvSpPr>
          <p:spPr>
            <a:xfrm>
              <a:off x="908075" y="2721800"/>
              <a:ext cx="91250" cy="42050"/>
            </a:xfrm>
            <a:custGeom>
              <a:avLst/>
              <a:gdLst/>
              <a:ahLst/>
              <a:cxnLst/>
              <a:rect l="l" t="t" r="r" b="b"/>
              <a:pathLst>
                <a:path w="3650" h="1682" fill="none" extrusionOk="0">
                  <a:moveTo>
                    <a:pt x="816" y="1"/>
                  </a:moveTo>
                  <a:lnTo>
                    <a:pt x="816" y="1"/>
                  </a:lnTo>
                  <a:lnTo>
                    <a:pt x="576" y="49"/>
                  </a:lnTo>
                  <a:lnTo>
                    <a:pt x="336" y="97"/>
                  </a:lnTo>
                  <a:lnTo>
                    <a:pt x="144" y="145"/>
                  </a:lnTo>
                  <a:lnTo>
                    <a:pt x="48" y="241"/>
                  </a:lnTo>
                  <a:lnTo>
                    <a:pt x="48" y="241"/>
                  </a:lnTo>
                  <a:lnTo>
                    <a:pt x="0" y="385"/>
                  </a:lnTo>
                  <a:lnTo>
                    <a:pt x="0" y="481"/>
                  </a:lnTo>
                  <a:lnTo>
                    <a:pt x="96" y="577"/>
                  </a:lnTo>
                  <a:lnTo>
                    <a:pt x="144" y="721"/>
                  </a:lnTo>
                  <a:lnTo>
                    <a:pt x="432" y="961"/>
                  </a:lnTo>
                  <a:lnTo>
                    <a:pt x="768" y="1201"/>
                  </a:lnTo>
                  <a:lnTo>
                    <a:pt x="1201" y="1393"/>
                  </a:lnTo>
                  <a:lnTo>
                    <a:pt x="1681" y="1537"/>
                  </a:lnTo>
                  <a:lnTo>
                    <a:pt x="2161" y="1682"/>
                  </a:lnTo>
                  <a:lnTo>
                    <a:pt x="2641" y="1682"/>
                  </a:lnTo>
                  <a:lnTo>
                    <a:pt x="2641" y="1682"/>
                  </a:lnTo>
                  <a:lnTo>
                    <a:pt x="2930" y="1682"/>
                  </a:lnTo>
                  <a:lnTo>
                    <a:pt x="3170" y="1634"/>
                  </a:lnTo>
                  <a:lnTo>
                    <a:pt x="3362" y="1537"/>
                  </a:lnTo>
                  <a:lnTo>
                    <a:pt x="3554" y="1393"/>
                  </a:lnTo>
                  <a:lnTo>
                    <a:pt x="3554" y="1393"/>
                  </a:lnTo>
                  <a:lnTo>
                    <a:pt x="3602" y="1297"/>
                  </a:lnTo>
                  <a:lnTo>
                    <a:pt x="3650" y="1153"/>
                  </a:lnTo>
                  <a:lnTo>
                    <a:pt x="3602" y="1057"/>
                  </a:lnTo>
                  <a:lnTo>
                    <a:pt x="3554" y="913"/>
                  </a:lnTo>
                  <a:lnTo>
                    <a:pt x="3458" y="769"/>
                  </a:lnTo>
                  <a:lnTo>
                    <a:pt x="3266" y="673"/>
                  </a:lnTo>
                  <a:lnTo>
                    <a:pt x="2882" y="481"/>
                  </a:lnTo>
                  <a:lnTo>
                    <a:pt x="2401" y="289"/>
                  </a:lnTo>
                  <a:lnTo>
                    <a:pt x="1873" y="145"/>
                  </a:lnTo>
                  <a:lnTo>
                    <a:pt x="1297" y="49"/>
                  </a:lnTo>
                  <a:lnTo>
                    <a:pt x="8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9"/>
            <p:cNvSpPr/>
            <p:nvPr/>
          </p:nvSpPr>
          <p:spPr>
            <a:xfrm>
              <a:off x="894850" y="2755425"/>
              <a:ext cx="49250" cy="37250"/>
            </a:xfrm>
            <a:custGeom>
              <a:avLst/>
              <a:gdLst/>
              <a:ahLst/>
              <a:cxnLst/>
              <a:rect l="l" t="t" r="r" b="b"/>
              <a:pathLst>
                <a:path w="1970" h="1490" extrusionOk="0">
                  <a:moveTo>
                    <a:pt x="433" y="0"/>
                  </a:moveTo>
                  <a:lnTo>
                    <a:pt x="241" y="48"/>
                  </a:lnTo>
                  <a:lnTo>
                    <a:pt x="145" y="96"/>
                  </a:lnTo>
                  <a:lnTo>
                    <a:pt x="49" y="192"/>
                  </a:lnTo>
                  <a:lnTo>
                    <a:pt x="1" y="289"/>
                  </a:lnTo>
                  <a:lnTo>
                    <a:pt x="1" y="529"/>
                  </a:lnTo>
                  <a:lnTo>
                    <a:pt x="97" y="721"/>
                  </a:lnTo>
                  <a:lnTo>
                    <a:pt x="289" y="961"/>
                  </a:lnTo>
                  <a:lnTo>
                    <a:pt x="529" y="1153"/>
                  </a:lnTo>
                  <a:lnTo>
                    <a:pt x="817" y="1297"/>
                  </a:lnTo>
                  <a:lnTo>
                    <a:pt x="1105" y="1441"/>
                  </a:lnTo>
                  <a:lnTo>
                    <a:pt x="1442" y="1489"/>
                  </a:lnTo>
                  <a:lnTo>
                    <a:pt x="1730" y="1393"/>
                  </a:lnTo>
                  <a:lnTo>
                    <a:pt x="1874" y="1345"/>
                  </a:lnTo>
                  <a:lnTo>
                    <a:pt x="1922" y="1297"/>
                  </a:lnTo>
                  <a:lnTo>
                    <a:pt x="1970" y="1201"/>
                  </a:lnTo>
                  <a:lnTo>
                    <a:pt x="1970" y="1105"/>
                  </a:lnTo>
                  <a:lnTo>
                    <a:pt x="1874" y="865"/>
                  </a:lnTo>
                  <a:lnTo>
                    <a:pt x="1634" y="625"/>
                  </a:lnTo>
                  <a:lnTo>
                    <a:pt x="1345" y="385"/>
                  </a:lnTo>
                  <a:lnTo>
                    <a:pt x="1057" y="192"/>
                  </a:lnTo>
                  <a:lnTo>
                    <a:pt x="721" y="4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9"/>
            <p:cNvSpPr/>
            <p:nvPr/>
          </p:nvSpPr>
          <p:spPr>
            <a:xfrm>
              <a:off x="894850" y="2755425"/>
              <a:ext cx="49250" cy="37250"/>
            </a:xfrm>
            <a:custGeom>
              <a:avLst/>
              <a:gdLst/>
              <a:ahLst/>
              <a:cxnLst/>
              <a:rect l="l" t="t" r="r" b="b"/>
              <a:pathLst>
                <a:path w="1970" h="1490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241" y="4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49" y="192"/>
                  </a:lnTo>
                  <a:lnTo>
                    <a:pt x="1" y="289"/>
                  </a:lnTo>
                  <a:lnTo>
                    <a:pt x="1" y="529"/>
                  </a:lnTo>
                  <a:lnTo>
                    <a:pt x="97" y="721"/>
                  </a:lnTo>
                  <a:lnTo>
                    <a:pt x="289" y="961"/>
                  </a:lnTo>
                  <a:lnTo>
                    <a:pt x="529" y="1153"/>
                  </a:lnTo>
                  <a:lnTo>
                    <a:pt x="817" y="1297"/>
                  </a:lnTo>
                  <a:lnTo>
                    <a:pt x="1105" y="1441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730" y="1393"/>
                  </a:lnTo>
                  <a:lnTo>
                    <a:pt x="1730" y="1393"/>
                  </a:lnTo>
                  <a:lnTo>
                    <a:pt x="1874" y="1345"/>
                  </a:lnTo>
                  <a:lnTo>
                    <a:pt x="1922" y="1297"/>
                  </a:lnTo>
                  <a:lnTo>
                    <a:pt x="1970" y="1201"/>
                  </a:lnTo>
                  <a:lnTo>
                    <a:pt x="1970" y="1105"/>
                  </a:lnTo>
                  <a:lnTo>
                    <a:pt x="1874" y="865"/>
                  </a:lnTo>
                  <a:lnTo>
                    <a:pt x="1634" y="625"/>
                  </a:lnTo>
                  <a:lnTo>
                    <a:pt x="1345" y="385"/>
                  </a:lnTo>
                  <a:lnTo>
                    <a:pt x="1057" y="192"/>
                  </a:lnTo>
                  <a:lnTo>
                    <a:pt x="721" y="48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59"/>
            <p:cNvSpPr/>
            <p:nvPr/>
          </p:nvSpPr>
          <p:spPr>
            <a:xfrm>
              <a:off x="539475" y="2853875"/>
              <a:ext cx="40850" cy="58850"/>
            </a:xfrm>
            <a:custGeom>
              <a:avLst/>
              <a:gdLst/>
              <a:ahLst/>
              <a:cxnLst/>
              <a:rect l="l" t="t" r="r" b="b"/>
              <a:pathLst>
                <a:path w="1634" h="2354" extrusionOk="0">
                  <a:moveTo>
                    <a:pt x="1201" y="0"/>
                  </a:moveTo>
                  <a:lnTo>
                    <a:pt x="1009" y="48"/>
                  </a:lnTo>
                  <a:lnTo>
                    <a:pt x="865" y="145"/>
                  </a:lnTo>
                  <a:lnTo>
                    <a:pt x="529" y="433"/>
                  </a:lnTo>
                  <a:lnTo>
                    <a:pt x="288" y="769"/>
                  </a:lnTo>
                  <a:lnTo>
                    <a:pt x="96" y="1153"/>
                  </a:lnTo>
                  <a:lnTo>
                    <a:pt x="0" y="1537"/>
                  </a:lnTo>
                  <a:lnTo>
                    <a:pt x="0" y="1729"/>
                  </a:lnTo>
                  <a:lnTo>
                    <a:pt x="48" y="1921"/>
                  </a:lnTo>
                  <a:lnTo>
                    <a:pt x="96" y="2066"/>
                  </a:lnTo>
                  <a:lnTo>
                    <a:pt x="192" y="2162"/>
                  </a:lnTo>
                  <a:lnTo>
                    <a:pt x="337" y="2258"/>
                  </a:lnTo>
                  <a:lnTo>
                    <a:pt x="481" y="2354"/>
                  </a:lnTo>
                  <a:lnTo>
                    <a:pt x="577" y="2354"/>
                  </a:lnTo>
                  <a:lnTo>
                    <a:pt x="769" y="2306"/>
                  </a:lnTo>
                  <a:lnTo>
                    <a:pt x="913" y="2258"/>
                  </a:lnTo>
                  <a:lnTo>
                    <a:pt x="1057" y="2114"/>
                  </a:lnTo>
                  <a:lnTo>
                    <a:pt x="1201" y="1969"/>
                  </a:lnTo>
                  <a:lnTo>
                    <a:pt x="1441" y="1585"/>
                  </a:lnTo>
                  <a:lnTo>
                    <a:pt x="1585" y="1153"/>
                  </a:lnTo>
                  <a:lnTo>
                    <a:pt x="1633" y="721"/>
                  </a:lnTo>
                  <a:lnTo>
                    <a:pt x="1633" y="337"/>
                  </a:lnTo>
                  <a:lnTo>
                    <a:pt x="1585" y="193"/>
                  </a:lnTo>
                  <a:lnTo>
                    <a:pt x="1537" y="96"/>
                  </a:lnTo>
                  <a:lnTo>
                    <a:pt x="144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59"/>
            <p:cNvSpPr/>
            <p:nvPr/>
          </p:nvSpPr>
          <p:spPr>
            <a:xfrm>
              <a:off x="539475" y="2853875"/>
              <a:ext cx="40850" cy="58850"/>
            </a:xfrm>
            <a:custGeom>
              <a:avLst/>
              <a:gdLst/>
              <a:ahLst/>
              <a:cxnLst/>
              <a:rect l="l" t="t" r="r" b="b"/>
              <a:pathLst>
                <a:path w="1634" h="2354" fill="none" extrusionOk="0">
                  <a:moveTo>
                    <a:pt x="1297" y="0"/>
                  </a:moveTo>
                  <a:lnTo>
                    <a:pt x="1297" y="0"/>
                  </a:lnTo>
                  <a:lnTo>
                    <a:pt x="1201" y="0"/>
                  </a:lnTo>
                  <a:lnTo>
                    <a:pt x="1201" y="0"/>
                  </a:lnTo>
                  <a:lnTo>
                    <a:pt x="1009" y="48"/>
                  </a:lnTo>
                  <a:lnTo>
                    <a:pt x="865" y="145"/>
                  </a:lnTo>
                  <a:lnTo>
                    <a:pt x="529" y="433"/>
                  </a:lnTo>
                  <a:lnTo>
                    <a:pt x="288" y="769"/>
                  </a:lnTo>
                  <a:lnTo>
                    <a:pt x="96" y="1153"/>
                  </a:lnTo>
                  <a:lnTo>
                    <a:pt x="0" y="1537"/>
                  </a:lnTo>
                  <a:lnTo>
                    <a:pt x="0" y="1729"/>
                  </a:lnTo>
                  <a:lnTo>
                    <a:pt x="48" y="1921"/>
                  </a:lnTo>
                  <a:lnTo>
                    <a:pt x="96" y="2066"/>
                  </a:lnTo>
                  <a:lnTo>
                    <a:pt x="192" y="2162"/>
                  </a:lnTo>
                  <a:lnTo>
                    <a:pt x="337" y="2258"/>
                  </a:lnTo>
                  <a:lnTo>
                    <a:pt x="481" y="2354"/>
                  </a:lnTo>
                  <a:lnTo>
                    <a:pt x="481" y="2354"/>
                  </a:lnTo>
                  <a:lnTo>
                    <a:pt x="577" y="2354"/>
                  </a:lnTo>
                  <a:lnTo>
                    <a:pt x="577" y="2354"/>
                  </a:lnTo>
                  <a:lnTo>
                    <a:pt x="769" y="2306"/>
                  </a:lnTo>
                  <a:lnTo>
                    <a:pt x="913" y="2258"/>
                  </a:lnTo>
                  <a:lnTo>
                    <a:pt x="1057" y="2114"/>
                  </a:lnTo>
                  <a:lnTo>
                    <a:pt x="1201" y="1969"/>
                  </a:lnTo>
                  <a:lnTo>
                    <a:pt x="1441" y="1585"/>
                  </a:lnTo>
                  <a:lnTo>
                    <a:pt x="1585" y="1153"/>
                  </a:lnTo>
                  <a:lnTo>
                    <a:pt x="1585" y="1153"/>
                  </a:lnTo>
                  <a:lnTo>
                    <a:pt x="1633" y="721"/>
                  </a:lnTo>
                  <a:lnTo>
                    <a:pt x="1633" y="337"/>
                  </a:lnTo>
                  <a:lnTo>
                    <a:pt x="1585" y="193"/>
                  </a:lnTo>
                  <a:lnTo>
                    <a:pt x="1537" y="96"/>
                  </a:lnTo>
                  <a:lnTo>
                    <a:pt x="1441" y="0"/>
                  </a:lnTo>
                  <a:lnTo>
                    <a:pt x="1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59"/>
            <p:cNvSpPr/>
            <p:nvPr/>
          </p:nvSpPr>
          <p:spPr>
            <a:xfrm>
              <a:off x="587500" y="2875475"/>
              <a:ext cx="28825" cy="40850"/>
            </a:xfrm>
            <a:custGeom>
              <a:avLst/>
              <a:gdLst/>
              <a:ahLst/>
              <a:cxnLst/>
              <a:rect l="l" t="t" r="r" b="b"/>
              <a:pathLst>
                <a:path w="1153" h="1634" extrusionOk="0">
                  <a:moveTo>
                    <a:pt x="817" y="1"/>
                  </a:moveTo>
                  <a:lnTo>
                    <a:pt x="577" y="97"/>
                  </a:lnTo>
                  <a:lnTo>
                    <a:pt x="385" y="289"/>
                  </a:lnTo>
                  <a:lnTo>
                    <a:pt x="192" y="529"/>
                  </a:lnTo>
                  <a:lnTo>
                    <a:pt x="48" y="817"/>
                  </a:lnTo>
                  <a:lnTo>
                    <a:pt x="0" y="1105"/>
                  </a:lnTo>
                  <a:lnTo>
                    <a:pt x="0" y="1346"/>
                  </a:lnTo>
                  <a:lnTo>
                    <a:pt x="48" y="1442"/>
                  </a:lnTo>
                  <a:lnTo>
                    <a:pt x="96" y="1538"/>
                  </a:lnTo>
                  <a:lnTo>
                    <a:pt x="192" y="1586"/>
                  </a:lnTo>
                  <a:lnTo>
                    <a:pt x="337" y="1634"/>
                  </a:lnTo>
                  <a:lnTo>
                    <a:pt x="529" y="1634"/>
                  </a:lnTo>
                  <a:lnTo>
                    <a:pt x="625" y="1586"/>
                  </a:lnTo>
                  <a:lnTo>
                    <a:pt x="817" y="1394"/>
                  </a:lnTo>
                  <a:lnTo>
                    <a:pt x="1009" y="1105"/>
                  </a:lnTo>
                  <a:lnTo>
                    <a:pt x="1105" y="817"/>
                  </a:lnTo>
                  <a:lnTo>
                    <a:pt x="1153" y="529"/>
                  </a:lnTo>
                  <a:lnTo>
                    <a:pt x="1153" y="241"/>
                  </a:lnTo>
                  <a:lnTo>
                    <a:pt x="1057" y="49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9"/>
            <p:cNvSpPr/>
            <p:nvPr/>
          </p:nvSpPr>
          <p:spPr>
            <a:xfrm>
              <a:off x="587500" y="2875475"/>
              <a:ext cx="28825" cy="40850"/>
            </a:xfrm>
            <a:custGeom>
              <a:avLst/>
              <a:gdLst/>
              <a:ahLst/>
              <a:cxnLst/>
              <a:rect l="l" t="t" r="r" b="b"/>
              <a:pathLst>
                <a:path w="1153" h="1634" fill="none" extrusionOk="0">
                  <a:moveTo>
                    <a:pt x="913" y="1"/>
                  </a:moveTo>
                  <a:lnTo>
                    <a:pt x="913" y="1"/>
                  </a:lnTo>
                  <a:lnTo>
                    <a:pt x="817" y="1"/>
                  </a:lnTo>
                  <a:lnTo>
                    <a:pt x="817" y="1"/>
                  </a:lnTo>
                  <a:lnTo>
                    <a:pt x="577" y="97"/>
                  </a:lnTo>
                  <a:lnTo>
                    <a:pt x="385" y="289"/>
                  </a:lnTo>
                  <a:lnTo>
                    <a:pt x="192" y="529"/>
                  </a:lnTo>
                  <a:lnTo>
                    <a:pt x="48" y="817"/>
                  </a:lnTo>
                  <a:lnTo>
                    <a:pt x="0" y="1105"/>
                  </a:lnTo>
                  <a:lnTo>
                    <a:pt x="0" y="1346"/>
                  </a:lnTo>
                  <a:lnTo>
                    <a:pt x="48" y="1442"/>
                  </a:lnTo>
                  <a:lnTo>
                    <a:pt x="96" y="1538"/>
                  </a:lnTo>
                  <a:lnTo>
                    <a:pt x="192" y="1586"/>
                  </a:lnTo>
                  <a:lnTo>
                    <a:pt x="337" y="1634"/>
                  </a:lnTo>
                  <a:lnTo>
                    <a:pt x="337" y="1634"/>
                  </a:lnTo>
                  <a:lnTo>
                    <a:pt x="385" y="1634"/>
                  </a:lnTo>
                  <a:lnTo>
                    <a:pt x="385" y="1634"/>
                  </a:lnTo>
                  <a:lnTo>
                    <a:pt x="529" y="1634"/>
                  </a:lnTo>
                  <a:lnTo>
                    <a:pt x="625" y="1586"/>
                  </a:lnTo>
                  <a:lnTo>
                    <a:pt x="817" y="1394"/>
                  </a:lnTo>
                  <a:lnTo>
                    <a:pt x="1009" y="1105"/>
                  </a:lnTo>
                  <a:lnTo>
                    <a:pt x="1105" y="817"/>
                  </a:lnTo>
                  <a:lnTo>
                    <a:pt x="1105" y="817"/>
                  </a:lnTo>
                  <a:lnTo>
                    <a:pt x="1153" y="529"/>
                  </a:lnTo>
                  <a:lnTo>
                    <a:pt x="1153" y="241"/>
                  </a:lnTo>
                  <a:lnTo>
                    <a:pt x="1057" y="49"/>
                  </a:lnTo>
                  <a:lnTo>
                    <a:pt x="1009" y="1"/>
                  </a:lnTo>
                  <a:lnTo>
                    <a:pt x="9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826;p44">
            <a:extLst>
              <a:ext uri="{FF2B5EF4-FFF2-40B4-BE49-F238E27FC236}">
                <a16:creationId xmlns:a16="http://schemas.microsoft.com/office/drawing/2014/main" id="{518CD7DE-91D0-0B7E-0948-CFADE86AB3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30757" y="3267144"/>
            <a:ext cx="5940181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Look, complete and read.</a:t>
            </a:r>
            <a:endParaRPr sz="4400" b="1" dirty="0"/>
          </a:p>
        </p:txBody>
      </p:sp>
    </p:spTree>
    <p:extLst>
      <p:ext uri="{BB962C8B-B14F-4D97-AF65-F5344CB8AC3E}">
        <p14:creationId xmlns:p14="http://schemas.microsoft.com/office/powerpoint/2010/main" val="191022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57149A-74E0-891F-1979-7A21563AED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05041" y="178287"/>
            <a:ext cx="7598780" cy="470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89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9" name="Google Shape;2889;p45"/>
          <p:cNvSpPr/>
          <p:nvPr/>
        </p:nvSpPr>
        <p:spPr>
          <a:xfrm>
            <a:off x="630648" y="75002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45"/>
          <p:cNvSpPr txBox="1">
            <a:spLocks noGrp="1"/>
          </p:cNvSpPr>
          <p:nvPr>
            <p:ph type="title"/>
          </p:nvPr>
        </p:nvSpPr>
        <p:spPr>
          <a:xfrm>
            <a:off x="719999" y="2145750"/>
            <a:ext cx="4919901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/>
              <a:t>Activity 6</a:t>
            </a:r>
            <a:endParaRPr sz="6000" dirty="0"/>
          </a:p>
        </p:txBody>
      </p:sp>
      <p:sp>
        <p:nvSpPr>
          <p:cNvPr id="2891" name="Google Shape;2891;p45"/>
          <p:cNvSpPr txBox="1">
            <a:spLocks noGrp="1"/>
          </p:cNvSpPr>
          <p:nvPr>
            <p:ph type="title" idx="2"/>
          </p:nvPr>
        </p:nvSpPr>
        <p:spPr>
          <a:xfrm>
            <a:off x="560625" y="818942"/>
            <a:ext cx="1375638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dirty="0"/>
              <a:t>04</a:t>
            </a:r>
            <a:endParaRPr sz="7500" dirty="0"/>
          </a:p>
        </p:txBody>
      </p:sp>
      <p:grpSp>
        <p:nvGrpSpPr>
          <p:cNvPr id="2893" name="Google Shape;2893;p45"/>
          <p:cNvGrpSpPr/>
          <p:nvPr/>
        </p:nvGrpSpPr>
        <p:grpSpPr>
          <a:xfrm>
            <a:off x="4194880" y="328742"/>
            <a:ext cx="1950496" cy="1407113"/>
            <a:chOff x="4194880" y="328742"/>
            <a:chExt cx="1950496" cy="1407113"/>
          </a:xfrm>
        </p:grpSpPr>
        <p:grpSp>
          <p:nvGrpSpPr>
            <p:cNvPr id="2894" name="Google Shape;2894;p45"/>
            <p:cNvGrpSpPr/>
            <p:nvPr/>
          </p:nvGrpSpPr>
          <p:grpSpPr>
            <a:xfrm>
              <a:off x="4535507" y="468428"/>
              <a:ext cx="1249308" cy="1267427"/>
              <a:chOff x="6966450" y="1476750"/>
              <a:chExt cx="415425" cy="421450"/>
            </a:xfrm>
          </p:grpSpPr>
          <p:sp>
            <p:nvSpPr>
              <p:cNvPr id="2895" name="Google Shape;2895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8021" y="1"/>
                    </a:moveTo>
                    <a:lnTo>
                      <a:pt x="7252" y="49"/>
                    </a:lnTo>
                    <a:lnTo>
                      <a:pt x="6532" y="193"/>
                    </a:lnTo>
                    <a:lnTo>
                      <a:pt x="5859" y="337"/>
                    </a:lnTo>
                    <a:lnTo>
                      <a:pt x="5235" y="481"/>
                    </a:lnTo>
                    <a:lnTo>
                      <a:pt x="4659" y="721"/>
                    </a:lnTo>
                    <a:lnTo>
                      <a:pt x="4130" y="961"/>
                    </a:lnTo>
                    <a:lnTo>
                      <a:pt x="3650" y="1249"/>
                    </a:lnTo>
                    <a:lnTo>
                      <a:pt x="3170" y="1537"/>
                    </a:lnTo>
                    <a:lnTo>
                      <a:pt x="2786" y="1874"/>
                    </a:lnTo>
                    <a:lnTo>
                      <a:pt x="2402" y="2210"/>
                    </a:lnTo>
                    <a:lnTo>
                      <a:pt x="2065" y="2594"/>
                    </a:lnTo>
                    <a:lnTo>
                      <a:pt x="1729" y="2930"/>
                    </a:lnTo>
                    <a:lnTo>
                      <a:pt x="1489" y="3314"/>
                    </a:lnTo>
                    <a:lnTo>
                      <a:pt x="1201" y="3747"/>
                    </a:lnTo>
                    <a:lnTo>
                      <a:pt x="817" y="4515"/>
                    </a:lnTo>
                    <a:lnTo>
                      <a:pt x="529" y="5331"/>
                    </a:lnTo>
                    <a:lnTo>
                      <a:pt x="288" y="6052"/>
                    </a:lnTo>
                    <a:lnTo>
                      <a:pt x="144" y="6772"/>
                    </a:lnTo>
                    <a:lnTo>
                      <a:pt x="48" y="7396"/>
                    </a:lnTo>
                    <a:lnTo>
                      <a:pt x="0" y="8357"/>
                    </a:lnTo>
                    <a:lnTo>
                      <a:pt x="0" y="8741"/>
                    </a:lnTo>
                    <a:lnTo>
                      <a:pt x="48" y="9654"/>
                    </a:lnTo>
                    <a:lnTo>
                      <a:pt x="192" y="10614"/>
                    </a:lnTo>
                    <a:lnTo>
                      <a:pt x="433" y="11479"/>
                    </a:lnTo>
                    <a:lnTo>
                      <a:pt x="769" y="12343"/>
                    </a:lnTo>
                    <a:lnTo>
                      <a:pt x="1201" y="13159"/>
                    </a:lnTo>
                    <a:lnTo>
                      <a:pt x="1681" y="13928"/>
                    </a:lnTo>
                    <a:lnTo>
                      <a:pt x="2306" y="14600"/>
                    </a:lnTo>
                    <a:lnTo>
                      <a:pt x="2978" y="15225"/>
                    </a:lnTo>
                    <a:lnTo>
                      <a:pt x="3314" y="15513"/>
                    </a:lnTo>
                    <a:lnTo>
                      <a:pt x="3698" y="15753"/>
                    </a:lnTo>
                    <a:lnTo>
                      <a:pt x="4130" y="15993"/>
                    </a:lnTo>
                    <a:lnTo>
                      <a:pt x="4563" y="16185"/>
                    </a:lnTo>
                    <a:lnTo>
                      <a:pt x="4995" y="16377"/>
                    </a:lnTo>
                    <a:lnTo>
                      <a:pt x="5475" y="16521"/>
                    </a:lnTo>
                    <a:lnTo>
                      <a:pt x="5955" y="16665"/>
                    </a:lnTo>
                    <a:lnTo>
                      <a:pt x="6436" y="16761"/>
                    </a:lnTo>
                    <a:lnTo>
                      <a:pt x="6964" y="16809"/>
                    </a:lnTo>
                    <a:lnTo>
                      <a:pt x="7540" y="16857"/>
                    </a:lnTo>
                    <a:lnTo>
                      <a:pt x="8069" y="16857"/>
                    </a:lnTo>
                    <a:lnTo>
                      <a:pt x="8645" y="16809"/>
                    </a:lnTo>
                    <a:lnTo>
                      <a:pt x="9269" y="16761"/>
                    </a:lnTo>
                    <a:lnTo>
                      <a:pt x="9893" y="16665"/>
                    </a:lnTo>
                    <a:lnTo>
                      <a:pt x="10518" y="16521"/>
                    </a:lnTo>
                    <a:lnTo>
                      <a:pt x="11142" y="16329"/>
                    </a:lnTo>
                    <a:lnTo>
                      <a:pt x="11959" y="16089"/>
                    </a:lnTo>
                    <a:lnTo>
                      <a:pt x="12679" y="15753"/>
                    </a:lnTo>
                    <a:lnTo>
                      <a:pt x="13303" y="15369"/>
                    </a:lnTo>
                    <a:lnTo>
                      <a:pt x="13928" y="14888"/>
                    </a:lnTo>
                    <a:lnTo>
                      <a:pt x="14456" y="14408"/>
                    </a:lnTo>
                    <a:lnTo>
                      <a:pt x="14936" y="13880"/>
                    </a:lnTo>
                    <a:lnTo>
                      <a:pt x="15320" y="13255"/>
                    </a:lnTo>
                    <a:lnTo>
                      <a:pt x="15705" y="12679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425" y="10662"/>
                    </a:lnTo>
                    <a:lnTo>
                      <a:pt x="16521" y="9942"/>
                    </a:lnTo>
                    <a:lnTo>
                      <a:pt x="16569" y="9221"/>
                    </a:lnTo>
                    <a:lnTo>
                      <a:pt x="16617" y="8501"/>
                    </a:lnTo>
                    <a:lnTo>
                      <a:pt x="16569" y="7781"/>
                    </a:lnTo>
                    <a:lnTo>
                      <a:pt x="16473" y="7060"/>
                    </a:lnTo>
                    <a:lnTo>
                      <a:pt x="16281" y="6340"/>
                    </a:lnTo>
                    <a:lnTo>
                      <a:pt x="16089" y="5619"/>
                    </a:lnTo>
                    <a:lnTo>
                      <a:pt x="15849" y="4947"/>
                    </a:lnTo>
                    <a:lnTo>
                      <a:pt x="15512" y="4275"/>
                    </a:lnTo>
                    <a:lnTo>
                      <a:pt x="15176" y="3650"/>
                    </a:lnTo>
                    <a:lnTo>
                      <a:pt x="14744" y="3074"/>
                    </a:lnTo>
                    <a:lnTo>
                      <a:pt x="14312" y="2498"/>
                    </a:lnTo>
                    <a:lnTo>
                      <a:pt x="13784" y="2018"/>
                    </a:lnTo>
                    <a:lnTo>
                      <a:pt x="13207" y="1537"/>
                    </a:lnTo>
                    <a:lnTo>
                      <a:pt x="12631" y="1105"/>
                    </a:lnTo>
                    <a:lnTo>
                      <a:pt x="11959" y="769"/>
                    </a:lnTo>
                    <a:lnTo>
                      <a:pt x="11286" y="481"/>
                    </a:lnTo>
                    <a:lnTo>
                      <a:pt x="10518" y="241"/>
                    </a:lnTo>
                    <a:lnTo>
                      <a:pt x="9749" y="97"/>
                    </a:lnTo>
                    <a:lnTo>
                      <a:pt x="89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0" y="8741"/>
                    </a:moveTo>
                    <a:lnTo>
                      <a:pt x="0" y="8741"/>
                    </a:lnTo>
                    <a:lnTo>
                      <a:pt x="0" y="8357"/>
                    </a:lnTo>
                    <a:lnTo>
                      <a:pt x="48" y="7396"/>
                    </a:lnTo>
                    <a:lnTo>
                      <a:pt x="144" y="6772"/>
                    </a:lnTo>
                    <a:lnTo>
                      <a:pt x="288" y="6052"/>
                    </a:lnTo>
                    <a:lnTo>
                      <a:pt x="529" y="5331"/>
                    </a:lnTo>
                    <a:lnTo>
                      <a:pt x="817" y="4515"/>
                    </a:lnTo>
                    <a:lnTo>
                      <a:pt x="1201" y="3747"/>
                    </a:lnTo>
                    <a:lnTo>
                      <a:pt x="1489" y="3314"/>
                    </a:lnTo>
                    <a:lnTo>
                      <a:pt x="1729" y="2930"/>
                    </a:lnTo>
                    <a:lnTo>
                      <a:pt x="2065" y="2594"/>
                    </a:lnTo>
                    <a:lnTo>
                      <a:pt x="2402" y="2210"/>
                    </a:lnTo>
                    <a:lnTo>
                      <a:pt x="2786" y="1874"/>
                    </a:lnTo>
                    <a:lnTo>
                      <a:pt x="3170" y="1537"/>
                    </a:lnTo>
                    <a:lnTo>
                      <a:pt x="3650" y="1249"/>
                    </a:lnTo>
                    <a:lnTo>
                      <a:pt x="4130" y="961"/>
                    </a:lnTo>
                    <a:lnTo>
                      <a:pt x="4659" y="721"/>
                    </a:lnTo>
                    <a:lnTo>
                      <a:pt x="5235" y="481"/>
                    </a:lnTo>
                    <a:lnTo>
                      <a:pt x="5859" y="337"/>
                    </a:lnTo>
                    <a:lnTo>
                      <a:pt x="6532" y="193"/>
                    </a:lnTo>
                    <a:lnTo>
                      <a:pt x="7252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933" y="1"/>
                    </a:lnTo>
                    <a:lnTo>
                      <a:pt x="9749" y="97"/>
                    </a:lnTo>
                    <a:lnTo>
                      <a:pt x="10518" y="241"/>
                    </a:lnTo>
                    <a:lnTo>
                      <a:pt x="11286" y="481"/>
                    </a:lnTo>
                    <a:lnTo>
                      <a:pt x="11959" y="769"/>
                    </a:lnTo>
                    <a:lnTo>
                      <a:pt x="12631" y="1105"/>
                    </a:lnTo>
                    <a:lnTo>
                      <a:pt x="13207" y="1537"/>
                    </a:lnTo>
                    <a:lnTo>
                      <a:pt x="13784" y="2018"/>
                    </a:lnTo>
                    <a:lnTo>
                      <a:pt x="14312" y="2498"/>
                    </a:lnTo>
                    <a:lnTo>
                      <a:pt x="14744" y="3074"/>
                    </a:lnTo>
                    <a:lnTo>
                      <a:pt x="15176" y="3650"/>
                    </a:lnTo>
                    <a:lnTo>
                      <a:pt x="15512" y="4275"/>
                    </a:lnTo>
                    <a:lnTo>
                      <a:pt x="15849" y="4947"/>
                    </a:lnTo>
                    <a:lnTo>
                      <a:pt x="16089" y="5619"/>
                    </a:lnTo>
                    <a:lnTo>
                      <a:pt x="16281" y="6340"/>
                    </a:lnTo>
                    <a:lnTo>
                      <a:pt x="16473" y="7060"/>
                    </a:lnTo>
                    <a:lnTo>
                      <a:pt x="16569" y="7781"/>
                    </a:lnTo>
                    <a:lnTo>
                      <a:pt x="16617" y="8501"/>
                    </a:lnTo>
                    <a:lnTo>
                      <a:pt x="16569" y="9221"/>
                    </a:lnTo>
                    <a:lnTo>
                      <a:pt x="16521" y="9942"/>
                    </a:lnTo>
                    <a:lnTo>
                      <a:pt x="16425" y="10662"/>
                    </a:lnTo>
                    <a:lnTo>
                      <a:pt x="16233" y="11334"/>
                    </a:lnTo>
                    <a:lnTo>
                      <a:pt x="15993" y="12007"/>
                    </a:lnTo>
                    <a:lnTo>
                      <a:pt x="15705" y="12679"/>
                    </a:lnTo>
                    <a:lnTo>
                      <a:pt x="15320" y="13255"/>
                    </a:lnTo>
                    <a:lnTo>
                      <a:pt x="14936" y="13880"/>
                    </a:lnTo>
                    <a:lnTo>
                      <a:pt x="14456" y="14408"/>
                    </a:lnTo>
                    <a:lnTo>
                      <a:pt x="13928" y="14888"/>
                    </a:lnTo>
                    <a:lnTo>
                      <a:pt x="13303" y="15369"/>
                    </a:lnTo>
                    <a:lnTo>
                      <a:pt x="12679" y="15753"/>
                    </a:lnTo>
                    <a:lnTo>
                      <a:pt x="11959" y="1608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0518" y="16521"/>
                    </a:lnTo>
                    <a:lnTo>
                      <a:pt x="9893" y="16665"/>
                    </a:lnTo>
                    <a:lnTo>
                      <a:pt x="9269" y="16761"/>
                    </a:lnTo>
                    <a:lnTo>
                      <a:pt x="8645" y="16809"/>
                    </a:lnTo>
                    <a:lnTo>
                      <a:pt x="8069" y="16857"/>
                    </a:lnTo>
                    <a:lnTo>
                      <a:pt x="7540" y="16857"/>
                    </a:lnTo>
                    <a:lnTo>
                      <a:pt x="6964" y="16809"/>
                    </a:lnTo>
                    <a:lnTo>
                      <a:pt x="6436" y="16761"/>
                    </a:lnTo>
                    <a:lnTo>
                      <a:pt x="5955" y="16665"/>
                    </a:lnTo>
                    <a:lnTo>
                      <a:pt x="5475" y="16521"/>
                    </a:lnTo>
                    <a:lnTo>
                      <a:pt x="4995" y="16377"/>
                    </a:lnTo>
                    <a:lnTo>
                      <a:pt x="4563" y="16185"/>
                    </a:lnTo>
                    <a:lnTo>
                      <a:pt x="4130" y="15993"/>
                    </a:lnTo>
                    <a:lnTo>
                      <a:pt x="3698" y="15753"/>
                    </a:lnTo>
                    <a:lnTo>
                      <a:pt x="3314" y="15513"/>
                    </a:lnTo>
                    <a:lnTo>
                      <a:pt x="2978" y="15225"/>
                    </a:lnTo>
                    <a:lnTo>
                      <a:pt x="2306" y="14600"/>
                    </a:lnTo>
                    <a:lnTo>
                      <a:pt x="1681" y="13928"/>
                    </a:lnTo>
                    <a:lnTo>
                      <a:pt x="1201" y="13159"/>
                    </a:lnTo>
                    <a:lnTo>
                      <a:pt x="769" y="12343"/>
                    </a:lnTo>
                    <a:lnTo>
                      <a:pt x="433" y="11479"/>
                    </a:lnTo>
                    <a:lnTo>
                      <a:pt x="192" y="10614"/>
                    </a:lnTo>
                    <a:lnTo>
                      <a:pt x="48" y="9654"/>
                    </a:lnTo>
                    <a:lnTo>
                      <a:pt x="0" y="87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45"/>
              <p:cNvSpPr/>
              <p:nvPr/>
            </p:nvSpPr>
            <p:spPr>
              <a:xfrm>
                <a:off x="6966450" y="1476750"/>
                <a:ext cx="28337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1335" h="16858" extrusionOk="0">
                    <a:moveTo>
                      <a:pt x="7876" y="16857"/>
                    </a:move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close/>
                    <a:moveTo>
                      <a:pt x="11142" y="16329"/>
                    </a:moveTo>
                    <a:lnTo>
                      <a:pt x="11142" y="16329"/>
                    </a:lnTo>
                    <a:lnTo>
                      <a:pt x="10278" y="16569"/>
                    </a:lnTo>
                    <a:lnTo>
                      <a:pt x="9461" y="16713"/>
                    </a:lnTo>
                    <a:lnTo>
                      <a:pt x="8645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close/>
                    <a:moveTo>
                      <a:pt x="11286" y="16329"/>
                    </a:moveTo>
                    <a:lnTo>
                      <a:pt x="11286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close/>
                    <a:moveTo>
                      <a:pt x="11334" y="16281"/>
                    </a:move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45"/>
              <p:cNvSpPr/>
              <p:nvPr/>
            </p:nvSpPr>
            <p:spPr>
              <a:xfrm>
                <a:off x="7163350" y="18981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45"/>
              <p:cNvSpPr/>
              <p:nvPr/>
            </p:nvSpPr>
            <p:spPr>
              <a:xfrm>
                <a:off x="7163350" y="1884975"/>
                <a:ext cx="8167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529" fill="none" extrusionOk="0">
                    <a:moveTo>
                      <a:pt x="3266" y="0"/>
                    </a:moveTo>
                    <a:lnTo>
                      <a:pt x="3266" y="0"/>
                    </a:lnTo>
                    <a:lnTo>
                      <a:pt x="2402" y="240"/>
                    </a:lnTo>
                    <a:lnTo>
                      <a:pt x="1585" y="384"/>
                    </a:lnTo>
                    <a:lnTo>
                      <a:pt x="769" y="480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769" y="480"/>
                    </a:lnTo>
                    <a:lnTo>
                      <a:pt x="1585" y="384"/>
                    </a:lnTo>
                    <a:lnTo>
                      <a:pt x="2402" y="240"/>
                    </a:lnTo>
                    <a:lnTo>
                      <a:pt x="32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45"/>
              <p:cNvSpPr/>
              <p:nvPr/>
            </p:nvSpPr>
            <p:spPr>
              <a:xfrm>
                <a:off x="7245000" y="1884975"/>
                <a:ext cx="3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" fill="none" extrusionOk="0">
                    <a:moveTo>
                      <a:pt x="144" y="0"/>
                    </a:moveTo>
                    <a:lnTo>
                      <a:pt x="14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45"/>
              <p:cNvSpPr/>
              <p:nvPr/>
            </p:nvSpPr>
            <p:spPr>
              <a:xfrm>
                <a:off x="7249800" y="1883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45"/>
              <p:cNvSpPr/>
              <p:nvPr/>
            </p:nvSpPr>
            <p:spPr>
              <a:xfrm>
                <a:off x="6966450" y="1476750"/>
                <a:ext cx="21252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8501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45"/>
              <p:cNvSpPr/>
              <p:nvPr/>
            </p:nvSpPr>
            <p:spPr>
              <a:xfrm>
                <a:off x="7178950" y="1476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9797" y="865"/>
                    </a:moveTo>
                    <a:lnTo>
                      <a:pt x="10278" y="961"/>
                    </a:lnTo>
                    <a:lnTo>
                      <a:pt x="10758" y="1057"/>
                    </a:lnTo>
                    <a:lnTo>
                      <a:pt x="11238" y="1249"/>
                    </a:lnTo>
                    <a:lnTo>
                      <a:pt x="11670" y="1441"/>
                    </a:lnTo>
                    <a:lnTo>
                      <a:pt x="12055" y="1681"/>
                    </a:lnTo>
                    <a:lnTo>
                      <a:pt x="12439" y="1970"/>
                    </a:lnTo>
                    <a:lnTo>
                      <a:pt x="12775" y="2258"/>
                    </a:lnTo>
                    <a:lnTo>
                      <a:pt x="13111" y="2594"/>
                    </a:lnTo>
                    <a:lnTo>
                      <a:pt x="13351" y="2978"/>
                    </a:lnTo>
                    <a:lnTo>
                      <a:pt x="13639" y="3362"/>
                    </a:lnTo>
                    <a:lnTo>
                      <a:pt x="13832" y="3747"/>
                    </a:lnTo>
                    <a:lnTo>
                      <a:pt x="14024" y="4179"/>
                    </a:lnTo>
                    <a:lnTo>
                      <a:pt x="14168" y="4611"/>
                    </a:lnTo>
                    <a:lnTo>
                      <a:pt x="14312" y="5091"/>
                    </a:lnTo>
                    <a:lnTo>
                      <a:pt x="14408" y="5523"/>
                    </a:lnTo>
                    <a:lnTo>
                      <a:pt x="14456" y="6004"/>
                    </a:lnTo>
                    <a:lnTo>
                      <a:pt x="14456" y="6436"/>
                    </a:lnTo>
                    <a:lnTo>
                      <a:pt x="14456" y="6916"/>
                    </a:lnTo>
                    <a:lnTo>
                      <a:pt x="14408" y="7348"/>
                    </a:lnTo>
                    <a:lnTo>
                      <a:pt x="14312" y="7829"/>
                    </a:lnTo>
                    <a:lnTo>
                      <a:pt x="14216" y="8261"/>
                    </a:lnTo>
                    <a:lnTo>
                      <a:pt x="14024" y="8693"/>
                    </a:lnTo>
                    <a:lnTo>
                      <a:pt x="13880" y="9077"/>
                    </a:lnTo>
                    <a:lnTo>
                      <a:pt x="13639" y="9462"/>
                    </a:lnTo>
                    <a:lnTo>
                      <a:pt x="13351" y="9846"/>
                    </a:lnTo>
                    <a:lnTo>
                      <a:pt x="13063" y="10182"/>
                    </a:lnTo>
                    <a:lnTo>
                      <a:pt x="12727" y="10518"/>
                    </a:lnTo>
                    <a:lnTo>
                      <a:pt x="12343" y="10758"/>
                    </a:lnTo>
                    <a:lnTo>
                      <a:pt x="11911" y="11046"/>
                    </a:lnTo>
                    <a:lnTo>
                      <a:pt x="11478" y="11238"/>
                    </a:lnTo>
                    <a:lnTo>
                      <a:pt x="10950" y="11431"/>
                    </a:lnTo>
                    <a:lnTo>
                      <a:pt x="10374" y="11575"/>
                    </a:lnTo>
                    <a:lnTo>
                      <a:pt x="9845" y="11671"/>
                    </a:lnTo>
                    <a:lnTo>
                      <a:pt x="9317" y="11719"/>
                    </a:lnTo>
                    <a:lnTo>
                      <a:pt x="8261" y="11719"/>
                    </a:lnTo>
                    <a:lnTo>
                      <a:pt x="7684" y="11623"/>
                    </a:lnTo>
                    <a:lnTo>
                      <a:pt x="7156" y="11479"/>
                    </a:lnTo>
                    <a:lnTo>
                      <a:pt x="6676" y="11286"/>
                    </a:lnTo>
                    <a:lnTo>
                      <a:pt x="6244" y="11094"/>
                    </a:lnTo>
                    <a:lnTo>
                      <a:pt x="5811" y="10806"/>
                    </a:lnTo>
                    <a:lnTo>
                      <a:pt x="5427" y="10470"/>
                    </a:lnTo>
                    <a:lnTo>
                      <a:pt x="5091" y="10134"/>
                    </a:lnTo>
                    <a:lnTo>
                      <a:pt x="4803" y="9750"/>
                    </a:lnTo>
                    <a:lnTo>
                      <a:pt x="4515" y="9365"/>
                    </a:lnTo>
                    <a:lnTo>
                      <a:pt x="4275" y="8933"/>
                    </a:lnTo>
                    <a:lnTo>
                      <a:pt x="4082" y="8453"/>
                    </a:lnTo>
                    <a:lnTo>
                      <a:pt x="3938" y="7973"/>
                    </a:lnTo>
                    <a:lnTo>
                      <a:pt x="3842" y="7492"/>
                    </a:lnTo>
                    <a:lnTo>
                      <a:pt x="3746" y="7012"/>
                    </a:lnTo>
                    <a:lnTo>
                      <a:pt x="3746" y="6484"/>
                    </a:lnTo>
                    <a:lnTo>
                      <a:pt x="3746" y="6244"/>
                    </a:lnTo>
                    <a:lnTo>
                      <a:pt x="3794" y="5619"/>
                    </a:lnTo>
                    <a:lnTo>
                      <a:pt x="3842" y="5235"/>
                    </a:lnTo>
                    <a:lnTo>
                      <a:pt x="3938" y="4755"/>
                    </a:lnTo>
                    <a:lnTo>
                      <a:pt x="4082" y="4275"/>
                    </a:lnTo>
                    <a:lnTo>
                      <a:pt x="4275" y="3795"/>
                    </a:lnTo>
                    <a:lnTo>
                      <a:pt x="4515" y="3266"/>
                    </a:lnTo>
                    <a:lnTo>
                      <a:pt x="4851" y="2738"/>
                    </a:lnTo>
                    <a:lnTo>
                      <a:pt x="5283" y="2306"/>
                    </a:lnTo>
                    <a:lnTo>
                      <a:pt x="5811" y="1874"/>
                    </a:lnTo>
                    <a:lnTo>
                      <a:pt x="6436" y="1489"/>
                    </a:lnTo>
                    <a:lnTo>
                      <a:pt x="6772" y="1297"/>
                    </a:lnTo>
                    <a:lnTo>
                      <a:pt x="7156" y="1153"/>
                    </a:lnTo>
                    <a:lnTo>
                      <a:pt x="7540" y="1057"/>
                    </a:lnTo>
                    <a:lnTo>
                      <a:pt x="7972" y="961"/>
                    </a:lnTo>
                    <a:lnTo>
                      <a:pt x="8453" y="913"/>
                    </a:lnTo>
                    <a:lnTo>
                      <a:pt x="8933" y="865"/>
                    </a:lnTo>
                    <a:close/>
                    <a:moveTo>
                      <a:pt x="8021" y="1"/>
                    </a:move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45"/>
              <p:cNvSpPr/>
              <p:nvPr/>
            </p:nvSpPr>
            <p:spPr>
              <a:xfrm>
                <a:off x="7060100" y="1498350"/>
                <a:ext cx="267750" cy="271375"/>
              </a:xfrm>
              <a:custGeom>
                <a:avLst/>
                <a:gdLst/>
                <a:ahLst/>
                <a:cxnLst/>
                <a:rect l="l" t="t" r="r" b="b"/>
                <a:pathLst>
                  <a:path w="10710" h="10855" fill="none" extrusionOk="0">
                    <a:moveTo>
                      <a:pt x="5091" y="10855"/>
                    </a:moveTo>
                    <a:lnTo>
                      <a:pt x="5091" y="10855"/>
                    </a:lnTo>
                    <a:lnTo>
                      <a:pt x="4515" y="10855"/>
                    </a:lnTo>
                    <a:lnTo>
                      <a:pt x="3938" y="10759"/>
                    </a:lnTo>
                    <a:lnTo>
                      <a:pt x="3410" y="10615"/>
                    </a:lnTo>
                    <a:lnTo>
                      <a:pt x="2930" y="10422"/>
                    </a:lnTo>
                    <a:lnTo>
                      <a:pt x="2498" y="10230"/>
                    </a:lnTo>
                    <a:lnTo>
                      <a:pt x="2065" y="9942"/>
                    </a:lnTo>
                    <a:lnTo>
                      <a:pt x="1681" y="9606"/>
                    </a:lnTo>
                    <a:lnTo>
                      <a:pt x="1345" y="9270"/>
                    </a:lnTo>
                    <a:lnTo>
                      <a:pt x="1057" y="8886"/>
                    </a:lnTo>
                    <a:lnTo>
                      <a:pt x="769" y="8501"/>
                    </a:lnTo>
                    <a:lnTo>
                      <a:pt x="529" y="8069"/>
                    </a:lnTo>
                    <a:lnTo>
                      <a:pt x="336" y="7589"/>
                    </a:lnTo>
                    <a:lnTo>
                      <a:pt x="192" y="7109"/>
                    </a:lnTo>
                    <a:lnTo>
                      <a:pt x="96" y="6628"/>
                    </a:lnTo>
                    <a:lnTo>
                      <a:pt x="0" y="6148"/>
                    </a:lnTo>
                    <a:lnTo>
                      <a:pt x="0" y="5620"/>
                    </a:lnTo>
                    <a:lnTo>
                      <a:pt x="0" y="5620"/>
                    </a:lnTo>
                    <a:lnTo>
                      <a:pt x="0" y="5380"/>
                    </a:lnTo>
                    <a:lnTo>
                      <a:pt x="48" y="4755"/>
                    </a:lnTo>
                    <a:lnTo>
                      <a:pt x="96" y="4371"/>
                    </a:lnTo>
                    <a:lnTo>
                      <a:pt x="192" y="3891"/>
                    </a:lnTo>
                    <a:lnTo>
                      <a:pt x="336" y="3411"/>
                    </a:lnTo>
                    <a:lnTo>
                      <a:pt x="529" y="2931"/>
                    </a:lnTo>
                    <a:lnTo>
                      <a:pt x="769" y="2402"/>
                    </a:lnTo>
                    <a:lnTo>
                      <a:pt x="1105" y="1874"/>
                    </a:lnTo>
                    <a:lnTo>
                      <a:pt x="1537" y="1442"/>
                    </a:lnTo>
                    <a:lnTo>
                      <a:pt x="2065" y="1010"/>
                    </a:lnTo>
                    <a:lnTo>
                      <a:pt x="2690" y="625"/>
                    </a:lnTo>
                    <a:lnTo>
                      <a:pt x="3026" y="433"/>
                    </a:lnTo>
                    <a:lnTo>
                      <a:pt x="3410" y="289"/>
                    </a:lnTo>
                    <a:lnTo>
                      <a:pt x="3794" y="193"/>
                    </a:lnTo>
                    <a:lnTo>
                      <a:pt x="4226" y="97"/>
                    </a:lnTo>
                    <a:lnTo>
                      <a:pt x="4707" y="49"/>
                    </a:lnTo>
                    <a:lnTo>
                      <a:pt x="5187" y="1"/>
                    </a:lnTo>
                    <a:lnTo>
                      <a:pt x="5187" y="1"/>
                    </a:lnTo>
                    <a:lnTo>
                      <a:pt x="5475" y="1"/>
                    </a:lnTo>
                    <a:lnTo>
                      <a:pt x="5475" y="1"/>
                    </a:lnTo>
                    <a:lnTo>
                      <a:pt x="6051" y="1"/>
                    </a:lnTo>
                    <a:lnTo>
                      <a:pt x="6532" y="97"/>
                    </a:lnTo>
                    <a:lnTo>
                      <a:pt x="7012" y="193"/>
                    </a:lnTo>
                    <a:lnTo>
                      <a:pt x="7492" y="385"/>
                    </a:lnTo>
                    <a:lnTo>
                      <a:pt x="7924" y="577"/>
                    </a:lnTo>
                    <a:lnTo>
                      <a:pt x="8309" y="817"/>
                    </a:lnTo>
                    <a:lnTo>
                      <a:pt x="8693" y="1106"/>
                    </a:lnTo>
                    <a:lnTo>
                      <a:pt x="9029" y="1394"/>
                    </a:lnTo>
                    <a:lnTo>
                      <a:pt x="9365" y="1730"/>
                    </a:lnTo>
                    <a:lnTo>
                      <a:pt x="9605" y="2114"/>
                    </a:lnTo>
                    <a:lnTo>
                      <a:pt x="9893" y="2498"/>
                    </a:lnTo>
                    <a:lnTo>
                      <a:pt x="10086" y="2883"/>
                    </a:lnTo>
                    <a:lnTo>
                      <a:pt x="10278" y="3315"/>
                    </a:lnTo>
                    <a:lnTo>
                      <a:pt x="10422" y="3747"/>
                    </a:lnTo>
                    <a:lnTo>
                      <a:pt x="10566" y="4227"/>
                    </a:lnTo>
                    <a:lnTo>
                      <a:pt x="10662" y="4659"/>
                    </a:lnTo>
                    <a:lnTo>
                      <a:pt x="10710" y="5140"/>
                    </a:lnTo>
                    <a:lnTo>
                      <a:pt x="10710" y="5572"/>
                    </a:lnTo>
                    <a:lnTo>
                      <a:pt x="10710" y="6052"/>
                    </a:lnTo>
                    <a:lnTo>
                      <a:pt x="10662" y="6484"/>
                    </a:lnTo>
                    <a:lnTo>
                      <a:pt x="10566" y="6965"/>
                    </a:lnTo>
                    <a:lnTo>
                      <a:pt x="10470" y="7397"/>
                    </a:lnTo>
                    <a:lnTo>
                      <a:pt x="10278" y="7829"/>
                    </a:lnTo>
                    <a:lnTo>
                      <a:pt x="10134" y="8213"/>
                    </a:lnTo>
                    <a:lnTo>
                      <a:pt x="9893" y="8598"/>
                    </a:lnTo>
                    <a:lnTo>
                      <a:pt x="9605" y="8982"/>
                    </a:lnTo>
                    <a:lnTo>
                      <a:pt x="9317" y="9318"/>
                    </a:lnTo>
                    <a:lnTo>
                      <a:pt x="8981" y="9654"/>
                    </a:lnTo>
                    <a:lnTo>
                      <a:pt x="8597" y="9894"/>
                    </a:lnTo>
                    <a:lnTo>
                      <a:pt x="8165" y="10182"/>
                    </a:lnTo>
                    <a:lnTo>
                      <a:pt x="7732" y="10374"/>
                    </a:lnTo>
                    <a:lnTo>
                      <a:pt x="7204" y="10567"/>
                    </a:lnTo>
                    <a:lnTo>
                      <a:pt x="7204" y="10567"/>
                    </a:lnTo>
                    <a:lnTo>
                      <a:pt x="6628" y="10711"/>
                    </a:lnTo>
                    <a:lnTo>
                      <a:pt x="6099" y="10807"/>
                    </a:lnTo>
                    <a:lnTo>
                      <a:pt x="5571" y="10855"/>
                    </a:lnTo>
                    <a:lnTo>
                      <a:pt x="5091" y="108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45"/>
              <p:cNvSpPr/>
              <p:nvPr/>
            </p:nvSpPr>
            <p:spPr>
              <a:xfrm>
                <a:off x="7263000" y="1541575"/>
                <a:ext cx="780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818" extrusionOk="0">
                    <a:moveTo>
                      <a:pt x="721" y="1"/>
                    </a:moveTo>
                    <a:lnTo>
                      <a:pt x="1" y="289"/>
                    </a:lnTo>
                    <a:lnTo>
                      <a:pt x="961" y="337"/>
                    </a:lnTo>
                    <a:lnTo>
                      <a:pt x="1777" y="481"/>
                    </a:lnTo>
                    <a:lnTo>
                      <a:pt x="2546" y="625"/>
                    </a:lnTo>
                    <a:lnTo>
                      <a:pt x="3122" y="817"/>
                    </a:lnTo>
                    <a:lnTo>
                      <a:pt x="2882" y="481"/>
                    </a:lnTo>
                    <a:lnTo>
                      <a:pt x="2114" y="241"/>
                    </a:lnTo>
                    <a:lnTo>
                      <a:pt x="1393" y="145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45"/>
              <p:cNvSpPr/>
              <p:nvPr/>
            </p:nvSpPr>
            <p:spPr>
              <a:xfrm>
                <a:off x="7195775" y="1643650"/>
                <a:ext cx="150100" cy="151300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6052" extrusionOk="0">
                    <a:moveTo>
                      <a:pt x="2738" y="0"/>
                    </a:moveTo>
                    <a:lnTo>
                      <a:pt x="2545" y="96"/>
                    </a:lnTo>
                    <a:lnTo>
                      <a:pt x="2209" y="336"/>
                    </a:lnTo>
                    <a:lnTo>
                      <a:pt x="1297" y="1153"/>
                    </a:lnTo>
                    <a:lnTo>
                      <a:pt x="432" y="1969"/>
                    </a:lnTo>
                    <a:lnTo>
                      <a:pt x="96" y="2305"/>
                    </a:lnTo>
                    <a:lnTo>
                      <a:pt x="0" y="2497"/>
                    </a:lnTo>
                    <a:lnTo>
                      <a:pt x="0" y="2689"/>
                    </a:lnTo>
                    <a:lnTo>
                      <a:pt x="144" y="3170"/>
                    </a:lnTo>
                    <a:lnTo>
                      <a:pt x="528" y="4370"/>
                    </a:lnTo>
                    <a:lnTo>
                      <a:pt x="1153" y="6051"/>
                    </a:lnTo>
                    <a:lnTo>
                      <a:pt x="4034" y="6051"/>
                    </a:lnTo>
                    <a:lnTo>
                      <a:pt x="4466" y="6003"/>
                    </a:lnTo>
                    <a:lnTo>
                      <a:pt x="4755" y="6003"/>
                    </a:lnTo>
                    <a:lnTo>
                      <a:pt x="4851" y="5907"/>
                    </a:lnTo>
                    <a:lnTo>
                      <a:pt x="4947" y="5811"/>
                    </a:lnTo>
                    <a:lnTo>
                      <a:pt x="5139" y="5379"/>
                    </a:lnTo>
                    <a:lnTo>
                      <a:pt x="5379" y="4803"/>
                    </a:lnTo>
                    <a:lnTo>
                      <a:pt x="5571" y="4178"/>
                    </a:lnTo>
                    <a:lnTo>
                      <a:pt x="5763" y="3506"/>
                    </a:lnTo>
                    <a:lnTo>
                      <a:pt x="5907" y="2834"/>
                    </a:lnTo>
                    <a:lnTo>
                      <a:pt x="6003" y="2353"/>
                    </a:lnTo>
                    <a:lnTo>
                      <a:pt x="6003" y="2161"/>
                    </a:lnTo>
                    <a:lnTo>
                      <a:pt x="5955" y="2017"/>
                    </a:lnTo>
                    <a:lnTo>
                      <a:pt x="5907" y="1873"/>
                    </a:lnTo>
                    <a:lnTo>
                      <a:pt x="5763" y="1777"/>
                    </a:lnTo>
                    <a:lnTo>
                      <a:pt x="5427" y="1441"/>
                    </a:lnTo>
                    <a:lnTo>
                      <a:pt x="4899" y="1105"/>
                    </a:lnTo>
                    <a:lnTo>
                      <a:pt x="4370" y="816"/>
                    </a:lnTo>
                    <a:lnTo>
                      <a:pt x="3314" y="240"/>
                    </a:lnTo>
                    <a:lnTo>
                      <a:pt x="2930" y="48"/>
                    </a:lnTo>
                    <a:lnTo>
                      <a:pt x="27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45"/>
              <p:cNvSpPr/>
              <p:nvPr/>
            </p:nvSpPr>
            <p:spPr>
              <a:xfrm>
                <a:off x="6995250" y="1594425"/>
                <a:ext cx="129700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5956" extrusionOk="0">
                    <a:moveTo>
                      <a:pt x="4419" y="0"/>
                    </a:moveTo>
                    <a:lnTo>
                      <a:pt x="3843" y="48"/>
                    </a:lnTo>
                    <a:lnTo>
                      <a:pt x="2690" y="192"/>
                    </a:lnTo>
                    <a:lnTo>
                      <a:pt x="1538" y="384"/>
                    </a:lnTo>
                    <a:lnTo>
                      <a:pt x="1154" y="480"/>
                    </a:lnTo>
                    <a:lnTo>
                      <a:pt x="961" y="528"/>
                    </a:lnTo>
                    <a:lnTo>
                      <a:pt x="865" y="768"/>
                    </a:lnTo>
                    <a:lnTo>
                      <a:pt x="721" y="1249"/>
                    </a:lnTo>
                    <a:lnTo>
                      <a:pt x="385" y="2641"/>
                    </a:lnTo>
                    <a:lnTo>
                      <a:pt x="1" y="4610"/>
                    </a:lnTo>
                    <a:lnTo>
                      <a:pt x="1154" y="5331"/>
                    </a:lnTo>
                    <a:lnTo>
                      <a:pt x="1970" y="5763"/>
                    </a:lnTo>
                    <a:lnTo>
                      <a:pt x="2306" y="5907"/>
                    </a:lnTo>
                    <a:lnTo>
                      <a:pt x="2498" y="5955"/>
                    </a:lnTo>
                    <a:lnTo>
                      <a:pt x="2690" y="5859"/>
                    </a:lnTo>
                    <a:lnTo>
                      <a:pt x="3026" y="5619"/>
                    </a:lnTo>
                    <a:lnTo>
                      <a:pt x="3939" y="4947"/>
                    </a:lnTo>
                    <a:lnTo>
                      <a:pt x="4803" y="4274"/>
                    </a:lnTo>
                    <a:lnTo>
                      <a:pt x="5092" y="4034"/>
                    </a:lnTo>
                    <a:lnTo>
                      <a:pt x="5188" y="3842"/>
                    </a:lnTo>
                    <a:lnTo>
                      <a:pt x="5092" y="3170"/>
                    </a:lnTo>
                    <a:lnTo>
                      <a:pt x="4899" y="1873"/>
                    </a:lnTo>
                    <a:lnTo>
                      <a:pt x="4659" y="624"/>
                    </a:lnTo>
                    <a:lnTo>
                      <a:pt x="4515" y="192"/>
                    </a:lnTo>
                    <a:lnTo>
                      <a:pt x="4467" y="48"/>
                    </a:lnTo>
                    <a:lnTo>
                      <a:pt x="4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45"/>
              <p:cNvSpPr/>
              <p:nvPr/>
            </p:nvSpPr>
            <p:spPr>
              <a:xfrm>
                <a:off x="7142925" y="1480350"/>
                <a:ext cx="159725" cy="99675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3987" extrusionOk="0">
                    <a:moveTo>
                      <a:pt x="2402" y="1"/>
                    </a:moveTo>
                    <a:lnTo>
                      <a:pt x="1970" y="193"/>
                    </a:lnTo>
                    <a:lnTo>
                      <a:pt x="1154" y="625"/>
                    </a:lnTo>
                    <a:lnTo>
                      <a:pt x="337" y="1057"/>
                    </a:lnTo>
                    <a:lnTo>
                      <a:pt x="97" y="1249"/>
                    </a:lnTo>
                    <a:lnTo>
                      <a:pt x="1" y="1345"/>
                    </a:lnTo>
                    <a:lnTo>
                      <a:pt x="241" y="2306"/>
                    </a:lnTo>
                    <a:lnTo>
                      <a:pt x="433" y="3122"/>
                    </a:lnTo>
                    <a:lnTo>
                      <a:pt x="2450" y="3554"/>
                    </a:lnTo>
                    <a:lnTo>
                      <a:pt x="4563" y="3987"/>
                    </a:lnTo>
                    <a:lnTo>
                      <a:pt x="4900" y="3843"/>
                    </a:lnTo>
                    <a:lnTo>
                      <a:pt x="5524" y="3458"/>
                    </a:lnTo>
                    <a:lnTo>
                      <a:pt x="6100" y="3026"/>
                    </a:lnTo>
                    <a:lnTo>
                      <a:pt x="6292" y="2882"/>
                    </a:lnTo>
                    <a:lnTo>
                      <a:pt x="6388" y="2786"/>
                    </a:lnTo>
                    <a:lnTo>
                      <a:pt x="6340" y="2642"/>
                    </a:lnTo>
                    <a:lnTo>
                      <a:pt x="6196" y="2402"/>
                    </a:lnTo>
                    <a:lnTo>
                      <a:pt x="5764" y="1730"/>
                    </a:lnTo>
                    <a:lnTo>
                      <a:pt x="5140" y="817"/>
                    </a:lnTo>
                    <a:lnTo>
                      <a:pt x="3603" y="289"/>
                    </a:lnTo>
                    <a:lnTo>
                      <a:pt x="2834" y="97"/>
                    </a:lnTo>
                    <a:lnTo>
                      <a:pt x="24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45"/>
              <p:cNvSpPr/>
              <p:nvPr/>
            </p:nvSpPr>
            <p:spPr>
              <a:xfrm>
                <a:off x="7051700" y="1790125"/>
                <a:ext cx="124875" cy="100875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4035" extrusionOk="0">
                    <a:moveTo>
                      <a:pt x="672" y="0"/>
                    </a:moveTo>
                    <a:lnTo>
                      <a:pt x="336" y="624"/>
                    </a:lnTo>
                    <a:lnTo>
                      <a:pt x="96" y="1153"/>
                    </a:lnTo>
                    <a:lnTo>
                      <a:pt x="0" y="1489"/>
                    </a:lnTo>
                    <a:lnTo>
                      <a:pt x="0" y="1633"/>
                    </a:lnTo>
                    <a:lnTo>
                      <a:pt x="48" y="1825"/>
                    </a:lnTo>
                    <a:lnTo>
                      <a:pt x="288" y="2401"/>
                    </a:lnTo>
                    <a:lnTo>
                      <a:pt x="576" y="3122"/>
                    </a:lnTo>
                    <a:lnTo>
                      <a:pt x="768" y="3218"/>
                    </a:lnTo>
                    <a:lnTo>
                      <a:pt x="1105" y="3362"/>
                    </a:lnTo>
                    <a:lnTo>
                      <a:pt x="1921" y="3650"/>
                    </a:lnTo>
                    <a:lnTo>
                      <a:pt x="3122" y="4034"/>
                    </a:lnTo>
                    <a:lnTo>
                      <a:pt x="3410" y="4034"/>
                    </a:lnTo>
                    <a:lnTo>
                      <a:pt x="4082" y="3890"/>
                    </a:lnTo>
                    <a:lnTo>
                      <a:pt x="4707" y="3698"/>
                    </a:lnTo>
                    <a:lnTo>
                      <a:pt x="4899" y="3602"/>
                    </a:lnTo>
                    <a:lnTo>
                      <a:pt x="4947" y="3554"/>
                    </a:lnTo>
                    <a:lnTo>
                      <a:pt x="4995" y="3506"/>
                    </a:lnTo>
                    <a:lnTo>
                      <a:pt x="4947" y="2497"/>
                    </a:lnTo>
                    <a:lnTo>
                      <a:pt x="4947" y="1873"/>
                    </a:lnTo>
                    <a:lnTo>
                      <a:pt x="4899" y="1537"/>
                    </a:lnTo>
                    <a:lnTo>
                      <a:pt x="4707" y="1393"/>
                    </a:lnTo>
                    <a:lnTo>
                      <a:pt x="4226" y="1201"/>
                    </a:lnTo>
                    <a:lnTo>
                      <a:pt x="2786" y="672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45"/>
              <p:cNvSpPr/>
              <p:nvPr/>
            </p:nvSpPr>
            <p:spPr>
              <a:xfrm>
                <a:off x="7012075" y="1497150"/>
                <a:ext cx="153700" cy="145325"/>
              </a:xfrm>
              <a:custGeom>
                <a:avLst/>
                <a:gdLst/>
                <a:ahLst/>
                <a:cxnLst/>
                <a:rect l="l" t="t" r="r" b="b"/>
                <a:pathLst>
                  <a:path w="6148" h="5813" extrusionOk="0">
                    <a:moveTo>
                      <a:pt x="2594" y="1"/>
                    </a:moveTo>
                    <a:lnTo>
                      <a:pt x="2065" y="289"/>
                    </a:lnTo>
                    <a:lnTo>
                      <a:pt x="2882" y="289"/>
                    </a:lnTo>
                    <a:lnTo>
                      <a:pt x="3890" y="385"/>
                    </a:lnTo>
                    <a:lnTo>
                      <a:pt x="4947" y="529"/>
                    </a:lnTo>
                    <a:lnTo>
                      <a:pt x="5907" y="673"/>
                    </a:lnTo>
                    <a:lnTo>
                      <a:pt x="5763" y="2210"/>
                    </a:lnTo>
                    <a:lnTo>
                      <a:pt x="1777" y="5476"/>
                    </a:lnTo>
                    <a:lnTo>
                      <a:pt x="432" y="4371"/>
                    </a:lnTo>
                    <a:lnTo>
                      <a:pt x="240" y="1730"/>
                    </a:lnTo>
                    <a:lnTo>
                      <a:pt x="0" y="2018"/>
                    </a:lnTo>
                    <a:lnTo>
                      <a:pt x="192" y="4900"/>
                    </a:lnTo>
                    <a:lnTo>
                      <a:pt x="1777" y="5812"/>
                    </a:lnTo>
                    <a:lnTo>
                      <a:pt x="6003" y="2354"/>
                    </a:lnTo>
                    <a:lnTo>
                      <a:pt x="6147" y="481"/>
                    </a:lnTo>
                    <a:lnTo>
                      <a:pt x="6051" y="481"/>
                    </a:lnTo>
                    <a:lnTo>
                      <a:pt x="4611" y="193"/>
                    </a:lnTo>
                    <a:lnTo>
                      <a:pt x="3554" y="49"/>
                    </a:lnTo>
                    <a:lnTo>
                      <a:pt x="30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45"/>
              <p:cNvSpPr/>
              <p:nvPr/>
            </p:nvSpPr>
            <p:spPr>
              <a:xfrm>
                <a:off x="7052900" y="1566800"/>
                <a:ext cx="325375" cy="286975"/>
              </a:xfrm>
              <a:custGeom>
                <a:avLst/>
                <a:gdLst/>
                <a:ahLst/>
                <a:cxnLst/>
                <a:rect l="l" t="t" r="r" b="b"/>
                <a:pathLst>
                  <a:path w="13015" h="11479" extrusionOk="0">
                    <a:moveTo>
                      <a:pt x="7924" y="0"/>
                    </a:moveTo>
                    <a:lnTo>
                      <a:pt x="8405" y="3650"/>
                    </a:lnTo>
                    <a:lnTo>
                      <a:pt x="7012" y="5763"/>
                    </a:lnTo>
                    <a:lnTo>
                      <a:pt x="2690" y="4755"/>
                    </a:lnTo>
                    <a:lnTo>
                      <a:pt x="0" y="6244"/>
                    </a:lnTo>
                    <a:lnTo>
                      <a:pt x="0" y="6292"/>
                    </a:lnTo>
                    <a:lnTo>
                      <a:pt x="0" y="6724"/>
                    </a:lnTo>
                    <a:lnTo>
                      <a:pt x="48" y="7156"/>
                    </a:lnTo>
                    <a:lnTo>
                      <a:pt x="96" y="7732"/>
                    </a:lnTo>
                    <a:lnTo>
                      <a:pt x="240" y="8357"/>
                    </a:lnTo>
                    <a:lnTo>
                      <a:pt x="528" y="9029"/>
                    </a:lnTo>
                    <a:lnTo>
                      <a:pt x="672" y="9365"/>
                    </a:lnTo>
                    <a:lnTo>
                      <a:pt x="913" y="9750"/>
                    </a:lnTo>
                    <a:lnTo>
                      <a:pt x="1153" y="10086"/>
                    </a:lnTo>
                    <a:lnTo>
                      <a:pt x="1393" y="10422"/>
                    </a:lnTo>
                    <a:lnTo>
                      <a:pt x="3122" y="11478"/>
                    </a:lnTo>
                    <a:lnTo>
                      <a:pt x="3170" y="11478"/>
                    </a:lnTo>
                    <a:lnTo>
                      <a:pt x="5235" y="10278"/>
                    </a:lnTo>
                    <a:lnTo>
                      <a:pt x="6387" y="9605"/>
                    </a:lnTo>
                    <a:lnTo>
                      <a:pt x="6964" y="9221"/>
                    </a:lnTo>
                    <a:lnTo>
                      <a:pt x="8693" y="7732"/>
                    </a:lnTo>
                    <a:lnTo>
                      <a:pt x="11766" y="5187"/>
                    </a:lnTo>
                    <a:lnTo>
                      <a:pt x="11766" y="5139"/>
                    </a:lnTo>
                    <a:lnTo>
                      <a:pt x="12199" y="4611"/>
                    </a:lnTo>
                    <a:lnTo>
                      <a:pt x="13015" y="3506"/>
                    </a:lnTo>
                    <a:lnTo>
                      <a:pt x="12919" y="3122"/>
                    </a:lnTo>
                    <a:lnTo>
                      <a:pt x="12199" y="4179"/>
                    </a:lnTo>
                    <a:lnTo>
                      <a:pt x="11574" y="4995"/>
                    </a:lnTo>
                    <a:lnTo>
                      <a:pt x="9029" y="7108"/>
                    </a:lnTo>
                    <a:lnTo>
                      <a:pt x="6772" y="9029"/>
                    </a:lnTo>
                    <a:lnTo>
                      <a:pt x="6339" y="9317"/>
                    </a:lnTo>
                    <a:lnTo>
                      <a:pt x="5379" y="9894"/>
                    </a:lnTo>
                    <a:lnTo>
                      <a:pt x="3122" y="11190"/>
                    </a:lnTo>
                    <a:lnTo>
                      <a:pt x="1585" y="10230"/>
                    </a:lnTo>
                    <a:lnTo>
                      <a:pt x="1153" y="9653"/>
                    </a:lnTo>
                    <a:lnTo>
                      <a:pt x="817" y="9029"/>
                    </a:lnTo>
                    <a:lnTo>
                      <a:pt x="576" y="8453"/>
                    </a:lnTo>
                    <a:lnTo>
                      <a:pt x="432" y="7877"/>
                    </a:lnTo>
                    <a:lnTo>
                      <a:pt x="336" y="7348"/>
                    </a:lnTo>
                    <a:lnTo>
                      <a:pt x="288" y="6964"/>
                    </a:lnTo>
                    <a:lnTo>
                      <a:pt x="240" y="6388"/>
                    </a:lnTo>
                    <a:lnTo>
                      <a:pt x="2738" y="5043"/>
                    </a:lnTo>
                    <a:lnTo>
                      <a:pt x="7108" y="6052"/>
                    </a:lnTo>
                    <a:lnTo>
                      <a:pt x="8693" y="3698"/>
                    </a:lnTo>
                    <a:lnTo>
                      <a:pt x="82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45"/>
              <p:cNvSpPr/>
              <p:nvPr/>
            </p:nvSpPr>
            <p:spPr>
              <a:xfrm>
                <a:off x="7305025" y="1774500"/>
                <a:ext cx="21625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787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144" y="577"/>
                    </a:lnTo>
                    <a:lnTo>
                      <a:pt x="337" y="1297"/>
                    </a:lnTo>
                    <a:lnTo>
                      <a:pt x="625" y="2786"/>
                    </a:lnTo>
                    <a:lnTo>
                      <a:pt x="865" y="2546"/>
                    </a:lnTo>
                    <a:lnTo>
                      <a:pt x="529" y="1105"/>
                    </a:lnTo>
                    <a:lnTo>
                      <a:pt x="385" y="481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45"/>
              <p:cNvSpPr/>
              <p:nvPr/>
            </p:nvSpPr>
            <p:spPr>
              <a:xfrm>
                <a:off x="6968850" y="1702475"/>
                <a:ext cx="372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0" extrusionOk="0">
                    <a:moveTo>
                      <a:pt x="1393" y="0"/>
                    </a:moveTo>
                    <a:lnTo>
                      <a:pt x="1201" y="96"/>
                    </a:lnTo>
                    <a:lnTo>
                      <a:pt x="817" y="336"/>
                    </a:lnTo>
                    <a:lnTo>
                      <a:pt x="385" y="673"/>
                    </a:lnTo>
                    <a:lnTo>
                      <a:pt x="192" y="865"/>
                    </a:lnTo>
                    <a:lnTo>
                      <a:pt x="0" y="1105"/>
                    </a:lnTo>
                    <a:lnTo>
                      <a:pt x="96" y="1489"/>
                    </a:lnTo>
                    <a:lnTo>
                      <a:pt x="192" y="1249"/>
                    </a:lnTo>
                    <a:lnTo>
                      <a:pt x="385" y="1009"/>
                    </a:lnTo>
                    <a:lnTo>
                      <a:pt x="625" y="817"/>
                    </a:lnTo>
                    <a:lnTo>
                      <a:pt x="865" y="625"/>
                    </a:lnTo>
                    <a:lnTo>
                      <a:pt x="1297" y="336"/>
                    </a:lnTo>
                    <a:lnTo>
                      <a:pt x="1489" y="240"/>
                    </a:lnTo>
                    <a:lnTo>
                      <a:pt x="1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45"/>
              <p:cNvSpPr/>
              <p:nvPr/>
            </p:nvSpPr>
            <p:spPr>
              <a:xfrm>
                <a:off x="7014475" y="1824925"/>
                <a:ext cx="51650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530" extrusionOk="0">
                    <a:moveTo>
                      <a:pt x="2017" y="1"/>
                    </a:moveTo>
                    <a:lnTo>
                      <a:pt x="1009" y="145"/>
                    </a:lnTo>
                    <a:lnTo>
                      <a:pt x="0" y="289"/>
                    </a:lnTo>
                    <a:lnTo>
                      <a:pt x="192" y="529"/>
                    </a:lnTo>
                    <a:lnTo>
                      <a:pt x="1393" y="337"/>
                    </a:lnTo>
                    <a:lnTo>
                      <a:pt x="2065" y="241"/>
                    </a:lnTo>
                    <a:lnTo>
                      <a:pt x="20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45"/>
              <p:cNvSpPr/>
              <p:nvPr/>
            </p:nvSpPr>
            <p:spPr>
              <a:xfrm>
                <a:off x="7164550" y="1865750"/>
                <a:ext cx="30050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250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241" y="481"/>
                    </a:lnTo>
                    <a:lnTo>
                      <a:pt x="529" y="817"/>
                    </a:lnTo>
                    <a:lnTo>
                      <a:pt x="913" y="1249"/>
                    </a:lnTo>
                    <a:lnTo>
                      <a:pt x="1201" y="1201"/>
                    </a:lnTo>
                    <a:lnTo>
                      <a:pt x="817" y="769"/>
                    </a:lnTo>
                    <a:lnTo>
                      <a:pt x="481" y="385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8" name="Google Shape;2918;p45"/>
            <p:cNvGrpSpPr/>
            <p:nvPr/>
          </p:nvGrpSpPr>
          <p:grpSpPr>
            <a:xfrm>
              <a:off x="4194880" y="328742"/>
              <a:ext cx="413138" cy="962024"/>
              <a:chOff x="4194880" y="328742"/>
              <a:chExt cx="413138" cy="962024"/>
            </a:xfrm>
          </p:grpSpPr>
          <p:sp>
            <p:nvSpPr>
              <p:cNvPr id="2919" name="Google Shape;2919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1" name="Google Shape;2921;p45"/>
            <p:cNvGrpSpPr/>
            <p:nvPr/>
          </p:nvGrpSpPr>
          <p:grpSpPr>
            <a:xfrm rot="10800000">
              <a:off x="5732238" y="773817"/>
              <a:ext cx="413138" cy="962024"/>
              <a:chOff x="4194880" y="328742"/>
              <a:chExt cx="413138" cy="962024"/>
            </a:xfrm>
          </p:grpSpPr>
          <p:sp>
            <p:nvSpPr>
              <p:cNvPr id="2922" name="Google Shape;2922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24" name="Google Shape;2924;p45"/>
          <p:cNvGrpSpPr/>
          <p:nvPr/>
        </p:nvGrpSpPr>
        <p:grpSpPr>
          <a:xfrm rot="386444" flipH="1">
            <a:off x="5482873" y="1212338"/>
            <a:ext cx="2962115" cy="3778528"/>
            <a:chOff x="5111475" y="3562250"/>
            <a:chExt cx="901700" cy="1150225"/>
          </a:xfrm>
        </p:grpSpPr>
        <p:sp>
          <p:nvSpPr>
            <p:cNvPr id="2925" name="Google Shape;2925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5"/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5"/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5"/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5"/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5"/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5"/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5"/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5"/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5"/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826;p44">
            <a:extLst>
              <a:ext uri="{FF2B5EF4-FFF2-40B4-BE49-F238E27FC236}">
                <a16:creationId xmlns:a16="http://schemas.microsoft.com/office/drawing/2014/main" id="{B24E6A5E-74CC-A2F8-1CFF-FA162A3F93A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229944" y="3392341"/>
            <a:ext cx="50748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Let’s sing.</a:t>
            </a:r>
            <a:endParaRPr sz="4400" b="1" dirty="0"/>
          </a:p>
        </p:txBody>
      </p:sp>
    </p:spTree>
    <p:extLst>
      <p:ext uri="{BB962C8B-B14F-4D97-AF65-F5344CB8AC3E}">
        <p14:creationId xmlns:p14="http://schemas.microsoft.com/office/powerpoint/2010/main" val="2045928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9" name="Google Shape;2889;p45"/>
          <p:cNvSpPr/>
          <p:nvPr/>
        </p:nvSpPr>
        <p:spPr>
          <a:xfrm>
            <a:off x="630648" y="75002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45"/>
          <p:cNvSpPr txBox="1">
            <a:spLocks noGrp="1"/>
          </p:cNvSpPr>
          <p:nvPr>
            <p:ph type="title"/>
          </p:nvPr>
        </p:nvSpPr>
        <p:spPr>
          <a:xfrm>
            <a:off x="719999" y="2145750"/>
            <a:ext cx="4919901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Game</a:t>
            </a:r>
            <a:endParaRPr sz="6000" dirty="0"/>
          </a:p>
        </p:txBody>
      </p:sp>
      <p:sp>
        <p:nvSpPr>
          <p:cNvPr id="2891" name="Google Shape;2891;p45"/>
          <p:cNvSpPr txBox="1">
            <a:spLocks noGrp="1"/>
          </p:cNvSpPr>
          <p:nvPr>
            <p:ph type="title" idx="2"/>
          </p:nvPr>
        </p:nvSpPr>
        <p:spPr>
          <a:xfrm>
            <a:off x="509240" y="787991"/>
            <a:ext cx="1478408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dirty="0"/>
              <a:t>05</a:t>
            </a:r>
            <a:endParaRPr sz="7500" dirty="0"/>
          </a:p>
        </p:txBody>
      </p:sp>
      <p:grpSp>
        <p:nvGrpSpPr>
          <p:cNvPr id="2893" name="Google Shape;2893;p45"/>
          <p:cNvGrpSpPr/>
          <p:nvPr/>
        </p:nvGrpSpPr>
        <p:grpSpPr>
          <a:xfrm>
            <a:off x="4194880" y="328742"/>
            <a:ext cx="1950496" cy="1407113"/>
            <a:chOff x="4194880" y="328742"/>
            <a:chExt cx="1950496" cy="1407113"/>
          </a:xfrm>
        </p:grpSpPr>
        <p:grpSp>
          <p:nvGrpSpPr>
            <p:cNvPr id="2894" name="Google Shape;2894;p45"/>
            <p:cNvGrpSpPr/>
            <p:nvPr/>
          </p:nvGrpSpPr>
          <p:grpSpPr>
            <a:xfrm>
              <a:off x="4535507" y="468428"/>
              <a:ext cx="1249308" cy="1267427"/>
              <a:chOff x="6966450" y="1476750"/>
              <a:chExt cx="415425" cy="421450"/>
            </a:xfrm>
          </p:grpSpPr>
          <p:sp>
            <p:nvSpPr>
              <p:cNvPr id="2895" name="Google Shape;2895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8021" y="1"/>
                    </a:moveTo>
                    <a:lnTo>
                      <a:pt x="7252" y="49"/>
                    </a:lnTo>
                    <a:lnTo>
                      <a:pt x="6532" y="193"/>
                    </a:lnTo>
                    <a:lnTo>
                      <a:pt x="5859" y="337"/>
                    </a:lnTo>
                    <a:lnTo>
                      <a:pt x="5235" y="481"/>
                    </a:lnTo>
                    <a:lnTo>
                      <a:pt x="4659" y="721"/>
                    </a:lnTo>
                    <a:lnTo>
                      <a:pt x="4130" y="961"/>
                    </a:lnTo>
                    <a:lnTo>
                      <a:pt x="3650" y="1249"/>
                    </a:lnTo>
                    <a:lnTo>
                      <a:pt x="3170" y="1537"/>
                    </a:lnTo>
                    <a:lnTo>
                      <a:pt x="2786" y="1874"/>
                    </a:lnTo>
                    <a:lnTo>
                      <a:pt x="2402" y="2210"/>
                    </a:lnTo>
                    <a:lnTo>
                      <a:pt x="2065" y="2594"/>
                    </a:lnTo>
                    <a:lnTo>
                      <a:pt x="1729" y="2930"/>
                    </a:lnTo>
                    <a:lnTo>
                      <a:pt x="1489" y="3314"/>
                    </a:lnTo>
                    <a:lnTo>
                      <a:pt x="1201" y="3747"/>
                    </a:lnTo>
                    <a:lnTo>
                      <a:pt x="817" y="4515"/>
                    </a:lnTo>
                    <a:lnTo>
                      <a:pt x="529" y="5331"/>
                    </a:lnTo>
                    <a:lnTo>
                      <a:pt x="288" y="6052"/>
                    </a:lnTo>
                    <a:lnTo>
                      <a:pt x="144" y="6772"/>
                    </a:lnTo>
                    <a:lnTo>
                      <a:pt x="48" y="7396"/>
                    </a:lnTo>
                    <a:lnTo>
                      <a:pt x="0" y="8357"/>
                    </a:lnTo>
                    <a:lnTo>
                      <a:pt x="0" y="8741"/>
                    </a:lnTo>
                    <a:lnTo>
                      <a:pt x="48" y="9654"/>
                    </a:lnTo>
                    <a:lnTo>
                      <a:pt x="192" y="10614"/>
                    </a:lnTo>
                    <a:lnTo>
                      <a:pt x="433" y="11479"/>
                    </a:lnTo>
                    <a:lnTo>
                      <a:pt x="769" y="12343"/>
                    </a:lnTo>
                    <a:lnTo>
                      <a:pt x="1201" y="13159"/>
                    </a:lnTo>
                    <a:lnTo>
                      <a:pt x="1681" y="13928"/>
                    </a:lnTo>
                    <a:lnTo>
                      <a:pt x="2306" y="14600"/>
                    </a:lnTo>
                    <a:lnTo>
                      <a:pt x="2978" y="15225"/>
                    </a:lnTo>
                    <a:lnTo>
                      <a:pt x="3314" y="15513"/>
                    </a:lnTo>
                    <a:lnTo>
                      <a:pt x="3698" y="15753"/>
                    </a:lnTo>
                    <a:lnTo>
                      <a:pt x="4130" y="15993"/>
                    </a:lnTo>
                    <a:lnTo>
                      <a:pt x="4563" y="16185"/>
                    </a:lnTo>
                    <a:lnTo>
                      <a:pt x="4995" y="16377"/>
                    </a:lnTo>
                    <a:lnTo>
                      <a:pt x="5475" y="16521"/>
                    </a:lnTo>
                    <a:lnTo>
                      <a:pt x="5955" y="16665"/>
                    </a:lnTo>
                    <a:lnTo>
                      <a:pt x="6436" y="16761"/>
                    </a:lnTo>
                    <a:lnTo>
                      <a:pt x="6964" y="16809"/>
                    </a:lnTo>
                    <a:lnTo>
                      <a:pt x="7540" y="16857"/>
                    </a:lnTo>
                    <a:lnTo>
                      <a:pt x="8069" y="16857"/>
                    </a:lnTo>
                    <a:lnTo>
                      <a:pt x="8645" y="16809"/>
                    </a:lnTo>
                    <a:lnTo>
                      <a:pt x="9269" y="16761"/>
                    </a:lnTo>
                    <a:lnTo>
                      <a:pt x="9893" y="16665"/>
                    </a:lnTo>
                    <a:lnTo>
                      <a:pt x="10518" y="16521"/>
                    </a:lnTo>
                    <a:lnTo>
                      <a:pt x="11142" y="16329"/>
                    </a:lnTo>
                    <a:lnTo>
                      <a:pt x="11959" y="16089"/>
                    </a:lnTo>
                    <a:lnTo>
                      <a:pt x="12679" y="15753"/>
                    </a:lnTo>
                    <a:lnTo>
                      <a:pt x="13303" y="15369"/>
                    </a:lnTo>
                    <a:lnTo>
                      <a:pt x="13928" y="14888"/>
                    </a:lnTo>
                    <a:lnTo>
                      <a:pt x="14456" y="14408"/>
                    </a:lnTo>
                    <a:lnTo>
                      <a:pt x="14936" y="13880"/>
                    </a:lnTo>
                    <a:lnTo>
                      <a:pt x="15320" y="13255"/>
                    </a:lnTo>
                    <a:lnTo>
                      <a:pt x="15705" y="12679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425" y="10662"/>
                    </a:lnTo>
                    <a:lnTo>
                      <a:pt x="16521" y="9942"/>
                    </a:lnTo>
                    <a:lnTo>
                      <a:pt x="16569" y="9221"/>
                    </a:lnTo>
                    <a:lnTo>
                      <a:pt x="16617" y="8501"/>
                    </a:lnTo>
                    <a:lnTo>
                      <a:pt x="16569" y="7781"/>
                    </a:lnTo>
                    <a:lnTo>
                      <a:pt x="16473" y="7060"/>
                    </a:lnTo>
                    <a:lnTo>
                      <a:pt x="16281" y="6340"/>
                    </a:lnTo>
                    <a:lnTo>
                      <a:pt x="16089" y="5619"/>
                    </a:lnTo>
                    <a:lnTo>
                      <a:pt x="15849" y="4947"/>
                    </a:lnTo>
                    <a:lnTo>
                      <a:pt x="15512" y="4275"/>
                    </a:lnTo>
                    <a:lnTo>
                      <a:pt x="15176" y="3650"/>
                    </a:lnTo>
                    <a:lnTo>
                      <a:pt x="14744" y="3074"/>
                    </a:lnTo>
                    <a:lnTo>
                      <a:pt x="14312" y="2498"/>
                    </a:lnTo>
                    <a:lnTo>
                      <a:pt x="13784" y="2018"/>
                    </a:lnTo>
                    <a:lnTo>
                      <a:pt x="13207" y="1537"/>
                    </a:lnTo>
                    <a:lnTo>
                      <a:pt x="12631" y="1105"/>
                    </a:lnTo>
                    <a:lnTo>
                      <a:pt x="11959" y="769"/>
                    </a:lnTo>
                    <a:lnTo>
                      <a:pt x="11286" y="481"/>
                    </a:lnTo>
                    <a:lnTo>
                      <a:pt x="10518" y="241"/>
                    </a:lnTo>
                    <a:lnTo>
                      <a:pt x="9749" y="97"/>
                    </a:lnTo>
                    <a:lnTo>
                      <a:pt x="89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0" y="8741"/>
                    </a:moveTo>
                    <a:lnTo>
                      <a:pt x="0" y="8741"/>
                    </a:lnTo>
                    <a:lnTo>
                      <a:pt x="0" y="8357"/>
                    </a:lnTo>
                    <a:lnTo>
                      <a:pt x="48" y="7396"/>
                    </a:lnTo>
                    <a:lnTo>
                      <a:pt x="144" y="6772"/>
                    </a:lnTo>
                    <a:lnTo>
                      <a:pt x="288" y="6052"/>
                    </a:lnTo>
                    <a:lnTo>
                      <a:pt x="529" y="5331"/>
                    </a:lnTo>
                    <a:lnTo>
                      <a:pt x="817" y="4515"/>
                    </a:lnTo>
                    <a:lnTo>
                      <a:pt x="1201" y="3747"/>
                    </a:lnTo>
                    <a:lnTo>
                      <a:pt x="1489" y="3314"/>
                    </a:lnTo>
                    <a:lnTo>
                      <a:pt x="1729" y="2930"/>
                    </a:lnTo>
                    <a:lnTo>
                      <a:pt x="2065" y="2594"/>
                    </a:lnTo>
                    <a:lnTo>
                      <a:pt x="2402" y="2210"/>
                    </a:lnTo>
                    <a:lnTo>
                      <a:pt x="2786" y="1874"/>
                    </a:lnTo>
                    <a:lnTo>
                      <a:pt x="3170" y="1537"/>
                    </a:lnTo>
                    <a:lnTo>
                      <a:pt x="3650" y="1249"/>
                    </a:lnTo>
                    <a:lnTo>
                      <a:pt x="4130" y="961"/>
                    </a:lnTo>
                    <a:lnTo>
                      <a:pt x="4659" y="721"/>
                    </a:lnTo>
                    <a:lnTo>
                      <a:pt x="5235" y="481"/>
                    </a:lnTo>
                    <a:lnTo>
                      <a:pt x="5859" y="337"/>
                    </a:lnTo>
                    <a:lnTo>
                      <a:pt x="6532" y="193"/>
                    </a:lnTo>
                    <a:lnTo>
                      <a:pt x="7252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933" y="1"/>
                    </a:lnTo>
                    <a:lnTo>
                      <a:pt x="9749" y="97"/>
                    </a:lnTo>
                    <a:lnTo>
                      <a:pt x="10518" y="241"/>
                    </a:lnTo>
                    <a:lnTo>
                      <a:pt x="11286" y="481"/>
                    </a:lnTo>
                    <a:lnTo>
                      <a:pt x="11959" y="769"/>
                    </a:lnTo>
                    <a:lnTo>
                      <a:pt x="12631" y="1105"/>
                    </a:lnTo>
                    <a:lnTo>
                      <a:pt x="13207" y="1537"/>
                    </a:lnTo>
                    <a:lnTo>
                      <a:pt x="13784" y="2018"/>
                    </a:lnTo>
                    <a:lnTo>
                      <a:pt x="14312" y="2498"/>
                    </a:lnTo>
                    <a:lnTo>
                      <a:pt x="14744" y="3074"/>
                    </a:lnTo>
                    <a:lnTo>
                      <a:pt x="15176" y="3650"/>
                    </a:lnTo>
                    <a:lnTo>
                      <a:pt x="15512" y="4275"/>
                    </a:lnTo>
                    <a:lnTo>
                      <a:pt x="15849" y="4947"/>
                    </a:lnTo>
                    <a:lnTo>
                      <a:pt x="16089" y="5619"/>
                    </a:lnTo>
                    <a:lnTo>
                      <a:pt x="16281" y="6340"/>
                    </a:lnTo>
                    <a:lnTo>
                      <a:pt x="16473" y="7060"/>
                    </a:lnTo>
                    <a:lnTo>
                      <a:pt x="16569" y="7781"/>
                    </a:lnTo>
                    <a:lnTo>
                      <a:pt x="16617" y="8501"/>
                    </a:lnTo>
                    <a:lnTo>
                      <a:pt x="16569" y="9221"/>
                    </a:lnTo>
                    <a:lnTo>
                      <a:pt x="16521" y="9942"/>
                    </a:lnTo>
                    <a:lnTo>
                      <a:pt x="16425" y="10662"/>
                    </a:lnTo>
                    <a:lnTo>
                      <a:pt x="16233" y="11334"/>
                    </a:lnTo>
                    <a:lnTo>
                      <a:pt x="15993" y="12007"/>
                    </a:lnTo>
                    <a:lnTo>
                      <a:pt x="15705" y="12679"/>
                    </a:lnTo>
                    <a:lnTo>
                      <a:pt x="15320" y="13255"/>
                    </a:lnTo>
                    <a:lnTo>
                      <a:pt x="14936" y="13880"/>
                    </a:lnTo>
                    <a:lnTo>
                      <a:pt x="14456" y="14408"/>
                    </a:lnTo>
                    <a:lnTo>
                      <a:pt x="13928" y="14888"/>
                    </a:lnTo>
                    <a:lnTo>
                      <a:pt x="13303" y="15369"/>
                    </a:lnTo>
                    <a:lnTo>
                      <a:pt x="12679" y="15753"/>
                    </a:lnTo>
                    <a:lnTo>
                      <a:pt x="11959" y="1608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0518" y="16521"/>
                    </a:lnTo>
                    <a:lnTo>
                      <a:pt x="9893" y="16665"/>
                    </a:lnTo>
                    <a:lnTo>
                      <a:pt x="9269" y="16761"/>
                    </a:lnTo>
                    <a:lnTo>
                      <a:pt x="8645" y="16809"/>
                    </a:lnTo>
                    <a:lnTo>
                      <a:pt x="8069" y="16857"/>
                    </a:lnTo>
                    <a:lnTo>
                      <a:pt x="7540" y="16857"/>
                    </a:lnTo>
                    <a:lnTo>
                      <a:pt x="6964" y="16809"/>
                    </a:lnTo>
                    <a:lnTo>
                      <a:pt x="6436" y="16761"/>
                    </a:lnTo>
                    <a:lnTo>
                      <a:pt x="5955" y="16665"/>
                    </a:lnTo>
                    <a:lnTo>
                      <a:pt x="5475" y="16521"/>
                    </a:lnTo>
                    <a:lnTo>
                      <a:pt x="4995" y="16377"/>
                    </a:lnTo>
                    <a:lnTo>
                      <a:pt x="4563" y="16185"/>
                    </a:lnTo>
                    <a:lnTo>
                      <a:pt x="4130" y="15993"/>
                    </a:lnTo>
                    <a:lnTo>
                      <a:pt x="3698" y="15753"/>
                    </a:lnTo>
                    <a:lnTo>
                      <a:pt x="3314" y="15513"/>
                    </a:lnTo>
                    <a:lnTo>
                      <a:pt x="2978" y="15225"/>
                    </a:lnTo>
                    <a:lnTo>
                      <a:pt x="2306" y="14600"/>
                    </a:lnTo>
                    <a:lnTo>
                      <a:pt x="1681" y="13928"/>
                    </a:lnTo>
                    <a:lnTo>
                      <a:pt x="1201" y="13159"/>
                    </a:lnTo>
                    <a:lnTo>
                      <a:pt x="769" y="12343"/>
                    </a:lnTo>
                    <a:lnTo>
                      <a:pt x="433" y="11479"/>
                    </a:lnTo>
                    <a:lnTo>
                      <a:pt x="192" y="10614"/>
                    </a:lnTo>
                    <a:lnTo>
                      <a:pt x="48" y="9654"/>
                    </a:lnTo>
                    <a:lnTo>
                      <a:pt x="0" y="87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45"/>
              <p:cNvSpPr/>
              <p:nvPr/>
            </p:nvSpPr>
            <p:spPr>
              <a:xfrm>
                <a:off x="6966450" y="1476750"/>
                <a:ext cx="28337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1335" h="16858" extrusionOk="0">
                    <a:moveTo>
                      <a:pt x="7876" y="16857"/>
                    </a:move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close/>
                    <a:moveTo>
                      <a:pt x="11142" y="16329"/>
                    </a:moveTo>
                    <a:lnTo>
                      <a:pt x="11142" y="16329"/>
                    </a:lnTo>
                    <a:lnTo>
                      <a:pt x="10278" y="16569"/>
                    </a:lnTo>
                    <a:lnTo>
                      <a:pt x="9461" y="16713"/>
                    </a:lnTo>
                    <a:lnTo>
                      <a:pt x="8645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close/>
                    <a:moveTo>
                      <a:pt x="11286" y="16329"/>
                    </a:moveTo>
                    <a:lnTo>
                      <a:pt x="11286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close/>
                    <a:moveTo>
                      <a:pt x="11334" y="16281"/>
                    </a:move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45"/>
              <p:cNvSpPr/>
              <p:nvPr/>
            </p:nvSpPr>
            <p:spPr>
              <a:xfrm>
                <a:off x="7163350" y="18981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45"/>
              <p:cNvSpPr/>
              <p:nvPr/>
            </p:nvSpPr>
            <p:spPr>
              <a:xfrm>
                <a:off x="7163350" y="1884975"/>
                <a:ext cx="8167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529" fill="none" extrusionOk="0">
                    <a:moveTo>
                      <a:pt x="3266" y="0"/>
                    </a:moveTo>
                    <a:lnTo>
                      <a:pt x="3266" y="0"/>
                    </a:lnTo>
                    <a:lnTo>
                      <a:pt x="2402" y="240"/>
                    </a:lnTo>
                    <a:lnTo>
                      <a:pt x="1585" y="384"/>
                    </a:lnTo>
                    <a:lnTo>
                      <a:pt x="769" y="480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769" y="480"/>
                    </a:lnTo>
                    <a:lnTo>
                      <a:pt x="1585" y="384"/>
                    </a:lnTo>
                    <a:lnTo>
                      <a:pt x="2402" y="240"/>
                    </a:lnTo>
                    <a:lnTo>
                      <a:pt x="32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45"/>
              <p:cNvSpPr/>
              <p:nvPr/>
            </p:nvSpPr>
            <p:spPr>
              <a:xfrm>
                <a:off x="7245000" y="1884975"/>
                <a:ext cx="3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" fill="none" extrusionOk="0">
                    <a:moveTo>
                      <a:pt x="144" y="0"/>
                    </a:moveTo>
                    <a:lnTo>
                      <a:pt x="14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45"/>
              <p:cNvSpPr/>
              <p:nvPr/>
            </p:nvSpPr>
            <p:spPr>
              <a:xfrm>
                <a:off x="7249800" y="1883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45"/>
              <p:cNvSpPr/>
              <p:nvPr/>
            </p:nvSpPr>
            <p:spPr>
              <a:xfrm>
                <a:off x="6966450" y="1476750"/>
                <a:ext cx="21252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8501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45"/>
              <p:cNvSpPr/>
              <p:nvPr/>
            </p:nvSpPr>
            <p:spPr>
              <a:xfrm>
                <a:off x="7178950" y="1476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9797" y="865"/>
                    </a:moveTo>
                    <a:lnTo>
                      <a:pt x="10278" y="961"/>
                    </a:lnTo>
                    <a:lnTo>
                      <a:pt x="10758" y="1057"/>
                    </a:lnTo>
                    <a:lnTo>
                      <a:pt x="11238" y="1249"/>
                    </a:lnTo>
                    <a:lnTo>
                      <a:pt x="11670" y="1441"/>
                    </a:lnTo>
                    <a:lnTo>
                      <a:pt x="12055" y="1681"/>
                    </a:lnTo>
                    <a:lnTo>
                      <a:pt x="12439" y="1970"/>
                    </a:lnTo>
                    <a:lnTo>
                      <a:pt x="12775" y="2258"/>
                    </a:lnTo>
                    <a:lnTo>
                      <a:pt x="13111" y="2594"/>
                    </a:lnTo>
                    <a:lnTo>
                      <a:pt x="13351" y="2978"/>
                    </a:lnTo>
                    <a:lnTo>
                      <a:pt x="13639" y="3362"/>
                    </a:lnTo>
                    <a:lnTo>
                      <a:pt x="13832" y="3747"/>
                    </a:lnTo>
                    <a:lnTo>
                      <a:pt x="14024" y="4179"/>
                    </a:lnTo>
                    <a:lnTo>
                      <a:pt x="14168" y="4611"/>
                    </a:lnTo>
                    <a:lnTo>
                      <a:pt x="14312" y="5091"/>
                    </a:lnTo>
                    <a:lnTo>
                      <a:pt x="14408" y="5523"/>
                    </a:lnTo>
                    <a:lnTo>
                      <a:pt x="14456" y="6004"/>
                    </a:lnTo>
                    <a:lnTo>
                      <a:pt x="14456" y="6436"/>
                    </a:lnTo>
                    <a:lnTo>
                      <a:pt x="14456" y="6916"/>
                    </a:lnTo>
                    <a:lnTo>
                      <a:pt x="14408" y="7348"/>
                    </a:lnTo>
                    <a:lnTo>
                      <a:pt x="14312" y="7829"/>
                    </a:lnTo>
                    <a:lnTo>
                      <a:pt x="14216" y="8261"/>
                    </a:lnTo>
                    <a:lnTo>
                      <a:pt x="14024" y="8693"/>
                    </a:lnTo>
                    <a:lnTo>
                      <a:pt x="13880" y="9077"/>
                    </a:lnTo>
                    <a:lnTo>
                      <a:pt x="13639" y="9462"/>
                    </a:lnTo>
                    <a:lnTo>
                      <a:pt x="13351" y="9846"/>
                    </a:lnTo>
                    <a:lnTo>
                      <a:pt x="13063" y="10182"/>
                    </a:lnTo>
                    <a:lnTo>
                      <a:pt x="12727" y="10518"/>
                    </a:lnTo>
                    <a:lnTo>
                      <a:pt x="12343" y="10758"/>
                    </a:lnTo>
                    <a:lnTo>
                      <a:pt x="11911" y="11046"/>
                    </a:lnTo>
                    <a:lnTo>
                      <a:pt x="11478" y="11238"/>
                    </a:lnTo>
                    <a:lnTo>
                      <a:pt x="10950" y="11431"/>
                    </a:lnTo>
                    <a:lnTo>
                      <a:pt x="10374" y="11575"/>
                    </a:lnTo>
                    <a:lnTo>
                      <a:pt x="9845" y="11671"/>
                    </a:lnTo>
                    <a:lnTo>
                      <a:pt x="9317" y="11719"/>
                    </a:lnTo>
                    <a:lnTo>
                      <a:pt x="8261" y="11719"/>
                    </a:lnTo>
                    <a:lnTo>
                      <a:pt x="7684" y="11623"/>
                    </a:lnTo>
                    <a:lnTo>
                      <a:pt x="7156" y="11479"/>
                    </a:lnTo>
                    <a:lnTo>
                      <a:pt x="6676" y="11286"/>
                    </a:lnTo>
                    <a:lnTo>
                      <a:pt x="6244" y="11094"/>
                    </a:lnTo>
                    <a:lnTo>
                      <a:pt x="5811" y="10806"/>
                    </a:lnTo>
                    <a:lnTo>
                      <a:pt x="5427" y="10470"/>
                    </a:lnTo>
                    <a:lnTo>
                      <a:pt x="5091" y="10134"/>
                    </a:lnTo>
                    <a:lnTo>
                      <a:pt x="4803" y="9750"/>
                    </a:lnTo>
                    <a:lnTo>
                      <a:pt x="4515" y="9365"/>
                    </a:lnTo>
                    <a:lnTo>
                      <a:pt x="4275" y="8933"/>
                    </a:lnTo>
                    <a:lnTo>
                      <a:pt x="4082" y="8453"/>
                    </a:lnTo>
                    <a:lnTo>
                      <a:pt x="3938" y="7973"/>
                    </a:lnTo>
                    <a:lnTo>
                      <a:pt x="3842" y="7492"/>
                    </a:lnTo>
                    <a:lnTo>
                      <a:pt x="3746" y="7012"/>
                    </a:lnTo>
                    <a:lnTo>
                      <a:pt x="3746" y="6484"/>
                    </a:lnTo>
                    <a:lnTo>
                      <a:pt x="3746" y="6244"/>
                    </a:lnTo>
                    <a:lnTo>
                      <a:pt x="3794" y="5619"/>
                    </a:lnTo>
                    <a:lnTo>
                      <a:pt x="3842" y="5235"/>
                    </a:lnTo>
                    <a:lnTo>
                      <a:pt x="3938" y="4755"/>
                    </a:lnTo>
                    <a:lnTo>
                      <a:pt x="4082" y="4275"/>
                    </a:lnTo>
                    <a:lnTo>
                      <a:pt x="4275" y="3795"/>
                    </a:lnTo>
                    <a:lnTo>
                      <a:pt x="4515" y="3266"/>
                    </a:lnTo>
                    <a:lnTo>
                      <a:pt x="4851" y="2738"/>
                    </a:lnTo>
                    <a:lnTo>
                      <a:pt x="5283" y="2306"/>
                    </a:lnTo>
                    <a:lnTo>
                      <a:pt x="5811" y="1874"/>
                    </a:lnTo>
                    <a:lnTo>
                      <a:pt x="6436" y="1489"/>
                    </a:lnTo>
                    <a:lnTo>
                      <a:pt x="6772" y="1297"/>
                    </a:lnTo>
                    <a:lnTo>
                      <a:pt x="7156" y="1153"/>
                    </a:lnTo>
                    <a:lnTo>
                      <a:pt x="7540" y="1057"/>
                    </a:lnTo>
                    <a:lnTo>
                      <a:pt x="7972" y="961"/>
                    </a:lnTo>
                    <a:lnTo>
                      <a:pt x="8453" y="913"/>
                    </a:lnTo>
                    <a:lnTo>
                      <a:pt x="8933" y="865"/>
                    </a:lnTo>
                    <a:close/>
                    <a:moveTo>
                      <a:pt x="8021" y="1"/>
                    </a:move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45"/>
              <p:cNvSpPr/>
              <p:nvPr/>
            </p:nvSpPr>
            <p:spPr>
              <a:xfrm>
                <a:off x="7060100" y="1498350"/>
                <a:ext cx="267750" cy="271375"/>
              </a:xfrm>
              <a:custGeom>
                <a:avLst/>
                <a:gdLst/>
                <a:ahLst/>
                <a:cxnLst/>
                <a:rect l="l" t="t" r="r" b="b"/>
                <a:pathLst>
                  <a:path w="10710" h="10855" fill="none" extrusionOk="0">
                    <a:moveTo>
                      <a:pt x="5091" y="10855"/>
                    </a:moveTo>
                    <a:lnTo>
                      <a:pt x="5091" y="10855"/>
                    </a:lnTo>
                    <a:lnTo>
                      <a:pt x="4515" y="10855"/>
                    </a:lnTo>
                    <a:lnTo>
                      <a:pt x="3938" y="10759"/>
                    </a:lnTo>
                    <a:lnTo>
                      <a:pt x="3410" y="10615"/>
                    </a:lnTo>
                    <a:lnTo>
                      <a:pt x="2930" y="10422"/>
                    </a:lnTo>
                    <a:lnTo>
                      <a:pt x="2498" y="10230"/>
                    </a:lnTo>
                    <a:lnTo>
                      <a:pt x="2065" y="9942"/>
                    </a:lnTo>
                    <a:lnTo>
                      <a:pt x="1681" y="9606"/>
                    </a:lnTo>
                    <a:lnTo>
                      <a:pt x="1345" y="9270"/>
                    </a:lnTo>
                    <a:lnTo>
                      <a:pt x="1057" y="8886"/>
                    </a:lnTo>
                    <a:lnTo>
                      <a:pt x="769" y="8501"/>
                    </a:lnTo>
                    <a:lnTo>
                      <a:pt x="529" y="8069"/>
                    </a:lnTo>
                    <a:lnTo>
                      <a:pt x="336" y="7589"/>
                    </a:lnTo>
                    <a:lnTo>
                      <a:pt x="192" y="7109"/>
                    </a:lnTo>
                    <a:lnTo>
                      <a:pt x="96" y="6628"/>
                    </a:lnTo>
                    <a:lnTo>
                      <a:pt x="0" y="6148"/>
                    </a:lnTo>
                    <a:lnTo>
                      <a:pt x="0" y="5620"/>
                    </a:lnTo>
                    <a:lnTo>
                      <a:pt x="0" y="5620"/>
                    </a:lnTo>
                    <a:lnTo>
                      <a:pt x="0" y="5380"/>
                    </a:lnTo>
                    <a:lnTo>
                      <a:pt x="48" y="4755"/>
                    </a:lnTo>
                    <a:lnTo>
                      <a:pt x="96" y="4371"/>
                    </a:lnTo>
                    <a:lnTo>
                      <a:pt x="192" y="3891"/>
                    </a:lnTo>
                    <a:lnTo>
                      <a:pt x="336" y="3411"/>
                    </a:lnTo>
                    <a:lnTo>
                      <a:pt x="529" y="2931"/>
                    </a:lnTo>
                    <a:lnTo>
                      <a:pt x="769" y="2402"/>
                    </a:lnTo>
                    <a:lnTo>
                      <a:pt x="1105" y="1874"/>
                    </a:lnTo>
                    <a:lnTo>
                      <a:pt x="1537" y="1442"/>
                    </a:lnTo>
                    <a:lnTo>
                      <a:pt x="2065" y="1010"/>
                    </a:lnTo>
                    <a:lnTo>
                      <a:pt x="2690" y="625"/>
                    </a:lnTo>
                    <a:lnTo>
                      <a:pt x="3026" y="433"/>
                    </a:lnTo>
                    <a:lnTo>
                      <a:pt x="3410" y="289"/>
                    </a:lnTo>
                    <a:lnTo>
                      <a:pt x="3794" y="193"/>
                    </a:lnTo>
                    <a:lnTo>
                      <a:pt x="4226" y="97"/>
                    </a:lnTo>
                    <a:lnTo>
                      <a:pt x="4707" y="49"/>
                    </a:lnTo>
                    <a:lnTo>
                      <a:pt x="5187" y="1"/>
                    </a:lnTo>
                    <a:lnTo>
                      <a:pt x="5187" y="1"/>
                    </a:lnTo>
                    <a:lnTo>
                      <a:pt x="5475" y="1"/>
                    </a:lnTo>
                    <a:lnTo>
                      <a:pt x="5475" y="1"/>
                    </a:lnTo>
                    <a:lnTo>
                      <a:pt x="6051" y="1"/>
                    </a:lnTo>
                    <a:lnTo>
                      <a:pt x="6532" y="97"/>
                    </a:lnTo>
                    <a:lnTo>
                      <a:pt x="7012" y="193"/>
                    </a:lnTo>
                    <a:lnTo>
                      <a:pt x="7492" y="385"/>
                    </a:lnTo>
                    <a:lnTo>
                      <a:pt x="7924" y="577"/>
                    </a:lnTo>
                    <a:lnTo>
                      <a:pt x="8309" y="817"/>
                    </a:lnTo>
                    <a:lnTo>
                      <a:pt x="8693" y="1106"/>
                    </a:lnTo>
                    <a:lnTo>
                      <a:pt x="9029" y="1394"/>
                    </a:lnTo>
                    <a:lnTo>
                      <a:pt x="9365" y="1730"/>
                    </a:lnTo>
                    <a:lnTo>
                      <a:pt x="9605" y="2114"/>
                    </a:lnTo>
                    <a:lnTo>
                      <a:pt x="9893" y="2498"/>
                    </a:lnTo>
                    <a:lnTo>
                      <a:pt x="10086" y="2883"/>
                    </a:lnTo>
                    <a:lnTo>
                      <a:pt x="10278" y="3315"/>
                    </a:lnTo>
                    <a:lnTo>
                      <a:pt x="10422" y="3747"/>
                    </a:lnTo>
                    <a:lnTo>
                      <a:pt x="10566" y="4227"/>
                    </a:lnTo>
                    <a:lnTo>
                      <a:pt x="10662" y="4659"/>
                    </a:lnTo>
                    <a:lnTo>
                      <a:pt x="10710" y="5140"/>
                    </a:lnTo>
                    <a:lnTo>
                      <a:pt x="10710" y="5572"/>
                    </a:lnTo>
                    <a:lnTo>
                      <a:pt x="10710" y="6052"/>
                    </a:lnTo>
                    <a:lnTo>
                      <a:pt x="10662" y="6484"/>
                    </a:lnTo>
                    <a:lnTo>
                      <a:pt x="10566" y="6965"/>
                    </a:lnTo>
                    <a:lnTo>
                      <a:pt x="10470" y="7397"/>
                    </a:lnTo>
                    <a:lnTo>
                      <a:pt x="10278" y="7829"/>
                    </a:lnTo>
                    <a:lnTo>
                      <a:pt x="10134" y="8213"/>
                    </a:lnTo>
                    <a:lnTo>
                      <a:pt x="9893" y="8598"/>
                    </a:lnTo>
                    <a:lnTo>
                      <a:pt x="9605" y="8982"/>
                    </a:lnTo>
                    <a:lnTo>
                      <a:pt x="9317" y="9318"/>
                    </a:lnTo>
                    <a:lnTo>
                      <a:pt x="8981" y="9654"/>
                    </a:lnTo>
                    <a:lnTo>
                      <a:pt x="8597" y="9894"/>
                    </a:lnTo>
                    <a:lnTo>
                      <a:pt x="8165" y="10182"/>
                    </a:lnTo>
                    <a:lnTo>
                      <a:pt x="7732" y="10374"/>
                    </a:lnTo>
                    <a:lnTo>
                      <a:pt x="7204" y="10567"/>
                    </a:lnTo>
                    <a:lnTo>
                      <a:pt x="7204" y="10567"/>
                    </a:lnTo>
                    <a:lnTo>
                      <a:pt x="6628" y="10711"/>
                    </a:lnTo>
                    <a:lnTo>
                      <a:pt x="6099" y="10807"/>
                    </a:lnTo>
                    <a:lnTo>
                      <a:pt x="5571" y="10855"/>
                    </a:lnTo>
                    <a:lnTo>
                      <a:pt x="5091" y="108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45"/>
              <p:cNvSpPr/>
              <p:nvPr/>
            </p:nvSpPr>
            <p:spPr>
              <a:xfrm>
                <a:off x="7263000" y="1541575"/>
                <a:ext cx="780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818" extrusionOk="0">
                    <a:moveTo>
                      <a:pt x="721" y="1"/>
                    </a:moveTo>
                    <a:lnTo>
                      <a:pt x="1" y="289"/>
                    </a:lnTo>
                    <a:lnTo>
                      <a:pt x="961" y="337"/>
                    </a:lnTo>
                    <a:lnTo>
                      <a:pt x="1777" y="481"/>
                    </a:lnTo>
                    <a:lnTo>
                      <a:pt x="2546" y="625"/>
                    </a:lnTo>
                    <a:lnTo>
                      <a:pt x="3122" y="817"/>
                    </a:lnTo>
                    <a:lnTo>
                      <a:pt x="2882" y="481"/>
                    </a:lnTo>
                    <a:lnTo>
                      <a:pt x="2114" y="241"/>
                    </a:lnTo>
                    <a:lnTo>
                      <a:pt x="1393" y="145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45"/>
              <p:cNvSpPr/>
              <p:nvPr/>
            </p:nvSpPr>
            <p:spPr>
              <a:xfrm>
                <a:off x="7195775" y="1643650"/>
                <a:ext cx="150100" cy="151300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6052" extrusionOk="0">
                    <a:moveTo>
                      <a:pt x="2738" y="0"/>
                    </a:moveTo>
                    <a:lnTo>
                      <a:pt x="2545" y="96"/>
                    </a:lnTo>
                    <a:lnTo>
                      <a:pt x="2209" y="336"/>
                    </a:lnTo>
                    <a:lnTo>
                      <a:pt x="1297" y="1153"/>
                    </a:lnTo>
                    <a:lnTo>
                      <a:pt x="432" y="1969"/>
                    </a:lnTo>
                    <a:lnTo>
                      <a:pt x="96" y="2305"/>
                    </a:lnTo>
                    <a:lnTo>
                      <a:pt x="0" y="2497"/>
                    </a:lnTo>
                    <a:lnTo>
                      <a:pt x="0" y="2689"/>
                    </a:lnTo>
                    <a:lnTo>
                      <a:pt x="144" y="3170"/>
                    </a:lnTo>
                    <a:lnTo>
                      <a:pt x="528" y="4370"/>
                    </a:lnTo>
                    <a:lnTo>
                      <a:pt x="1153" y="6051"/>
                    </a:lnTo>
                    <a:lnTo>
                      <a:pt x="4034" y="6051"/>
                    </a:lnTo>
                    <a:lnTo>
                      <a:pt x="4466" y="6003"/>
                    </a:lnTo>
                    <a:lnTo>
                      <a:pt x="4755" y="6003"/>
                    </a:lnTo>
                    <a:lnTo>
                      <a:pt x="4851" y="5907"/>
                    </a:lnTo>
                    <a:lnTo>
                      <a:pt x="4947" y="5811"/>
                    </a:lnTo>
                    <a:lnTo>
                      <a:pt x="5139" y="5379"/>
                    </a:lnTo>
                    <a:lnTo>
                      <a:pt x="5379" y="4803"/>
                    </a:lnTo>
                    <a:lnTo>
                      <a:pt x="5571" y="4178"/>
                    </a:lnTo>
                    <a:lnTo>
                      <a:pt x="5763" y="3506"/>
                    </a:lnTo>
                    <a:lnTo>
                      <a:pt x="5907" y="2834"/>
                    </a:lnTo>
                    <a:lnTo>
                      <a:pt x="6003" y="2353"/>
                    </a:lnTo>
                    <a:lnTo>
                      <a:pt x="6003" y="2161"/>
                    </a:lnTo>
                    <a:lnTo>
                      <a:pt x="5955" y="2017"/>
                    </a:lnTo>
                    <a:lnTo>
                      <a:pt x="5907" y="1873"/>
                    </a:lnTo>
                    <a:lnTo>
                      <a:pt x="5763" y="1777"/>
                    </a:lnTo>
                    <a:lnTo>
                      <a:pt x="5427" y="1441"/>
                    </a:lnTo>
                    <a:lnTo>
                      <a:pt x="4899" y="1105"/>
                    </a:lnTo>
                    <a:lnTo>
                      <a:pt x="4370" y="816"/>
                    </a:lnTo>
                    <a:lnTo>
                      <a:pt x="3314" y="240"/>
                    </a:lnTo>
                    <a:lnTo>
                      <a:pt x="2930" y="48"/>
                    </a:lnTo>
                    <a:lnTo>
                      <a:pt x="27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45"/>
              <p:cNvSpPr/>
              <p:nvPr/>
            </p:nvSpPr>
            <p:spPr>
              <a:xfrm>
                <a:off x="6995250" y="1594425"/>
                <a:ext cx="129700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5956" extrusionOk="0">
                    <a:moveTo>
                      <a:pt x="4419" y="0"/>
                    </a:moveTo>
                    <a:lnTo>
                      <a:pt x="3843" y="48"/>
                    </a:lnTo>
                    <a:lnTo>
                      <a:pt x="2690" y="192"/>
                    </a:lnTo>
                    <a:lnTo>
                      <a:pt x="1538" y="384"/>
                    </a:lnTo>
                    <a:lnTo>
                      <a:pt x="1154" y="480"/>
                    </a:lnTo>
                    <a:lnTo>
                      <a:pt x="961" y="528"/>
                    </a:lnTo>
                    <a:lnTo>
                      <a:pt x="865" y="768"/>
                    </a:lnTo>
                    <a:lnTo>
                      <a:pt x="721" y="1249"/>
                    </a:lnTo>
                    <a:lnTo>
                      <a:pt x="385" y="2641"/>
                    </a:lnTo>
                    <a:lnTo>
                      <a:pt x="1" y="4610"/>
                    </a:lnTo>
                    <a:lnTo>
                      <a:pt x="1154" y="5331"/>
                    </a:lnTo>
                    <a:lnTo>
                      <a:pt x="1970" y="5763"/>
                    </a:lnTo>
                    <a:lnTo>
                      <a:pt x="2306" y="5907"/>
                    </a:lnTo>
                    <a:lnTo>
                      <a:pt x="2498" y="5955"/>
                    </a:lnTo>
                    <a:lnTo>
                      <a:pt x="2690" y="5859"/>
                    </a:lnTo>
                    <a:lnTo>
                      <a:pt x="3026" y="5619"/>
                    </a:lnTo>
                    <a:lnTo>
                      <a:pt x="3939" y="4947"/>
                    </a:lnTo>
                    <a:lnTo>
                      <a:pt x="4803" y="4274"/>
                    </a:lnTo>
                    <a:lnTo>
                      <a:pt x="5092" y="4034"/>
                    </a:lnTo>
                    <a:lnTo>
                      <a:pt x="5188" y="3842"/>
                    </a:lnTo>
                    <a:lnTo>
                      <a:pt x="5092" y="3170"/>
                    </a:lnTo>
                    <a:lnTo>
                      <a:pt x="4899" y="1873"/>
                    </a:lnTo>
                    <a:lnTo>
                      <a:pt x="4659" y="624"/>
                    </a:lnTo>
                    <a:lnTo>
                      <a:pt x="4515" y="192"/>
                    </a:lnTo>
                    <a:lnTo>
                      <a:pt x="4467" y="48"/>
                    </a:lnTo>
                    <a:lnTo>
                      <a:pt x="4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45"/>
              <p:cNvSpPr/>
              <p:nvPr/>
            </p:nvSpPr>
            <p:spPr>
              <a:xfrm>
                <a:off x="7142925" y="1480350"/>
                <a:ext cx="159725" cy="99675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3987" extrusionOk="0">
                    <a:moveTo>
                      <a:pt x="2402" y="1"/>
                    </a:moveTo>
                    <a:lnTo>
                      <a:pt x="1970" y="193"/>
                    </a:lnTo>
                    <a:lnTo>
                      <a:pt x="1154" y="625"/>
                    </a:lnTo>
                    <a:lnTo>
                      <a:pt x="337" y="1057"/>
                    </a:lnTo>
                    <a:lnTo>
                      <a:pt x="97" y="1249"/>
                    </a:lnTo>
                    <a:lnTo>
                      <a:pt x="1" y="1345"/>
                    </a:lnTo>
                    <a:lnTo>
                      <a:pt x="241" y="2306"/>
                    </a:lnTo>
                    <a:lnTo>
                      <a:pt x="433" y="3122"/>
                    </a:lnTo>
                    <a:lnTo>
                      <a:pt x="2450" y="3554"/>
                    </a:lnTo>
                    <a:lnTo>
                      <a:pt x="4563" y="3987"/>
                    </a:lnTo>
                    <a:lnTo>
                      <a:pt x="4900" y="3843"/>
                    </a:lnTo>
                    <a:lnTo>
                      <a:pt x="5524" y="3458"/>
                    </a:lnTo>
                    <a:lnTo>
                      <a:pt x="6100" y="3026"/>
                    </a:lnTo>
                    <a:lnTo>
                      <a:pt x="6292" y="2882"/>
                    </a:lnTo>
                    <a:lnTo>
                      <a:pt x="6388" y="2786"/>
                    </a:lnTo>
                    <a:lnTo>
                      <a:pt x="6340" y="2642"/>
                    </a:lnTo>
                    <a:lnTo>
                      <a:pt x="6196" y="2402"/>
                    </a:lnTo>
                    <a:lnTo>
                      <a:pt x="5764" y="1730"/>
                    </a:lnTo>
                    <a:lnTo>
                      <a:pt x="5140" y="817"/>
                    </a:lnTo>
                    <a:lnTo>
                      <a:pt x="3603" y="289"/>
                    </a:lnTo>
                    <a:lnTo>
                      <a:pt x="2834" y="97"/>
                    </a:lnTo>
                    <a:lnTo>
                      <a:pt x="24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45"/>
              <p:cNvSpPr/>
              <p:nvPr/>
            </p:nvSpPr>
            <p:spPr>
              <a:xfrm>
                <a:off x="7051700" y="1790125"/>
                <a:ext cx="124875" cy="100875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4035" extrusionOk="0">
                    <a:moveTo>
                      <a:pt x="672" y="0"/>
                    </a:moveTo>
                    <a:lnTo>
                      <a:pt x="336" y="624"/>
                    </a:lnTo>
                    <a:lnTo>
                      <a:pt x="96" y="1153"/>
                    </a:lnTo>
                    <a:lnTo>
                      <a:pt x="0" y="1489"/>
                    </a:lnTo>
                    <a:lnTo>
                      <a:pt x="0" y="1633"/>
                    </a:lnTo>
                    <a:lnTo>
                      <a:pt x="48" y="1825"/>
                    </a:lnTo>
                    <a:lnTo>
                      <a:pt x="288" y="2401"/>
                    </a:lnTo>
                    <a:lnTo>
                      <a:pt x="576" y="3122"/>
                    </a:lnTo>
                    <a:lnTo>
                      <a:pt x="768" y="3218"/>
                    </a:lnTo>
                    <a:lnTo>
                      <a:pt x="1105" y="3362"/>
                    </a:lnTo>
                    <a:lnTo>
                      <a:pt x="1921" y="3650"/>
                    </a:lnTo>
                    <a:lnTo>
                      <a:pt x="3122" y="4034"/>
                    </a:lnTo>
                    <a:lnTo>
                      <a:pt x="3410" y="4034"/>
                    </a:lnTo>
                    <a:lnTo>
                      <a:pt x="4082" y="3890"/>
                    </a:lnTo>
                    <a:lnTo>
                      <a:pt x="4707" y="3698"/>
                    </a:lnTo>
                    <a:lnTo>
                      <a:pt x="4899" y="3602"/>
                    </a:lnTo>
                    <a:lnTo>
                      <a:pt x="4947" y="3554"/>
                    </a:lnTo>
                    <a:lnTo>
                      <a:pt x="4995" y="3506"/>
                    </a:lnTo>
                    <a:lnTo>
                      <a:pt x="4947" y="2497"/>
                    </a:lnTo>
                    <a:lnTo>
                      <a:pt x="4947" y="1873"/>
                    </a:lnTo>
                    <a:lnTo>
                      <a:pt x="4899" y="1537"/>
                    </a:lnTo>
                    <a:lnTo>
                      <a:pt x="4707" y="1393"/>
                    </a:lnTo>
                    <a:lnTo>
                      <a:pt x="4226" y="1201"/>
                    </a:lnTo>
                    <a:lnTo>
                      <a:pt x="2786" y="672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45"/>
              <p:cNvSpPr/>
              <p:nvPr/>
            </p:nvSpPr>
            <p:spPr>
              <a:xfrm>
                <a:off x="7012075" y="1497150"/>
                <a:ext cx="153700" cy="145325"/>
              </a:xfrm>
              <a:custGeom>
                <a:avLst/>
                <a:gdLst/>
                <a:ahLst/>
                <a:cxnLst/>
                <a:rect l="l" t="t" r="r" b="b"/>
                <a:pathLst>
                  <a:path w="6148" h="5813" extrusionOk="0">
                    <a:moveTo>
                      <a:pt x="2594" y="1"/>
                    </a:moveTo>
                    <a:lnTo>
                      <a:pt x="2065" y="289"/>
                    </a:lnTo>
                    <a:lnTo>
                      <a:pt x="2882" y="289"/>
                    </a:lnTo>
                    <a:lnTo>
                      <a:pt x="3890" y="385"/>
                    </a:lnTo>
                    <a:lnTo>
                      <a:pt x="4947" y="529"/>
                    </a:lnTo>
                    <a:lnTo>
                      <a:pt x="5907" y="673"/>
                    </a:lnTo>
                    <a:lnTo>
                      <a:pt x="5763" y="2210"/>
                    </a:lnTo>
                    <a:lnTo>
                      <a:pt x="1777" y="5476"/>
                    </a:lnTo>
                    <a:lnTo>
                      <a:pt x="432" y="4371"/>
                    </a:lnTo>
                    <a:lnTo>
                      <a:pt x="240" y="1730"/>
                    </a:lnTo>
                    <a:lnTo>
                      <a:pt x="0" y="2018"/>
                    </a:lnTo>
                    <a:lnTo>
                      <a:pt x="192" y="4900"/>
                    </a:lnTo>
                    <a:lnTo>
                      <a:pt x="1777" y="5812"/>
                    </a:lnTo>
                    <a:lnTo>
                      <a:pt x="6003" y="2354"/>
                    </a:lnTo>
                    <a:lnTo>
                      <a:pt x="6147" y="481"/>
                    </a:lnTo>
                    <a:lnTo>
                      <a:pt x="6051" y="481"/>
                    </a:lnTo>
                    <a:lnTo>
                      <a:pt x="4611" y="193"/>
                    </a:lnTo>
                    <a:lnTo>
                      <a:pt x="3554" y="49"/>
                    </a:lnTo>
                    <a:lnTo>
                      <a:pt x="30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45"/>
              <p:cNvSpPr/>
              <p:nvPr/>
            </p:nvSpPr>
            <p:spPr>
              <a:xfrm>
                <a:off x="7052900" y="1566800"/>
                <a:ext cx="325375" cy="286975"/>
              </a:xfrm>
              <a:custGeom>
                <a:avLst/>
                <a:gdLst/>
                <a:ahLst/>
                <a:cxnLst/>
                <a:rect l="l" t="t" r="r" b="b"/>
                <a:pathLst>
                  <a:path w="13015" h="11479" extrusionOk="0">
                    <a:moveTo>
                      <a:pt x="7924" y="0"/>
                    </a:moveTo>
                    <a:lnTo>
                      <a:pt x="8405" y="3650"/>
                    </a:lnTo>
                    <a:lnTo>
                      <a:pt x="7012" y="5763"/>
                    </a:lnTo>
                    <a:lnTo>
                      <a:pt x="2690" y="4755"/>
                    </a:lnTo>
                    <a:lnTo>
                      <a:pt x="0" y="6244"/>
                    </a:lnTo>
                    <a:lnTo>
                      <a:pt x="0" y="6292"/>
                    </a:lnTo>
                    <a:lnTo>
                      <a:pt x="0" y="6724"/>
                    </a:lnTo>
                    <a:lnTo>
                      <a:pt x="48" y="7156"/>
                    </a:lnTo>
                    <a:lnTo>
                      <a:pt x="96" y="7732"/>
                    </a:lnTo>
                    <a:lnTo>
                      <a:pt x="240" y="8357"/>
                    </a:lnTo>
                    <a:lnTo>
                      <a:pt x="528" y="9029"/>
                    </a:lnTo>
                    <a:lnTo>
                      <a:pt x="672" y="9365"/>
                    </a:lnTo>
                    <a:lnTo>
                      <a:pt x="913" y="9750"/>
                    </a:lnTo>
                    <a:lnTo>
                      <a:pt x="1153" y="10086"/>
                    </a:lnTo>
                    <a:lnTo>
                      <a:pt x="1393" y="10422"/>
                    </a:lnTo>
                    <a:lnTo>
                      <a:pt x="3122" y="11478"/>
                    </a:lnTo>
                    <a:lnTo>
                      <a:pt x="3170" y="11478"/>
                    </a:lnTo>
                    <a:lnTo>
                      <a:pt x="5235" y="10278"/>
                    </a:lnTo>
                    <a:lnTo>
                      <a:pt x="6387" y="9605"/>
                    </a:lnTo>
                    <a:lnTo>
                      <a:pt x="6964" y="9221"/>
                    </a:lnTo>
                    <a:lnTo>
                      <a:pt x="8693" y="7732"/>
                    </a:lnTo>
                    <a:lnTo>
                      <a:pt x="11766" y="5187"/>
                    </a:lnTo>
                    <a:lnTo>
                      <a:pt x="11766" y="5139"/>
                    </a:lnTo>
                    <a:lnTo>
                      <a:pt x="12199" y="4611"/>
                    </a:lnTo>
                    <a:lnTo>
                      <a:pt x="13015" y="3506"/>
                    </a:lnTo>
                    <a:lnTo>
                      <a:pt x="12919" y="3122"/>
                    </a:lnTo>
                    <a:lnTo>
                      <a:pt x="12199" y="4179"/>
                    </a:lnTo>
                    <a:lnTo>
                      <a:pt x="11574" y="4995"/>
                    </a:lnTo>
                    <a:lnTo>
                      <a:pt x="9029" y="7108"/>
                    </a:lnTo>
                    <a:lnTo>
                      <a:pt x="6772" y="9029"/>
                    </a:lnTo>
                    <a:lnTo>
                      <a:pt x="6339" y="9317"/>
                    </a:lnTo>
                    <a:lnTo>
                      <a:pt x="5379" y="9894"/>
                    </a:lnTo>
                    <a:lnTo>
                      <a:pt x="3122" y="11190"/>
                    </a:lnTo>
                    <a:lnTo>
                      <a:pt x="1585" y="10230"/>
                    </a:lnTo>
                    <a:lnTo>
                      <a:pt x="1153" y="9653"/>
                    </a:lnTo>
                    <a:lnTo>
                      <a:pt x="817" y="9029"/>
                    </a:lnTo>
                    <a:lnTo>
                      <a:pt x="576" y="8453"/>
                    </a:lnTo>
                    <a:lnTo>
                      <a:pt x="432" y="7877"/>
                    </a:lnTo>
                    <a:lnTo>
                      <a:pt x="336" y="7348"/>
                    </a:lnTo>
                    <a:lnTo>
                      <a:pt x="288" y="6964"/>
                    </a:lnTo>
                    <a:lnTo>
                      <a:pt x="240" y="6388"/>
                    </a:lnTo>
                    <a:lnTo>
                      <a:pt x="2738" y="5043"/>
                    </a:lnTo>
                    <a:lnTo>
                      <a:pt x="7108" y="6052"/>
                    </a:lnTo>
                    <a:lnTo>
                      <a:pt x="8693" y="3698"/>
                    </a:lnTo>
                    <a:lnTo>
                      <a:pt x="82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45"/>
              <p:cNvSpPr/>
              <p:nvPr/>
            </p:nvSpPr>
            <p:spPr>
              <a:xfrm>
                <a:off x="7305025" y="1774500"/>
                <a:ext cx="21625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787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144" y="577"/>
                    </a:lnTo>
                    <a:lnTo>
                      <a:pt x="337" y="1297"/>
                    </a:lnTo>
                    <a:lnTo>
                      <a:pt x="625" y="2786"/>
                    </a:lnTo>
                    <a:lnTo>
                      <a:pt x="865" y="2546"/>
                    </a:lnTo>
                    <a:lnTo>
                      <a:pt x="529" y="1105"/>
                    </a:lnTo>
                    <a:lnTo>
                      <a:pt x="385" y="481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45"/>
              <p:cNvSpPr/>
              <p:nvPr/>
            </p:nvSpPr>
            <p:spPr>
              <a:xfrm>
                <a:off x="6968850" y="1702475"/>
                <a:ext cx="372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0" extrusionOk="0">
                    <a:moveTo>
                      <a:pt x="1393" y="0"/>
                    </a:moveTo>
                    <a:lnTo>
                      <a:pt x="1201" y="96"/>
                    </a:lnTo>
                    <a:lnTo>
                      <a:pt x="817" y="336"/>
                    </a:lnTo>
                    <a:lnTo>
                      <a:pt x="385" y="673"/>
                    </a:lnTo>
                    <a:lnTo>
                      <a:pt x="192" y="865"/>
                    </a:lnTo>
                    <a:lnTo>
                      <a:pt x="0" y="1105"/>
                    </a:lnTo>
                    <a:lnTo>
                      <a:pt x="96" y="1489"/>
                    </a:lnTo>
                    <a:lnTo>
                      <a:pt x="192" y="1249"/>
                    </a:lnTo>
                    <a:lnTo>
                      <a:pt x="385" y="1009"/>
                    </a:lnTo>
                    <a:lnTo>
                      <a:pt x="625" y="817"/>
                    </a:lnTo>
                    <a:lnTo>
                      <a:pt x="865" y="625"/>
                    </a:lnTo>
                    <a:lnTo>
                      <a:pt x="1297" y="336"/>
                    </a:lnTo>
                    <a:lnTo>
                      <a:pt x="1489" y="240"/>
                    </a:lnTo>
                    <a:lnTo>
                      <a:pt x="1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45"/>
              <p:cNvSpPr/>
              <p:nvPr/>
            </p:nvSpPr>
            <p:spPr>
              <a:xfrm>
                <a:off x="7014475" y="1824925"/>
                <a:ext cx="51650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530" extrusionOk="0">
                    <a:moveTo>
                      <a:pt x="2017" y="1"/>
                    </a:moveTo>
                    <a:lnTo>
                      <a:pt x="1009" y="145"/>
                    </a:lnTo>
                    <a:lnTo>
                      <a:pt x="0" y="289"/>
                    </a:lnTo>
                    <a:lnTo>
                      <a:pt x="192" y="529"/>
                    </a:lnTo>
                    <a:lnTo>
                      <a:pt x="1393" y="337"/>
                    </a:lnTo>
                    <a:lnTo>
                      <a:pt x="2065" y="241"/>
                    </a:lnTo>
                    <a:lnTo>
                      <a:pt x="20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45"/>
              <p:cNvSpPr/>
              <p:nvPr/>
            </p:nvSpPr>
            <p:spPr>
              <a:xfrm>
                <a:off x="7164550" y="1865750"/>
                <a:ext cx="30050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250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241" y="481"/>
                    </a:lnTo>
                    <a:lnTo>
                      <a:pt x="529" y="817"/>
                    </a:lnTo>
                    <a:lnTo>
                      <a:pt x="913" y="1249"/>
                    </a:lnTo>
                    <a:lnTo>
                      <a:pt x="1201" y="1201"/>
                    </a:lnTo>
                    <a:lnTo>
                      <a:pt x="817" y="769"/>
                    </a:lnTo>
                    <a:lnTo>
                      <a:pt x="481" y="385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8" name="Google Shape;2918;p45"/>
            <p:cNvGrpSpPr/>
            <p:nvPr/>
          </p:nvGrpSpPr>
          <p:grpSpPr>
            <a:xfrm>
              <a:off x="4194880" y="328742"/>
              <a:ext cx="413138" cy="962024"/>
              <a:chOff x="4194880" y="328742"/>
              <a:chExt cx="413138" cy="962024"/>
            </a:xfrm>
          </p:grpSpPr>
          <p:sp>
            <p:nvSpPr>
              <p:cNvPr id="2919" name="Google Shape;2919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1" name="Google Shape;2921;p45"/>
            <p:cNvGrpSpPr/>
            <p:nvPr/>
          </p:nvGrpSpPr>
          <p:grpSpPr>
            <a:xfrm rot="10800000">
              <a:off x="5732238" y="773817"/>
              <a:ext cx="413138" cy="962024"/>
              <a:chOff x="4194880" y="328742"/>
              <a:chExt cx="413138" cy="962024"/>
            </a:xfrm>
          </p:grpSpPr>
          <p:sp>
            <p:nvSpPr>
              <p:cNvPr id="2922" name="Google Shape;2922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24" name="Google Shape;2924;p45"/>
          <p:cNvGrpSpPr/>
          <p:nvPr/>
        </p:nvGrpSpPr>
        <p:grpSpPr>
          <a:xfrm rot="386444" flipH="1">
            <a:off x="5482873" y="1212338"/>
            <a:ext cx="2962115" cy="3778528"/>
            <a:chOff x="5111475" y="3562250"/>
            <a:chExt cx="901700" cy="1150225"/>
          </a:xfrm>
        </p:grpSpPr>
        <p:sp>
          <p:nvSpPr>
            <p:cNvPr id="2925" name="Google Shape;2925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5"/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5"/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5"/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5"/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5"/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5"/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5"/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5"/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5"/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Subtitle 3">
            <a:extLst>
              <a:ext uri="{FF2B5EF4-FFF2-40B4-BE49-F238E27FC236}">
                <a16:creationId xmlns:a16="http://schemas.microsoft.com/office/drawing/2014/main" id="{CC536C0B-FD50-A934-515C-9FD269474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hysics Class for Kids: Kinetic Energy by Slidesgo">
  <a:themeElements>
    <a:clrScheme name="Simple Light">
      <a:dk1>
        <a:srgbClr val="210A06"/>
      </a:dk1>
      <a:lt1>
        <a:srgbClr val="FF6B6B"/>
      </a:lt1>
      <a:dk2>
        <a:srgbClr val="FFF2F0"/>
      </a:dk2>
      <a:lt2>
        <a:srgbClr val="FFE2DC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FFFFFF"/>
      </a:accent5>
      <a:accent6>
        <a:srgbClr val="4D6D81"/>
      </a:accent6>
      <a:hlink>
        <a:srgbClr val="210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38</Words>
  <Application>Microsoft Office PowerPoint</Application>
  <PresentationFormat>On-screen Show (16:9)</PresentationFormat>
  <Paragraphs>17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Fredoka One</vt:lpstr>
      <vt:lpstr>Exo 2</vt:lpstr>
      <vt:lpstr>Arial</vt:lpstr>
      <vt:lpstr>Sport Day</vt:lpstr>
      <vt:lpstr>Calibri</vt:lpstr>
      <vt:lpstr>Physics Class for Kids: Kinetic Energy by Slidesgo</vt:lpstr>
      <vt:lpstr>Custom Design</vt:lpstr>
      <vt:lpstr>My birthday party</vt:lpstr>
      <vt:lpstr>Warm-up</vt:lpstr>
      <vt:lpstr>Activity 4</vt:lpstr>
      <vt:lpstr>Activity 5</vt:lpstr>
      <vt:lpstr>PowerPoint Presentation</vt:lpstr>
      <vt:lpstr>Activity 6</vt:lpstr>
      <vt:lpstr>Game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MCT REVIEW</dc:title>
  <cp:lastModifiedBy>Do Tra Giang</cp:lastModifiedBy>
  <cp:revision>46</cp:revision>
  <dcterms:modified xsi:type="dcterms:W3CDTF">2026-01-04T03:44:22Z</dcterms:modified>
</cp:coreProperties>
</file>