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733" r:id="rId2"/>
  </p:sldMasterIdLst>
  <p:notesMasterIdLst>
    <p:notesMasterId r:id="rId12"/>
  </p:notesMasterIdLst>
  <p:sldIdLst>
    <p:sldId id="256" r:id="rId3"/>
    <p:sldId id="260" r:id="rId4"/>
    <p:sldId id="941" r:id="rId5"/>
    <p:sldId id="905" r:id="rId6"/>
    <p:sldId id="259" r:id="rId7"/>
    <p:sldId id="908" r:id="rId8"/>
    <p:sldId id="945" r:id="rId9"/>
    <p:sldId id="904" r:id="rId10"/>
    <p:sldId id="912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Exo 2" panose="020B0604020202020204" charset="0"/>
      <p:regular r:id="rId21"/>
      <p:bold r:id="rId22"/>
      <p:italic r:id="rId23"/>
      <p:boldItalic r:id="rId24"/>
    </p:embeddedFont>
    <p:embeddedFont>
      <p:font typeface="Fredoka One" panose="020B0604020202020204" charset="0"/>
      <p:regular r:id="rId25"/>
    </p:embeddedFont>
    <p:embeddedFont>
      <p:font typeface="Sport Day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E7023F-6CBF-420D-9846-A4CF4D6D8DD8}">
  <a:tblStyle styleId="{09E7023F-6CBF-420D-9846-A4CF4D6D8D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3"/>
    <p:restoredTop sz="94675"/>
  </p:normalViewPr>
  <p:slideViewPr>
    <p:cSldViewPr snapToGrid="0">
      <p:cViewPr varScale="1">
        <p:scale>
          <a:sx n="122" d="100"/>
          <a:sy n="122" d="100"/>
        </p:scale>
        <p:origin x="101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53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11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3" name="Google Shape;2823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63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7D9A7-554D-4154-B72A-9FA64223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2DA04F9-1E95-43E5-9D93-A01324A6F6D4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7ED38-45EC-4892-8CEA-D4D567F5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DA261-3FC1-483B-97A4-4E59A20A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7786E2-6BF3-4756-8462-70E62C0770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31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9FBC6-77F9-4654-984C-5F9D8D4A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A3CE2F3-216C-433E-B4A4-26373D740D4D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739F1-13E0-4DF2-8F91-A8CC33E4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1645D-C045-4588-99C0-94C28D94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E752AA-33A3-4F97-B447-14D2622F1C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687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6BBD3-DB4E-46A3-904E-259E47F6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DDB11955-4C52-4ACE-9915-48BAA5B95DD1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44734-119E-486F-9761-D8C24430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192D7-E79F-4F6D-8A21-697B834F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3FB546-B118-4B56-AD6C-4E3FD557E5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745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4DC74-BF9D-4BB5-959A-4A2E8258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C81F9FD-7905-44A2-A411-DB5FC83FCE46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9E05C-AA37-4138-AD64-61F98F2E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7AFB5-E1B4-4F9C-988A-37AE6B3E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A6AA80-8859-43C1-AC0B-54AFE506D8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797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675E8-0151-46D1-B1EA-6E50D5EA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8D7F97F-173B-40E8-BF65-40E341EA58B8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5DB74-A17F-461E-A0C3-AB5E1FA6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E1FF-6BD9-4248-8D4C-E0346870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196937-D1A3-44FB-AA78-970360C06E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497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D3B5-2160-412C-AC27-00FF7CCD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2BA62CD6-D7FD-447C-A755-8C9E8E80283A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3BB9-C9E7-4F62-8100-2E2BEEDC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1B398-F8FF-4958-A5DA-BFB30980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6EF3D1-F3B0-499B-B780-4922AC9495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480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7D58-9701-40ED-91C8-6B2A7659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1BD2716-ADE4-46A2-A178-C3A06EE36285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AF5A-2D7C-4722-A536-EBCDD51D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32252-273A-4BC1-AEF6-B4E5D40A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98D5C8-51E9-4211-B3EA-B017F19BBE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058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15"/>
          <p:cNvGrpSpPr/>
          <p:nvPr/>
        </p:nvGrpSpPr>
        <p:grpSpPr>
          <a:xfrm>
            <a:off x="1373558" y="441404"/>
            <a:ext cx="6367911" cy="3922930"/>
            <a:chOff x="1569550" y="629994"/>
            <a:chExt cx="5900038" cy="3634698"/>
          </a:xfrm>
        </p:grpSpPr>
        <p:grpSp>
          <p:nvGrpSpPr>
            <p:cNvPr id="818" name="Google Shape;818;p15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819" name="Google Shape;819;p15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5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5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5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5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4" name="Google Shape;824;p15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5"/>
          <p:cNvSpPr txBox="1">
            <a:spLocks noGrp="1"/>
          </p:cNvSpPr>
          <p:nvPr>
            <p:ph type="title"/>
          </p:nvPr>
        </p:nvSpPr>
        <p:spPr>
          <a:xfrm>
            <a:off x="1991650" y="1028776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5"/>
          <p:cNvSpPr txBox="1">
            <a:spLocks noGrp="1"/>
          </p:cNvSpPr>
          <p:nvPr>
            <p:ph type="subTitle" idx="1"/>
          </p:nvPr>
        </p:nvSpPr>
        <p:spPr>
          <a:xfrm>
            <a:off x="2046150" y="2883100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5"/>
          <p:cNvSpPr/>
          <p:nvPr/>
        </p:nvSpPr>
        <p:spPr>
          <a:xfrm rot="10800000" flipH="1">
            <a:off x="-532037" y="-606633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5"/>
          <p:cNvSpPr/>
          <p:nvPr/>
        </p:nvSpPr>
        <p:spPr>
          <a:xfrm rot="5737592">
            <a:off x="7064899" y="2728579"/>
            <a:ext cx="3536688" cy="352507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9" name="Google Shape;829;p15"/>
          <p:cNvGrpSpPr/>
          <p:nvPr/>
        </p:nvGrpSpPr>
        <p:grpSpPr>
          <a:xfrm rot="5400000">
            <a:off x="7718171" y="-484217"/>
            <a:ext cx="970042" cy="1918341"/>
            <a:chOff x="961675" y="1958725"/>
            <a:chExt cx="563225" cy="1113825"/>
          </a:xfrm>
        </p:grpSpPr>
        <p:sp>
          <p:nvSpPr>
            <p:cNvPr id="830" name="Google Shape;830;p1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15"/>
          <p:cNvGrpSpPr/>
          <p:nvPr/>
        </p:nvGrpSpPr>
        <p:grpSpPr>
          <a:xfrm rot="10800000">
            <a:off x="-14209" y="3449289"/>
            <a:ext cx="2862466" cy="1695774"/>
            <a:chOff x="238125" y="3383650"/>
            <a:chExt cx="1287775" cy="762900"/>
          </a:xfrm>
        </p:grpSpPr>
        <p:sp>
          <p:nvSpPr>
            <p:cNvPr id="833" name="Google Shape;833;p1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" name="Google Shape;836;p15"/>
          <p:cNvSpPr/>
          <p:nvPr/>
        </p:nvSpPr>
        <p:spPr>
          <a:xfrm>
            <a:off x="2080440" y="39221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5"/>
          <p:cNvSpPr/>
          <p:nvPr/>
        </p:nvSpPr>
        <p:spPr>
          <a:xfrm>
            <a:off x="6819877" y="663935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5"/>
          <p:cNvSpPr/>
          <p:nvPr/>
        </p:nvSpPr>
        <p:spPr>
          <a:xfrm>
            <a:off x="7066983" y="375451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15"/>
          <p:cNvGrpSpPr/>
          <p:nvPr/>
        </p:nvGrpSpPr>
        <p:grpSpPr>
          <a:xfrm rot="-5839867">
            <a:off x="451931" y="1931146"/>
            <a:ext cx="894053" cy="666848"/>
            <a:chOff x="7664899" y="1459525"/>
            <a:chExt cx="894076" cy="666865"/>
          </a:xfrm>
        </p:grpSpPr>
        <p:sp>
          <p:nvSpPr>
            <p:cNvPr id="840" name="Google Shape;840;p15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2" name="Google Shape;842;p15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843" name="Google Shape;843;p1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5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5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5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5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5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5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5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1" name="Google Shape;871;p15"/>
          <p:cNvGrpSpPr/>
          <p:nvPr/>
        </p:nvGrpSpPr>
        <p:grpSpPr>
          <a:xfrm rot="1834538" flipH="1">
            <a:off x="7880182" y="1613616"/>
            <a:ext cx="860132" cy="986726"/>
            <a:chOff x="513430" y="1075376"/>
            <a:chExt cx="860090" cy="986678"/>
          </a:xfrm>
        </p:grpSpPr>
        <p:sp>
          <p:nvSpPr>
            <p:cNvPr id="872" name="Google Shape;872;p15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3" name="Google Shape;873;p15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874" name="Google Shape;874;p1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5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5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5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5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5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5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5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2" name="Google Shape;902;p15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15"/>
          <p:cNvSpPr/>
          <p:nvPr/>
        </p:nvSpPr>
        <p:spPr>
          <a:xfrm>
            <a:off x="1840600" y="93402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3"/>
          <p:cNvSpPr/>
          <p:nvPr/>
        </p:nvSpPr>
        <p:spPr>
          <a:xfrm rot="5062382" flipH="1">
            <a:off x="6228113" y="-916395"/>
            <a:ext cx="5086533" cy="50698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3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3" name="Google Shape;1413;p23"/>
          <p:cNvSpPr txBox="1">
            <a:spLocks noGrp="1"/>
          </p:cNvSpPr>
          <p:nvPr>
            <p:ph type="title" idx="2" hasCustomPrompt="1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4" name="Google Shape;1414;p23"/>
          <p:cNvSpPr txBox="1">
            <a:spLocks noGrp="1"/>
          </p:cNvSpPr>
          <p:nvPr>
            <p:ph type="subTitle" idx="1"/>
          </p:nvPr>
        </p:nvSpPr>
        <p:spPr>
          <a:xfrm>
            <a:off x="5667250" y="3636502"/>
            <a:ext cx="25566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3"/>
          <p:cNvSpPr/>
          <p:nvPr/>
        </p:nvSpPr>
        <p:spPr>
          <a:xfrm>
            <a:off x="5488900" y="4561775"/>
            <a:ext cx="2556600" cy="14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3"/>
          <p:cNvSpPr/>
          <p:nvPr/>
        </p:nvSpPr>
        <p:spPr>
          <a:xfrm rot="-275769">
            <a:off x="-589887" y="2863602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" name="Google Shape;1417;p23"/>
          <p:cNvGrpSpPr/>
          <p:nvPr/>
        </p:nvGrpSpPr>
        <p:grpSpPr>
          <a:xfrm rot="5400000" flipH="1">
            <a:off x="7699816" y="3721896"/>
            <a:ext cx="970042" cy="1918341"/>
            <a:chOff x="961675" y="1958725"/>
            <a:chExt cx="563225" cy="1113825"/>
          </a:xfrm>
        </p:grpSpPr>
        <p:sp>
          <p:nvSpPr>
            <p:cNvPr id="1418" name="Google Shape;1418;p2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23"/>
          <p:cNvSpPr/>
          <p:nvPr/>
        </p:nvSpPr>
        <p:spPr>
          <a:xfrm>
            <a:off x="5438040" y="6300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3"/>
          <p:cNvSpPr/>
          <p:nvPr/>
        </p:nvSpPr>
        <p:spPr>
          <a:xfrm>
            <a:off x="5337565" y="4576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3"/>
          <p:cNvSpPr/>
          <p:nvPr/>
        </p:nvSpPr>
        <p:spPr>
          <a:xfrm>
            <a:off x="322788" y="41762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3" name="Google Shape;1423;p23"/>
          <p:cNvGrpSpPr/>
          <p:nvPr/>
        </p:nvGrpSpPr>
        <p:grpSpPr>
          <a:xfrm flipH="1">
            <a:off x="-103632" y="-73189"/>
            <a:ext cx="4260475" cy="2523978"/>
            <a:chOff x="238125" y="3383650"/>
            <a:chExt cx="1287775" cy="762900"/>
          </a:xfrm>
        </p:grpSpPr>
        <p:sp>
          <p:nvSpPr>
            <p:cNvPr id="1424" name="Google Shape;1424;p2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FE9BC-A470-405C-BC45-FFCB0246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2AFF7B66-4844-4224-AA96-431F7B1EB62C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D9AA0-DCBE-4B5B-B573-67435174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0F1BE-8855-4325-9ADA-4D62C3A3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E2A573-9B6B-4E92-B08A-B090212573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649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185CE-6C07-4033-961D-C69C4BF4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DDBC00C-BCA6-4B90-B576-F5060F026893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CCABE-D7AF-4CBC-A530-3C8165B2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7B1F5-F29C-4DC9-A4E8-36B6AB2E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A658E8-90A7-4D05-9354-44B8D0F18D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520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E76DC-5D2E-4CE2-A4A0-048E418E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4BCB63C-E398-4B40-A7DA-912952D5578E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B701-86D5-48A1-9A95-B1E10DA3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721C-AD6F-4D58-93F1-E84552A2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46EB7B-D9F2-447B-B7F9-4D38C7A542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456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FBAB1-893A-4D86-A204-A5F58C3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4D719A9-6543-4A4E-B8A0-87BA69BC8C9C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709B0-B1B3-47C8-89C0-33230201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FE6D-484A-456D-A5AA-4FD2271C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285553-41CF-47A3-99C6-753A9DD350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518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1" r:id="rId4"/>
    <p:sldLayoutId id="214748366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13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41"/>
          <p:cNvSpPr txBox="1">
            <a:spLocks noGrp="1"/>
          </p:cNvSpPr>
          <p:nvPr>
            <p:ph type="ctrTitle"/>
          </p:nvPr>
        </p:nvSpPr>
        <p:spPr>
          <a:xfrm>
            <a:off x="1115125" y="1131239"/>
            <a:ext cx="7019591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</a:rPr>
              <a:t>My birthday party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2503" name="Google Shape;2503;p41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Lesson 2 – Period 3</a:t>
            </a:r>
            <a:endParaRPr sz="2800" b="1" dirty="0"/>
          </a:p>
        </p:txBody>
      </p:sp>
      <p:sp>
        <p:nvSpPr>
          <p:cNvPr id="2504" name="Google Shape;2504;p41"/>
          <p:cNvSpPr/>
          <p:nvPr/>
        </p:nvSpPr>
        <p:spPr>
          <a:xfrm rot="10800000">
            <a:off x="3794446" y="2946177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5" name="Google Shape;2505;p41"/>
          <p:cNvGrpSpPr/>
          <p:nvPr/>
        </p:nvGrpSpPr>
        <p:grpSpPr>
          <a:xfrm>
            <a:off x="6753608" y="2291907"/>
            <a:ext cx="1918307" cy="2376248"/>
            <a:chOff x="1652450" y="2386825"/>
            <a:chExt cx="1066200" cy="1320725"/>
          </a:xfrm>
        </p:grpSpPr>
        <p:sp>
          <p:nvSpPr>
            <p:cNvPr id="2506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7" name="Google Shape;2647;p41"/>
          <p:cNvGrpSpPr/>
          <p:nvPr/>
        </p:nvGrpSpPr>
        <p:grpSpPr>
          <a:xfrm flipH="1">
            <a:off x="421878" y="2062051"/>
            <a:ext cx="2086802" cy="2520949"/>
            <a:chOff x="1856550" y="593100"/>
            <a:chExt cx="1159850" cy="1401150"/>
          </a:xfrm>
        </p:grpSpPr>
        <p:sp>
          <p:nvSpPr>
            <p:cNvPr id="2648" name="Google Shape;2648;p4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6ADEF5-7C4D-F1C8-380D-25DD4228E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0" y="41269"/>
            <a:ext cx="1606491" cy="1657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CF9C02-0D6F-FDE3-98C3-8EBED82F6B7F}"/>
              </a:ext>
            </a:extLst>
          </p:cNvPr>
          <p:cNvSpPr txBox="1"/>
          <p:nvPr/>
        </p:nvSpPr>
        <p:spPr>
          <a:xfrm>
            <a:off x="365208" y="375720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Sport Day" pitchFamily="2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A9F02-C651-6326-9DC8-682D8E292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" y="208251"/>
            <a:ext cx="707396" cy="359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Warm-up</a:t>
            </a:r>
            <a:endParaRPr sz="6000"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720000" y="827150"/>
            <a:ext cx="1153458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01</a:t>
            </a:r>
            <a:endParaRPr sz="7500"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08E27B92-E4FF-5F33-4D0E-6676ADD51B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287209" y="3392341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Let’s sing.</a:t>
            </a:r>
            <a:endParaRPr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Activity 1</a:t>
            </a:r>
            <a:endParaRPr sz="6000"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547619" y="832521"/>
            <a:ext cx="1402612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/>
              <a:t>02</a:t>
            </a:r>
            <a:endParaRPr sz="7500"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08E27B92-E4FF-5F33-4D0E-6676ADD51B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287210" y="3392341"/>
            <a:ext cx="7068661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Look, listen and repeat.</a:t>
            </a:r>
            <a:endParaRPr sz="4400" b="1" dirty="0"/>
          </a:p>
        </p:txBody>
      </p:sp>
    </p:spTree>
    <p:extLst>
      <p:ext uri="{BB962C8B-B14F-4D97-AF65-F5344CB8AC3E}">
        <p14:creationId xmlns:p14="http://schemas.microsoft.com/office/powerpoint/2010/main" val="31929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Activity 2</a:t>
            </a:r>
            <a:endParaRPr sz="6000" dirty="0"/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6726642" y="786156"/>
            <a:ext cx="1639854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/>
              <a:t>03</a:t>
            </a:r>
            <a:endParaRPr sz="7500" dirty="0"/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518CD7DE-91D0-0B7E-0948-CFADE86AB3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00114" y="3267144"/>
            <a:ext cx="5870824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Listen, point and say.</a:t>
            </a:r>
            <a:endParaRPr sz="4400" b="1" dirty="0"/>
          </a:p>
        </p:txBody>
      </p:sp>
    </p:spTree>
    <p:extLst>
      <p:ext uri="{BB962C8B-B14F-4D97-AF65-F5344CB8AC3E}">
        <p14:creationId xmlns:p14="http://schemas.microsoft.com/office/powerpoint/2010/main" val="298125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Google Shape;2825;p44"/>
          <p:cNvSpPr txBox="1">
            <a:spLocks noGrp="1"/>
          </p:cNvSpPr>
          <p:nvPr>
            <p:ph type="title"/>
          </p:nvPr>
        </p:nvSpPr>
        <p:spPr>
          <a:xfrm>
            <a:off x="1014425" y="1520817"/>
            <a:ext cx="6915242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8800" dirty="0"/>
              <a:t>What is missing?</a:t>
            </a:r>
            <a:endParaRPr sz="8800" dirty="0"/>
          </a:p>
        </p:txBody>
      </p:sp>
      <p:grpSp>
        <p:nvGrpSpPr>
          <p:cNvPr id="2828" name="Google Shape;2828;p44"/>
          <p:cNvGrpSpPr/>
          <p:nvPr/>
        </p:nvGrpSpPr>
        <p:grpSpPr>
          <a:xfrm>
            <a:off x="4323348" y="530631"/>
            <a:ext cx="853142" cy="526018"/>
            <a:chOff x="4908575" y="2482875"/>
            <a:chExt cx="654350" cy="403450"/>
          </a:xfrm>
        </p:grpSpPr>
        <p:sp>
          <p:nvSpPr>
            <p:cNvPr id="2829" name="Google Shape;2829;p44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4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4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4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4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4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4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4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4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4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4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4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4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4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4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4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4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4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4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4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4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4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4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4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4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4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4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4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4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4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4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763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A0A49E-FE5E-FCFC-15B2-F698CDAB1C2D}"/>
              </a:ext>
            </a:extLst>
          </p:cNvPr>
          <p:cNvSpPr txBox="1">
            <a:spLocks/>
          </p:cNvSpPr>
          <p:nvPr/>
        </p:nvSpPr>
        <p:spPr>
          <a:xfrm>
            <a:off x="3361764" y="1247761"/>
            <a:ext cx="5706431" cy="11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5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- </a:t>
            </a:r>
            <a:r>
              <a:rPr lang="en-VN" sz="3000" b="1" dirty="0">
                <a:solidFill>
                  <a:srgbClr val="002060"/>
                </a:solidFill>
                <a:latin typeface="Comic Sans MS" panose="030F0902030302020204" pitchFamily="66" charset="0"/>
              </a:rPr>
              <a:t>What do you want to </a:t>
            </a:r>
            <a:r>
              <a:rPr lang="en-VN" sz="3000" b="1" u="sng" dirty="0">
                <a:solidFill>
                  <a:srgbClr val="002060"/>
                </a:solidFill>
                <a:latin typeface="Comic Sans MS" panose="030F0902030302020204" pitchFamily="66" charset="0"/>
              </a:rPr>
              <a:t>eat</a:t>
            </a:r>
            <a:r>
              <a:rPr lang="en-VN" sz="3000" b="1" dirty="0">
                <a:solidFill>
                  <a:srgbClr val="002060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B2F916-3780-33CD-A334-3084481346DC}"/>
              </a:ext>
            </a:extLst>
          </p:cNvPr>
          <p:cNvSpPr txBox="1">
            <a:spLocks/>
          </p:cNvSpPr>
          <p:nvPr/>
        </p:nvSpPr>
        <p:spPr>
          <a:xfrm>
            <a:off x="3470743" y="2130266"/>
            <a:ext cx="5921106" cy="111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5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n-US" sz="3000" b="1" dirty="0">
                <a:solidFill>
                  <a:srgbClr val="7030A0"/>
                </a:solidFill>
                <a:latin typeface="Comic Sans MS" panose="030F0902030302020204" pitchFamily="66" charset="0"/>
              </a:rPr>
              <a:t>- </a:t>
            </a:r>
            <a:r>
              <a:rPr lang="en-VN" sz="3000" b="1" dirty="0">
                <a:solidFill>
                  <a:srgbClr val="7030A0"/>
                </a:solidFill>
                <a:latin typeface="Comic Sans MS" panose="030F0902030302020204" pitchFamily="66" charset="0"/>
              </a:rPr>
              <a:t>I want </a:t>
            </a:r>
            <a:r>
              <a:rPr lang="en-VN" sz="3000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some chips</a:t>
            </a:r>
            <a:r>
              <a:rPr lang="en-VN" sz="3000" b="1" dirty="0">
                <a:solidFill>
                  <a:srgbClr val="7030A0"/>
                </a:solidFill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CF944-E00B-F184-EB56-E86432EC2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648"/>
            <a:ext cx="3639542" cy="22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21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A0A49E-FE5E-FCFC-15B2-F698CDAB1C2D}"/>
              </a:ext>
            </a:extLst>
          </p:cNvPr>
          <p:cNvSpPr txBox="1">
            <a:spLocks/>
          </p:cNvSpPr>
          <p:nvPr/>
        </p:nvSpPr>
        <p:spPr>
          <a:xfrm>
            <a:off x="3361764" y="1247761"/>
            <a:ext cx="5706431" cy="11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5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- </a:t>
            </a:r>
            <a:r>
              <a:rPr lang="en-VN" sz="3000" b="1" dirty="0">
                <a:solidFill>
                  <a:srgbClr val="002060"/>
                </a:solidFill>
                <a:latin typeface="Comic Sans MS" panose="030F0902030302020204" pitchFamily="66" charset="0"/>
              </a:rPr>
              <a:t>What do you want to </a:t>
            </a:r>
            <a:r>
              <a:rPr lang="en-VN" sz="3000" b="1" u="sng" dirty="0">
                <a:solidFill>
                  <a:srgbClr val="002060"/>
                </a:solidFill>
                <a:latin typeface="Comic Sans MS" panose="030F0902030302020204" pitchFamily="66" charset="0"/>
              </a:rPr>
              <a:t>eat</a:t>
            </a:r>
            <a:r>
              <a:rPr lang="en-VN" sz="3000" b="1" dirty="0">
                <a:solidFill>
                  <a:srgbClr val="002060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B2F916-3780-33CD-A334-3084481346DC}"/>
              </a:ext>
            </a:extLst>
          </p:cNvPr>
          <p:cNvSpPr txBox="1">
            <a:spLocks/>
          </p:cNvSpPr>
          <p:nvPr/>
        </p:nvSpPr>
        <p:spPr>
          <a:xfrm>
            <a:off x="3470743" y="2130266"/>
            <a:ext cx="5921106" cy="111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5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n-US" sz="3000" b="1" dirty="0">
                <a:solidFill>
                  <a:srgbClr val="7030A0"/>
                </a:solidFill>
                <a:latin typeface="Comic Sans MS" panose="030F0902030302020204" pitchFamily="66" charset="0"/>
              </a:rPr>
              <a:t>- </a:t>
            </a:r>
            <a:r>
              <a:rPr lang="en-VN" sz="3000" b="1" dirty="0">
                <a:solidFill>
                  <a:srgbClr val="7030A0"/>
                </a:solidFill>
                <a:latin typeface="Comic Sans MS" panose="030F0902030302020204" pitchFamily="66" charset="0"/>
              </a:rPr>
              <a:t>I want </a:t>
            </a:r>
            <a:r>
              <a:rPr lang="en-VN" sz="3000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some </a:t>
            </a:r>
            <a:r>
              <a:rPr lang="en-US" sz="3000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grape</a:t>
            </a:r>
            <a:r>
              <a:rPr lang="en-VN" sz="3000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s</a:t>
            </a:r>
            <a:r>
              <a:rPr lang="en-VN" sz="3000" b="1" dirty="0">
                <a:solidFill>
                  <a:srgbClr val="7030A0"/>
                </a:solidFill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CF944-E00B-F184-EB56-E86432EC2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328564"/>
            <a:ext cx="3639542" cy="21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46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Activity 3</a:t>
            </a:r>
            <a:endParaRPr sz="6000" dirty="0"/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6764813" y="787053"/>
            <a:ext cx="1596243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/>
              <a:t>04</a:t>
            </a:r>
            <a:endParaRPr sz="7500" dirty="0"/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5FAB4010-AC55-7A46-A6B4-B2BB366C1C9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87272" y="3182233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Let’s talk.</a:t>
            </a:r>
            <a:endParaRPr sz="4400" b="1" dirty="0"/>
          </a:p>
        </p:txBody>
      </p:sp>
    </p:spTree>
    <p:extLst>
      <p:ext uri="{BB962C8B-B14F-4D97-AF65-F5344CB8AC3E}">
        <p14:creationId xmlns:p14="http://schemas.microsoft.com/office/powerpoint/2010/main" val="378516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658088-DEEA-2F92-0269-84C4A664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0655" y="624114"/>
            <a:ext cx="8142688" cy="384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17675"/>
      </p:ext>
    </p:extLst>
  </p:cSld>
  <p:clrMapOvr>
    <a:masterClrMapping/>
  </p:clrMapOvr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6165</TotalTime>
  <Words>71</Words>
  <Application>Microsoft Office PowerPoint</Application>
  <PresentationFormat>On-screen Show (16:9)</PresentationFormat>
  <Paragraphs>20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Comic Sans MS</vt:lpstr>
      <vt:lpstr>Exo 2</vt:lpstr>
      <vt:lpstr>Fredoka One</vt:lpstr>
      <vt:lpstr>Sport Day</vt:lpstr>
      <vt:lpstr>Calibri</vt:lpstr>
      <vt:lpstr>Physics Class for Kids: Kinetic Energy by Slidesgo</vt:lpstr>
      <vt:lpstr>Custom Design</vt:lpstr>
      <vt:lpstr>My birthday party</vt:lpstr>
      <vt:lpstr>Warm-up</vt:lpstr>
      <vt:lpstr>Activity 1</vt:lpstr>
      <vt:lpstr>Activity 2</vt:lpstr>
      <vt:lpstr>What is missing?</vt:lpstr>
      <vt:lpstr>PowerPoint Presentation</vt:lpstr>
      <vt:lpstr>PowerPoint Presentation</vt:lpstr>
      <vt:lpstr>Activity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MCT REVIEW</dc:title>
  <cp:lastModifiedBy>Do Tra Giang</cp:lastModifiedBy>
  <cp:revision>51</cp:revision>
  <dcterms:modified xsi:type="dcterms:W3CDTF">2026-01-04T03:46:03Z</dcterms:modified>
</cp:coreProperties>
</file>