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6" r:id="rId1"/>
    <p:sldMasterId id="2147483733" r:id="rId2"/>
  </p:sldMasterIdLst>
  <p:notesMasterIdLst>
    <p:notesMasterId r:id="rId4"/>
  </p:notesMasterIdLst>
  <p:sldIdLst>
    <p:sldId id="256" r:id="rId3"/>
  </p:sldIdLst>
  <p:sldSz cx="9144000" cy="5143500" type="screen16x9"/>
  <p:notesSz cx="6858000" cy="9144000"/>
  <p:embeddedFontLst>
    <p:embeddedFont>
      <p:font typeface="Exo 2" panose="020B0604020202020204" charset="0"/>
      <p:regular r:id="rId5"/>
      <p:bold r:id="rId6"/>
      <p:italic r:id="rId7"/>
      <p:boldItalic r:id="rId8"/>
    </p:embeddedFont>
    <p:embeddedFont>
      <p:font typeface="Fredoka One" panose="02000000000000000000" pitchFamily="2" charset="0"/>
      <p:regular r:id="rId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9AA0A6"/>
          </p15:clr>
        </p15:guide>
        <p15:guide id="2" pos="2880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6B6B"/>
    <a:srgbClr val="298C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9E7023F-6CBF-420D-9846-A4CF4D6D8DD8}">
  <a:tblStyle styleId="{09E7023F-6CBF-420D-9846-A4CF4D6D8DD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1490"/>
    <p:restoredTop sz="94675"/>
  </p:normalViewPr>
  <p:slideViewPr>
    <p:cSldViewPr snapToGrid="0">
      <p:cViewPr varScale="1">
        <p:scale>
          <a:sx n="97" d="100"/>
          <a:sy n="97" d="100"/>
        </p:scale>
        <p:origin x="509" y="6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font" Target="fonts/font3.fntdata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viewProps" Target="viewProps.xml"/><Relationship Id="rId5" Type="http://schemas.openxmlformats.org/officeDocument/2006/relationships/font" Target="fonts/font1.fntdata"/><Relationship Id="rId10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openxmlformats.org/officeDocument/2006/relationships/font" Target="fonts/font5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7D1E20-94B5-C1E6-C160-DA8D28D782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375"/>
            <a:ext cx="6858000" cy="17907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48B763C-804E-5600-E6AC-4A13F93E0F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925"/>
            <a:ext cx="6858000" cy="12414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6856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50"/>
            </a:lvl1pPr>
            <a:lvl2pPr marL="342892" indent="0">
              <a:buNone/>
              <a:defRPr sz="900"/>
            </a:lvl2pPr>
            <a:lvl3pPr marL="685783" indent="0">
              <a:buNone/>
              <a:defRPr sz="750"/>
            </a:lvl3pPr>
            <a:lvl4pPr marL="1028675" indent="0">
              <a:buNone/>
              <a:defRPr sz="675"/>
            </a:lvl4pPr>
            <a:lvl5pPr marL="1371566" indent="0">
              <a:buNone/>
              <a:defRPr sz="675"/>
            </a:lvl5pPr>
            <a:lvl6pPr marL="1714457" indent="0">
              <a:buNone/>
              <a:defRPr sz="675"/>
            </a:lvl6pPr>
            <a:lvl7pPr marL="2057348" indent="0">
              <a:buNone/>
              <a:defRPr sz="675"/>
            </a:lvl7pPr>
            <a:lvl8pPr marL="2400240" indent="0">
              <a:buNone/>
              <a:defRPr sz="675"/>
            </a:lvl8pPr>
            <a:lvl9pPr marL="2743132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E675E8-0151-46D1-B1EA-6E50D5EA038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4767265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latinLnBrk="0" hangingPunct="1">
              <a:defRPr kumimoji="0">
                <a:latin typeface="Calibri" pitchFamily="34" charset="0"/>
                <a:ea typeface="굴림" pitchFamily="50" charset="-127"/>
              </a:defRPr>
            </a:lvl1pPr>
          </a:lstStyle>
          <a:p>
            <a:pPr>
              <a:defRPr/>
            </a:pPr>
            <a:fld id="{A8D7F97F-173B-40E8-BF65-40E341EA58B8}" type="datetimeFigureOut">
              <a:rPr lang="en-US" altLang="ko-KR"/>
              <a:pPr>
                <a:defRPr/>
              </a:pPr>
              <a:t>1/4/2026</a:t>
            </a:fld>
            <a:endParaRPr lang="en-US" altLang="ko-K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55DB74-A17F-461E-A0C3-AB5E1FA69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4767265"/>
            <a:ext cx="2895600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latinLnBrk="0" hangingPunct="1">
              <a:defRPr kumimoji="0">
                <a:latin typeface="Calibri" pitchFamily="34" charset="0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E3E1FF-6BD9-4248-8D4C-E0346870BE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4767265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latinLnBrk="0" hangingPunct="1">
              <a:defRPr kumimoji="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7A196937-D1A3-44FB-AA78-970360C06EDF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574974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3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75D3B5-2160-412C-AC27-00FF7CCDA0B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4767265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latinLnBrk="0" hangingPunct="1">
              <a:defRPr kumimoji="0">
                <a:latin typeface="Calibri" pitchFamily="34" charset="0"/>
                <a:ea typeface="굴림" pitchFamily="50" charset="-127"/>
              </a:defRPr>
            </a:lvl1pPr>
          </a:lstStyle>
          <a:p>
            <a:pPr>
              <a:defRPr/>
            </a:pPr>
            <a:fld id="{2BA62CD6-D7FD-447C-A755-8C9E8E80283A}" type="datetimeFigureOut">
              <a:rPr lang="en-US" altLang="ko-KR"/>
              <a:pPr>
                <a:defRPr/>
              </a:pPr>
              <a:t>1/4/2026</a:t>
            </a:fld>
            <a:endParaRPr lang="en-US" altLang="ko-K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4A3BB9-C9E7-4F62-8100-2E2BEEDCE9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4767265"/>
            <a:ext cx="2895600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latinLnBrk="0" hangingPunct="1">
              <a:defRPr kumimoji="0">
                <a:latin typeface="Calibri" pitchFamily="34" charset="0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01B398-F8FF-4958-A5DA-BFB309805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4767265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latinLnBrk="0" hangingPunct="1">
              <a:defRPr kumimoji="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A36EF3D1-F3B0-499B-B780-4922AC94957B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6048021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1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1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9E7D58-9701-40ED-91C8-6B2A76597D9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4767265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latinLnBrk="0" hangingPunct="1">
              <a:defRPr kumimoji="0">
                <a:latin typeface="Calibri" pitchFamily="34" charset="0"/>
                <a:ea typeface="굴림" pitchFamily="50" charset="-127"/>
              </a:defRPr>
            </a:lvl1pPr>
          </a:lstStyle>
          <a:p>
            <a:pPr>
              <a:defRPr/>
            </a:pPr>
            <a:fld id="{51BD2716-ADE4-46A2-A178-C3A06EE36285}" type="datetimeFigureOut">
              <a:rPr lang="en-US" altLang="ko-KR"/>
              <a:pPr>
                <a:defRPr/>
              </a:pPr>
              <a:t>1/4/2026</a:t>
            </a:fld>
            <a:endParaRPr lang="en-US" altLang="ko-K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7FAF5A-2D7C-4722-A536-EBCDD51DBB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4767265"/>
            <a:ext cx="2895600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latinLnBrk="0" hangingPunct="1">
              <a:defRPr kumimoji="0">
                <a:latin typeface="Calibri" pitchFamily="34" charset="0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F32252-273A-4BC1-AEF6-B4E5D40AF8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4767265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latinLnBrk="0" hangingPunct="1">
              <a:defRPr kumimoji="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C98D5C8-51E9-4211-B3EA-B017F19BBE30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200589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8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6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4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3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1FE9BC-A470-405C-BC45-FFCB0246E57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4767265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latinLnBrk="0" hangingPunct="1">
              <a:defRPr kumimoji="0">
                <a:latin typeface="Calibri" pitchFamily="34" charset="0"/>
                <a:ea typeface="굴림" pitchFamily="50" charset="-127"/>
              </a:defRPr>
            </a:lvl1pPr>
          </a:lstStyle>
          <a:p>
            <a:pPr>
              <a:defRPr/>
            </a:pPr>
            <a:fld id="{2AFF7B66-4844-4224-AA96-431F7B1EB62C}" type="datetimeFigureOut">
              <a:rPr lang="en-US" altLang="ko-KR"/>
              <a:pPr>
                <a:defRPr/>
              </a:pPr>
              <a:t>1/4/2026</a:t>
            </a:fld>
            <a:endParaRPr lang="en-US" altLang="ko-K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FD9AA0-DCBE-4B5B-B573-67435174BF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4767265"/>
            <a:ext cx="2895600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latinLnBrk="0" hangingPunct="1">
              <a:defRPr kumimoji="0">
                <a:latin typeface="Calibri" pitchFamily="34" charset="0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30F1BE-8855-4325-9ADA-4D62C3A33B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4767265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latinLnBrk="0" hangingPunct="1">
              <a:defRPr kumimoji="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09E2A573-9B6B-4E92-B08A-B090212573A6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866496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3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8185CE-6C07-4033-961D-C69C4BF4828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4767265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latinLnBrk="0" hangingPunct="1">
              <a:defRPr kumimoji="0">
                <a:latin typeface="Calibri" pitchFamily="34" charset="0"/>
                <a:ea typeface="굴림" pitchFamily="50" charset="-127"/>
              </a:defRPr>
            </a:lvl1pPr>
          </a:lstStyle>
          <a:p>
            <a:pPr>
              <a:defRPr/>
            </a:pPr>
            <a:fld id="{6DDBC00C-BCA6-4B90-B576-F5060F026893}" type="datetimeFigureOut">
              <a:rPr lang="en-US" altLang="ko-KR"/>
              <a:pPr>
                <a:defRPr/>
              </a:pPr>
              <a:t>1/4/2026</a:t>
            </a:fld>
            <a:endParaRPr lang="en-US" altLang="ko-K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FCCABE-D7AF-4CBC-A530-3C8165B20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4767265"/>
            <a:ext cx="2895600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latinLnBrk="0" hangingPunct="1">
              <a:defRPr kumimoji="0">
                <a:latin typeface="Calibri" pitchFamily="34" charset="0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D7B1F5-F29C-4DC9-A4E8-36B6AB2E48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4767265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latinLnBrk="0" hangingPunct="1">
              <a:defRPr kumimoji="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4EA658E8-90A7-4D05-9354-44B8D0F18D77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595209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8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892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675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348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132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0E76DC-5D2E-4CE2-A4A0-048E418EB7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4767265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latinLnBrk="0" hangingPunct="1">
              <a:defRPr kumimoji="0">
                <a:latin typeface="Calibri" pitchFamily="34" charset="0"/>
                <a:ea typeface="굴림" pitchFamily="50" charset="-127"/>
              </a:defRPr>
            </a:lvl1pPr>
          </a:lstStyle>
          <a:p>
            <a:pPr>
              <a:defRPr/>
            </a:pPr>
            <a:fld id="{A4BCB63C-E398-4B40-A7DA-912952D5578E}" type="datetimeFigureOut">
              <a:rPr lang="en-US" altLang="ko-KR"/>
              <a:pPr>
                <a:defRPr/>
              </a:pPr>
              <a:t>1/4/2026</a:t>
            </a:fld>
            <a:endParaRPr lang="en-US" altLang="ko-K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CEB701-86D5-48A1-9A95-B1E10DA387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4767265"/>
            <a:ext cx="2895600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latinLnBrk="0" hangingPunct="1">
              <a:defRPr kumimoji="0">
                <a:latin typeface="Calibri" pitchFamily="34" charset="0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7A721C-AD6F-4D58-93F1-E84552A26E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4767265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latinLnBrk="0" hangingPunct="1">
              <a:defRPr kumimoji="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9146EB7B-D9F2-447B-B7F9-4D38C7A5425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204568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3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3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4FBAB1-893A-4D86-A204-A5F58C3AD4F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4767265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latinLnBrk="0" hangingPunct="1">
              <a:defRPr kumimoji="0">
                <a:latin typeface="Calibri" pitchFamily="34" charset="0"/>
                <a:ea typeface="굴림" pitchFamily="50" charset="-127"/>
              </a:defRPr>
            </a:lvl1pPr>
          </a:lstStyle>
          <a:p>
            <a:pPr>
              <a:defRPr/>
            </a:pPr>
            <a:fld id="{64D719A9-6543-4A4E-B8A0-87BA69BC8C9C}" type="datetimeFigureOut">
              <a:rPr lang="en-US" altLang="ko-KR"/>
              <a:pPr>
                <a:defRPr/>
              </a:pPr>
              <a:t>1/4/2026</a:t>
            </a:fld>
            <a:endParaRPr lang="en-US" altLang="ko-K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9709B0-B1B3-47C8-89C0-33230201C3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4767265"/>
            <a:ext cx="2895600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latinLnBrk="0" hangingPunct="1">
              <a:defRPr kumimoji="0">
                <a:latin typeface="Calibri" pitchFamily="34" charset="0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60FE6D-484A-456D-A5AA-4FD2271C1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4767265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latinLnBrk="0" hangingPunct="1">
              <a:defRPr kumimoji="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3285553-41CF-47A3-99C6-753A9DD35096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995188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357D9A7-554D-4154-B72A-9FA64223600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4767265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latinLnBrk="0" hangingPunct="1">
              <a:defRPr kumimoji="0">
                <a:latin typeface="Calibri" pitchFamily="34" charset="0"/>
                <a:ea typeface="굴림" pitchFamily="50" charset="-127"/>
              </a:defRPr>
            </a:lvl1pPr>
          </a:lstStyle>
          <a:p>
            <a:pPr>
              <a:defRPr/>
            </a:pPr>
            <a:fld id="{52DA04F9-1E95-43E5-9D93-A01324A6F6D4}" type="datetimeFigureOut">
              <a:rPr lang="en-US" altLang="ko-KR"/>
              <a:pPr>
                <a:defRPr/>
              </a:pPr>
              <a:t>1/4/2026</a:t>
            </a:fld>
            <a:endParaRPr lang="en-US" altLang="ko-K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517ED38-45EC-4892-8CEA-D4D567F5E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4767265"/>
            <a:ext cx="2895600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latinLnBrk="0" hangingPunct="1">
              <a:defRPr kumimoji="0">
                <a:latin typeface="Calibri" pitchFamily="34" charset="0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61DA261-3FC1-483B-97A4-4E59A20A7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4767265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latinLnBrk="0" hangingPunct="1">
              <a:defRPr kumimoji="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D7786E2-6BF3-4756-8462-70E62C077097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0317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99FBC6-77F9-4654-984C-5F9D8D4A417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4767265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latinLnBrk="0" hangingPunct="1">
              <a:defRPr kumimoji="0">
                <a:latin typeface="Calibri" pitchFamily="34" charset="0"/>
                <a:ea typeface="굴림" pitchFamily="50" charset="-127"/>
              </a:defRPr>
            </a:lvl1pPr>
          </a:lstStyle>
          <a:p>
            <a:pPr>
              <a:defRPr/>
            </a:pPr>
            <a:fld id="{8A3CE2F3-216C-433E-B4A4-26373D740D4D}" type="datetimeFigureOut">
              <a:rPr lang="en-US" altLang="ko-KR"/>
              <a:pPr>
                <a:defRPr/>
              </a:pPr>
              <a:t>1/4/2026</a:t>
            </a:fld>
            <a:endParaRPr lang="en-US" altLang="ko-K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5739F1-13E0-4DF2-8F91-A8CC33E44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4767265"/>
            <a:ext cx="2895600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latinLnBrk="0" hangingPunct="1">
              <a:defRPr kumimoji="0">
                <a:latin typeface="Calibri" pitchFamily="34" charset="0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501645D-C045-4588-99C0-94C28D9446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4767265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latinLnBrk="0" hangingPunct="1">
              <a:defRPr kumimoji="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9E752AA-33A3-4F97-B447-14D2622F1C3F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76877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DD6BBD3-DB4E-46A3-904E-259E47F63F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4767265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latinLnBrk="0" hangingPunct="1">
              <a:defRPr kumimoji="0">
                <a:latin typeface="Calibri" pitchFamily="34" charset="0"/>
                <a:ea typeface="굴림" pitchFamily="50" charset="-127"/>
              </a:defRPr>
            </a:lvl1pPr>
          </a:lstStyle>
          <a:p>
            <a:pPr>
              <a:defRPr/>
            </a:pPr>
            <a:fld id="{DDB11955-4C52-4ACE-9915-48BAA5B95DD1}" type="datetimeFigureOut">
              <a:rPr lang="en-US" altLang="ko-KR"/>
              <a:pPr>
                <a:defRPr/>
              </a:pPr>
              <a:t>1/4/2026</a:t>
            </a:fld>
            <a:endParaRPr lang="en-US" altLang="ko-K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DB44734-119E-486F-9761-D8C2443083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4767265"/>
            <a:ext cx="2895600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latinLnBrk="0" hangingPunct="1">
              <a:defRPr kumimoji="0">
                <a:latin typeface="Calibri" pitchFamily="34" charset="0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F192D7-E79F-4F6D-8A21-697B834F8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4767265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latinLnBrk="0" hangingPunct="1">
              <a:defRPr kumimoji="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D93FB546-B118-4B56-AD6C-4E3FD557E57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967455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076328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50"/>
            </a:lvl1pPr>
            <a:lvl2pPr marL="342892" indent="0">
              <a:buNone/>
              <a:defRPr sz="900"/>
            </a:lvl2pPr>
            <a:lvl3pPr marL="685783" indent="0">
              <a:buNone/>
              <a:defRPr sz="750"/>
            </a:lvl3pPr>
            <a:lvl4pPr marL="1028675" indent="0">
              <a:buNone/>
              <a:defRPr sz="675"/>
            </a:lvl4pPr>
            <a:lvl5pPr marL="1371566" indent="0">
              <a:buNone/>
              <a:defRPr sz="675"/>
            </a:lvl5pPr>
            <a:lvl6pPr marL="1714457" indent="0">
              <a:buNone/>
              <a:defRPr sz="675"/>
            </a:lvl6pPr>
            <a:lvl7pPr marL="2057348" indent="0">
              <a:buNone/>
              <a:defRPr sz="675"/>
            </a:lvl7pPr>
            <a:lvl8pPr marL="2400240" indent="0">
              <a:buNone/>
              <a:defRPr sz="675"/>
            </a:lvl8pPr>
            <a:lvl9pPr marL="2743132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94DC74-BF9D-4BB5-959A-4A2E8258D0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4767265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latinLnBrk="0" hangingPunct="1">
              <a:defRPr kumimoji="0">
                <a:latin typeface="Calibri" pitchFamily="34" charset="0"/>
                <a:ea typeface="굴림" pitchFamily="50" charset="-127"/>
              </a:defRPr>
            </a:lvl1pPr>
          </a:lstStyle>
          <a:p>
            <a:pPr>
              <a:defRPr/>
            </a:pPr>
            <a:fld id="{8C81F9FD-7905-44A2-A411-DB5FC83FCE46}" type="datetimeFigureOut">
              <a:rPr lang="en-US" altLang="ko-KR"/>
              <a:pPr>
                <a:defRPr/>
              </a:pPr>
              <a:t>1/4/2026</a:t>
            </a:fld>
            <a:endParaRPr lang="en-US" altLang="ko-K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E9E05C-AA37-4138-AD64-61F98F2EE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4767265"/>
            <a:ext cx="2895600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latinLnBrk="0" hangingPunct="1">
              <a:defRPr kumimoji="0">
                <a:latin typeface="Calibri" pitchFamily="34" charset="0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67AFB5-E1B4-4F9C-988A-37AE6B3E3C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4767265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latinLnBrk="0" hangingPunct="1">
              <a:defRPr kumimoji="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9DA6AA80-8859-43C1-AC0B-54AFE506D80C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37976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dk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Fredoka One"/>
              <a:buNone/>
              <a:defRPr sz="3200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Fredoka One"/>
              <a:buNone/>
              <a:defRPr sz="3200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Fredoka One"/>
              <a:buNone/>
              <a:defRPr sz="3200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Fredoka One"/>
              <a:buNone/>
              <a:defRPr sz="3200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Fredoka One"/>
              <a:buNone/>
              <a:defRPr sz="3200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Fredoka One"/>
              <a:buNone/>
              <a:defRPr sz="3200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Fredoka One"/>
              <a:buNone/>
              <a:defRPr sz="3200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Fredoka One"/>
              <a:buNone/>
              <a:defRPr sz="3200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Fredoka One"/>
              <a:buNone/>
              <a:defRPr sz="3200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Exo 2"/>
              <a:buChar char="●"/>
              <a:defRPr>
                <a:solidFill>
                  <a:schemeClr val="dk1"/>
                </a:solidFill>
                <a:latin typeface="Exo 2"/>
                <a:ea typeface="Exo 2"/>
                <a:cs typeface="Exo 2"/>
                <a:sym typeface="Exo 2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Exo 2"/>
              <a:buChar char="○"/>
              <a:defRPr>
                <a:solidFill>
                  <a:schemeClr val="dk1"/>
                </a:solidFill>
                <a:latin typeface="Exo 2"/>
                <a:ea typeface="Exo 2"/>
                <a:cs typeface="Exo 2"/>
                <a:sym typeface="Exo 2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Exo 2"/>
              <a:buChar char="■"/>
              <a:defRPr>
                <a:solidFill>
                  <a:schemeClr val="dk1"/>
                </a:solidFill>
                <a:latin typeface="Exo 2"/>
                <a:ea typeface="Exo 2"/>
                <a:cs typeface="Exo 2"/>
                <a:sym typeface="Exo 2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Exo 2"/>
              <a:buChar char="●"/>
              <a:defRPr>
                <a:solidFill>
                  <a:schemeClr val="dk1"/>
                </a:solidFill>
                <a:latin typeface="Exo 2"/>
                <a:ea typeface="Exo 2"/>
                <a:cs typeface="Exo 2"/>
                <a:sym typeface="Exo 2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Exo 2"/>
              <a:buChar char="○"/>
              <a:defRPr>
                <a:solidFill>
                  <a:schemeClr val="dk1"/>
                </a:solidFill>
                <a:latin typeface="Exo 2"/>
                <a:ea typeface="Exo 2"/>
                <a:cs typeface="Exo 2"/>
                <a:sym typeface="Exo 2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Exo 2"/>
              <a:buChar char="■"/>
              <a:defRPr>
                <a:solidFill>
                  <a:schemeClr val="dk1"/>
                </a:solidFill>
                <a:latin typeface="Exo 2"/>
                <a:ea typeface="Exo 2"/>
                <a:cs typeface="Exo 2"/>
                <a:sym typeface="Exo 2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Exo 2"/>
              <a:buChar char="●"/>
              <a:defRPr>
                <a:solidFill>
                  <a:schemeClr val="dk1"/>
                </a:solidFill>
                <a:latin typeface="Exo 2"/>
                <a:ea typeface="Exo 2"/>
                <a:cs typeface="Exo 2"/>
                <a:sym typeface="Exo 2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Exo 2"/>
              <a:buChar char="○"/>
              <a:defRPr>
                <a:solidFill>
                  <a:schemeClr val="dk1"/>
                </a:solidFill>
                <a:latin typeface="Exo 2"/>
                <a:ea typeface="Exo 2"/>
                <a:cs typeface="Exo 2"/>
                <a:sym typeface="Exo 2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Exo 2"/>
              <a:buChar char="■"/>
              <a:defRPr>
                <a:solidFill>
                  <a:schemeClr val="dk1"/>
                </a:solidFill>
                <a:latin typeface="Exo 2"/>
                <a:ea typeface="Exo 2"/>
                <a:cs typeface="Exo 2"/>
                <a:sym typeface="Exo 2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45" r:id="rId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64130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5pPr>
      <a:lvl6pPr marL="342892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6pPr>
      <a:lvl7pPr marL="685783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7pPr>
      <a:lvl8pPr marL="1028675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8pPr>
      <a:lvl9pPr marL="1371566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9pPr>
    </p:titleStyle>
    <p:bodyStyle>
      <a:lvl1pPr marL="257168" indent="-257168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199" indent="-214308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28" indent="-171446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20" indent="-171446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12" indent="-171446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03" indent="-171446" algn="l" defTabSz="685783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8390AC-C169-8A7A-027E-CAC9D5F0C64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EEBA53-113D-F781-5A09-133F30E6424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7940577"/>
      </p:ext>
    </p:extLst>
  </p:cSld>
  <p:clrMapOvr>
    <a:masterClrMapping/>
  </p:clrMapOvr>
</p:sld>
</file>

<file path=ppt/theme/theme1.xml><?xml version="1.0" encoding="utf-8"?>
<a:theme xmlns:a="http://schemas.openxmlformats.org/drawingml/2006/main" name="Physics Class for Kids: Kinetic Energy by Slidesgo">
  <a:themeElements>
    <a:clrScheme name="Simple Light">
      <a:dk1>
        <a:srgbClr val="210A06"/>
      </a:dk1>
      <a:lt1>
        <a:srgbClr val="FF6B6B"/>
      </a:lt1>
      <a:dk2>
        <a:srgbClr val="FFF2F0"/>
      </a:dk2>
      <a:lt2>
        <a:srgbClr val="FFE2DC"/>
      </a:lt2>
      <a:accent1>
        <a:srgbClr val="FFDA73"/>
      </a:accent1>
      <a:accent2>
        <a:srgbClr val="82B7F8"/>
      </a:accent2>
      <a:accent3>
        <a:srgbClr val="F57733"/>
      </a:accent3>
      <a:accent4>
        <a:srgbClr val="8C2902"/>
      </a:accent4>
      <a:accent5>
        <a:srgbClr val="FFFFFF"/>
      </a:accent5>
      <a:accent6>
        <a:srgbClr val="4D6D81"/>
      </a:accent6>
      <a:hlink>
        <a:srgbClr val="210A06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8748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Calibri</vt:lpstr>
      <vt:lpstr>Arial</vt:lpstr>
      <vt:lpstr>Exo 2</vt:lpstr>
      <vt:lpstr>Fredoka One</vt:lpstr>
      <vt:lpstr>Physics Class for Kids: Kinetic Energy by Slidesgo</vt:lpstr>
      <vt:lpstr>Custom Design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MCT REVIEW</dc:title>
  <cp:lastModifiedBy>Minh Tân Cao</cp:lastModifiedBy>
  <cp:revision>60</cp:revision>
  <dcterms:modified xsi:type="dcterms:W3CDTF">2026-01-04T03:18:27Z</dcterms:modified>
</cp:coreProperties>
</file>