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6" r:id="rId1"/>
    <p:sldMasterId id="2147483733" r:id="rId2"/>
  </p:sldMasterIdLst>
  <p:notesMasterIdLst>
    <p:notesMasterId r:id="rId4"/>
  </p:notesMasterIdLst>
  <p:sldIdLst>
    <p:sldId id="949" r:id="rId3"/>
  </p:sldIdLst>
  <p:sldSz cx="9144000" cy="5143500" type="screen16x9"/>
  <p:notesSz cx="6858000" cy="9144000"/>
  <p:embeddedFontLst>
    <p:embeddedFont>
      <p:font typeface="Exo 2" panose="020B0604020202020204" charset="0"/>
      <p:regular r:id="rId5"/>
      <p:bold r:id="rId6"/>
      <p:italic r:id="rId7"/>
      <p:boldItalic r:id="rId8"/>
    </p:embeddedFont>
    <p:embeddedFont>
      <p:font typeface="Fredoka One" panose="02000000000000000000" pitchFamily="2" charset="0"/>
      <p:regular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7F9"/>
    <a:srgbClr val="FE6B6B"/>
    <a:srgbClr val="298C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9E7023F-6CBF-420D-9846-A4CF4D6D8DD8}">
  <a:tblStyle styleId="{09E7023F-6CBF-420D-9846-A4CF4D6D8DD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843"/>
    <p:restoredTop sz="89675" autoAdjust="0"/>
  </p:normalViewPr>
  <p:slideViewPr>
    <p:cSldViewPr snapToGrid="0">
      <p:cViewPr varScale="1">
        <p:scale>
          <a:sx n="93" d="100"/>
          <a:sy n="93" d="100"/>
        </p:scale>
        <p:origin x="422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font" Target="fonts/font3.fntdata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viewProps" Target="viewProps.xml"/><Relationship Id="rId5" Type="http://schemas.openxmlformats.org/officeDocument/2006/relationships/font" Target="fonts/font1.fntdata"/><Relationship Id="rId10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_HEADER_1">
    <p:spTree>
      <p:nvGrpSpPr>
        <p:cNvPr id="1" name="Shape 1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1" name="Google Shape;1411;p23"/>
          <p:cNvSpPr/>
          <p:nvPr/>
        </p:nvSpPr>
        <p:spPr>
          <a:xfrm rot="5062382" flipH="1">
            <a:off x="6228113" y="-916395"/>
            <a:ext cx="5086533" cy="5069836"/>
          </a:xfrm>
          <a:custGeom>
            <a:avLst/>
            <a:gdLst/>
            <a:ahLst/>
            <a:cxnLst/>
            <a:rect l="l" t="t" r="r" b="b"/>
            <a:pathLst>
              <a:path w="61535" h="61333" extrusionOk="0">
                <a:moveTo>
                  <a:pt x="25312" y="0"/>
                </a:moveTo>
                <a:lnTo>
                  <a:pt x="24384" y="40"/>
                </a:lnTo>
                <a:lnTo>
                  <a:pt x="23618" y="101"/>
                </a:lnTo>
                <a:lnTo>
                  <a:pt x="22851" y="182"/>
                </a:lnTo>
                <a:lnTo>
                  <a:pt x="22065" y="303"/>
                </a:lnTo>
                <a:lnTo>
                  <a:pt x="21298" y="464"/>
                </a:lnTo>
                <a:lnTo>
                  <a:pt x="20532" y="625"/>
                </a:lnTo>
                <a:lnTo>
                  <a:pt x="19766" y="847"/>
                </a:lnTo>
                <a:lnTo>
                  <a:pt x="18979" y="1069"/>
                </a:lnTo>
                <a:lnTo>
                  <a:pt x="18213" y="1331"/>
                </a:lnTo>
                <a:lnTo>
                  <a:pt x="17446" y="1593"/>
                </a:lnTo>
                <a:lnTo>
                  <a:pt x="16700" y="1896"/>
                </a:lnTo>
                <a:lnTo>
                  <a:pt x="15934" y="2219"/>
                </a:lnTo>
                <a:lnTo>
                  <a:pt x="15187" y="2561"/>
                </a:lnTo>
                <a:lnTo>
                  <a:pt x="14441" y="2945"/>
                </a:lnTo>
                <a:lnTo>
                  <a:pt x="13695" y="3328"/>
                </a:lnTo>
                <a:lnTo>
                  <a:pt x="12969" y="3711"/>
                </a:lnTo>
                <a:lnTo>
                  <a:pt x="12243" y="4135"/>
                </a:lnTo>
                <a:lnTo>
                  <a:pt x="11517" y="4578"/>
                </a:lnTo>
                <a:lnTo>
                  <a:pt x="10811" y="5022"/>
                </a:lnTo>
                <a:lnTo>
                  <a:pt x="10125" y="5486"/>
                </a:lnTo>
                <a:lnTo>
                  <a:pt x="9439" y="5970"/>
                </a:lnTo>
                <a:lnTo>
                  <a:pt x="8753" y="6454"/>
                </a:lnTo>
                <a:lnTo>
                  <a:pt x="8088" y="6958"/>
                </a:lnTo>
                <a:lnTo>
                  <a:pt x="7443" y="7483"/>
                </a:lnTo>
                <a:lnTo>
                  <a:pt x="6817" y="8007"/>
                </a:lnTo>
                <a:lnTo>
                  <a:pt x="6192" y="8531"/>
                </a:lnTo>
                <a:lnTo>
                  <a:pt x="5587" y="9076"/>
                </a:lnTo>
                <a:lnTo>
                  <a:pt x="4982" y="9620"/>
                </a:lnTo>
                <a:lnTo>
                  <a:pt x="4417" y="10185"/>
                </a:lnTo>
                <a:lnTo>
                  <a:pt x="3852" y="10730"/>
                </a:lnTo>
                <a:lnTo>
                  <a:pt x="3308" y="11294"/>
                </a:lnTo>
                <a:lnTo>
                  <a:pt x="2784" y="11859"/>
                </a:lnTo>
                <a:lnTo>
                  <a:pt x="2279" y="12424"/>
                </a:lnTo>
                <a:lnTo>
                  <a:pt x="2057" y="12686"/>
                </a:lnTo>
                <a:lnTo>
                  <a:pt x="1856" y="12968"/>
                </a:lnTo>
                <a:lnTo>
                  <a:pt x="1654" y="13231"/>
                </a:lnTo>
                <a:lnTo>
                  <a:pt x="1473" y="13513"/>
                </a:lnTo>
                <a:lnTo>
                  <a:pt x="1311" y="13795"/>
                </a:lnTo>
                <a:lnTo>
                  <a:pt x="1150" y="14078"/>
                </a:lnTo>
                <a:lnTo>
                  <a:pt x="868" y="14663"/>
                </a:lnTo>
                <a:lnTo>
                  <a:pt x="625" y="15268"/>
                </a:lnTo>
                <a:lnTo>
                  <a:pt x="424" y="15873"/>
                </a:lnTo>
                <a:lnTo>
                  <a:pt x="262" y="16518"/>
                </a:lnTo>
                <a:lnTo>
                  <a:pt x="141" y="17143"/>
                </a:lnTo>
                <a:lnTo>
                  <a:pt x="61" y="17809"/>
                </a:lnTo>
                <a:lnTo>
                  <a:pt x="20" y="18454"/>
                </a:lnTo>
                <a:lnTo>
                  <a:pt x="0" y="19140"/>
                </a:lnTo>
                <a:lnTo>
                  <a:pt x="20" y="19806"/>
                </a:lnTo>
                <a:lnTo>
                  <a:pt x="81" y="20491"/>
                </a:lnTo>
                <a:lnTo>
                  <a:pt x="162" y="21157"/>
                </a:lnTo>
                <a:lnTo>
                  <a:pt x="283" y="21843"/>
                </a:lnTo>
                <a:lnTo>
                  <a:pt x="424" y="22528"/>
                </a:lnTo>
                <a:lnTo>
                  <a:pt x="605" y="23214"/>
                </a:lnTo>
                <a:lnTo>
                  <a:pt x="807" y="23880"/>
                </a:lnTo>
                <a:lnTo>
                  <a:pt x="1029" y="24545"/>
                </a:lnTo>
                <a:lnTo>
                  <a:pt x="1271" y="25211"/>
                </a:lnTo>
                <a:lnTo>
                  <a:pt x="1533" y="25876"/>
                </a:lnTo>
                <a:lnTo>
                  <a:pt x="1815" y="26522"/>
                </a:lnTo>
                <a:lnTo>
                  <a:pt x="2118" y="27167"/>
                </a:lnTo>
                <a:lnTo>
                  <a:pt x="2441" y="27792"/>
                </a:lnTo>
                <a:lnTo>
                  <a:pt x="2784" y="28397"/>
                </a:lnTo>
                <a:lnTo>
                  <a:pt x="3147" y="29003"/>
                </a:lnTo>
                <a:lnTo>
                  <a:pt x="3510" y="29567"/>
                </a:lnTo>
                <a:lnTo>
                  <a:pt x="3893" y="30132"/>
                </a:lnTo>
                <a:lnTo>
                  <a:pt x="4276" y="30677"/>
                </a:lnTo>
                <a:lnTo>
                  <a:pt x="4679" y="31201"/>
                </a:lnTo>
                <a:lnTo>
                  <a:pt x="5083" y="31685"/>
                </a:lnTo>
                <a:lnTo>
                  <a:pt x="5486" y="32169"/>
                </a:lnTo>
                <a:lnTo>
                  <a:pt x="5890" y="32613"/>
                </a:lnTo>
                <a:lnTo>
                  <a:pt x="6313" y="33036"/>
                </a:lnTo>
                <a:lnTo>
                  <a:pt x="6737" y="33440"/>
                </a:lnTo>
                <a:lnTo>
                  <a:pt x="7180" y="33843"/>
                </a:lnTo>
                <a:lnTo>
                  <a:pt x="7624" y="34226"/>
                </a:lnTo>
                <a:lnTo>
                  <a:pt x="8088" y="34589"/>
                </a:lnTo>
                <a:lnTo>
                  <a:pt x="8572" y="34952"/>
                </a:lnTo>
                <a:lnTo>
                  <a:pt x="9056" y="35315"/>
                </a:lnTo>
                <a:lnTo>
                  <a:pt x="9540" y="35638"/>
                </a:lnTo>
                <a:lnTo>
                  <a:pt x="10044" y="35961"/>
                </a:lnTo>
                <a:lnTo>
                  <a:pt x="10548" y="36263"/>
                </a:lnTo>
                <a:lnTo>
                  <a:pt x="11073" y="36566"/>
                </a:lnTo>
                <a:lnTo>
                  <a:pt x="11597" y="36828"/>
                </a:lnTo>
                <a:lnTo>
                  <a:pt x="12122" y="37090"/>
                </a:lnTo>
                <a:lnTo>
                  <a:pt x="12666" y="37352"/>
                </a:lnTo>
                <a:lnTo>
                  <a:pt x="13211" y="37574"/>
                </a:lnTo>
                <a:lnTo>
                  <a:pt x="13775" y="37796"/>
                </a:lnTo>
                <a:lnTo>
                  <a:pt x="14340" y="37998"/>
                </a:lnTo>
                <a:lnTo>
                  <a:pt x="14905" y="38179"/>
                </a:lnTo>
                <a:lnTo>
                  <a:pt x="15470" y="38361"/>
                </a:lnTo>
                <a:lnTo>
                  <a:pt x="16034" y="38522"/>
                </a:lnTo>
                <a:lnTo>
                  <a:pt x="16619" y="38663"/>
                </a:lnTo>
                <a:lnTo>
                  <a:pt x="17204" y="38784"/>
                </a:lnTo>
                <a:lnTo>
                  <a:pt x="17789" y="38885"/>
                </a:lnTo>
                <a:lnTo>
                  <a:pt x="18374" y="38986"/>
                </a:lnTo>
                <a:lnTo>
                  <a:pt x="18959" y="39067"/>
                </a:lnTo>
                <a:lnTo>
                  <a:pt x="19564" y="39107"/>
                </a:lnTo>
                <a:lnTo>
                  <a:pt x="20149" y="39168"/>
                </a:lnTo>
                <a:lnTo>
                  <a:pt x="20754" y="39188"/>
                </a:lnTo>
                <a:lnTo>
                  <a:pt x="21924" y="39188"/>
                </a:lnTo>
                <a:lnTo>
                  <a:pt x="22529" y="39147"/>
                </a:lnTo>
                <a:lnTo>
                  <a:pt x="23255" y="39107"/>
                </a:lnTo>
                <a:lnTo>
                  <a:pt x="23961" y="39026"/>
                </a:lnTo>
                <a:lnTo>
                  <a:pt x="25413" y="38865"/>
                </a:lnTo>
                <a:lnTo>
                  <a:pt x="26865" y="38683"/>
                </a:lnTo>
                <a:lnTo>
                  <a:pt x="27591" y="38603"/>
                </a:lnTo>
                <a:lnTo>
                  <a:pt x="28317" y="38562"/>
                </a:lnTo>
                <a:lnTo>
                  <a:pt x="29043" y="38522"/>
                </a:lnTo>
                <a:lnTo>
                  <a:pt x="29749" y="38522"/>
                </a:lnTo>
                <a:lnTo>
                  <a:pt x="30455" y="38542"/>
                </a:lnTo>
                <a:lnTo>
                  <a:pt x="31141" y="38623"/>
                </a:lnTo>
                <a:lnTo>
                  <a:pt x="31484" y="38663"/>
                </a:lnTo>
                <a:lnTo>
                  <a:pt x="31826" y="38724"/>
                </a:lnTo>
                <a:lnTo>
                  <a:pt x="32169" y="38805"/>
                </a:lnTo>
                <a:lnTo>
                  <a:pt x="32512" y="38905"/>
                </a:lnTo>
                <a:lnTo>
                  <a:pt x="32835" y="39006"/>
                </a:lnTo>
                <a:lnTo>
                  <a:pt x="33178" y="39127"/>
                </a:lnTo>
                <a:lnTo>
                  <a:pt x="33500" y="39248"/>
                </a:lnTo>
                <a:lnTo>
                  <a:pt x="33823" y="39410"/>
                </a:lnTo>
                <a:lnTo>
                  <a:pt x="34186" y="39591"/>
                </a:lnTo>
                <a:lnTo>
                  <a:pt x="34529" y="39813"/>
                </a:lnTo>
                <a:lnTo>
                  <a:pt x="34872" y="40035"/>
                </a:lnTo>
                <a:lnTo>
                  <a:pt x="35174" y="40277"/>
                </a:lnTo>
                <a:lnTo>
                  <a:pt x="35497" y="40539"/>
                </a:lnTo>
                <a:lnTo>
                  <a:pt x="35780" y="40801"/>
                </a:lnTo>
                <a:lnTo>
                  <a:pt x="36062" y="41084"/>
                </a:lnTo>
                <a:lnTo>
                  <a:pt x="36324" y="41386"/>
                </a:lnTo>
                <a:lnTo>
                  <a:pt x="36586" y="41689"/>
                </a:lnTo>
                <a:lnTo>
                  <a:pt x="36808" y="42011"/>
                </a:lnTo>
                <a:lnTo>
                  <a:pt x="37050" y="42334"/>
                </a:lnTo>
                <a:lnTo>
                  <a:pt x="37272" y="42677"/>
                </a:lnTo>
                <a:lnTo>
                  <a:pt x="37474" y="43020"/>
                </a:lnTo>
                <a:lnTo>
                  <a:pt x="37675" y="43383"/>
                </a:lnTo>
                <a:lnTo>
                  <a:pt x="38038" y="44129"/>
                </a:lnTo>
                <a:lnTo>
                  <a:pt x="38381" y="44895"/>
                </a:lnTo>
                <a:lnTo>
                  <a:pt x="38684" y="45682"/>
                </a:lnTo>
                <a:lnTo>
                  <a:pt x="38966" y="46489"/>
                </a:lnTo>
                <a:lnTo>
                  <a:pt x="39228" y="47296"/>
                </a:lnTo>
                <a:lnTo>
                  <a:pt x="39450" y="48122"/>
                </a:lnTo>
                <a:lnTo>
                  <a:pt x="39672" y="48949"/>
                </a:lnTo>
                <a:lnTo>
                  <a:pt x="40075" y="50583"/>
                </a:lnTo>
                <a:lnTo>
                  <a:pt x="40277" y="51390"/>
                </a:lnTo>
                <a:lnTo>
                  <a:pt x="40499" y="52217"/>
                </a:lnTo>
                <a:lnTo>
                  <a:pt x="40761" y="53044"/>
                </a:lnTo>
                <a:lnTo>
                  <a:pt x="41023" y="53850"/>
                </a:lnTo>
                <a:lnTo>
                  <a:pt x="41326" y="54657"/>
                </a:lnTo>
                <a:lnTo>
                  <a:pt x="41649" y="55464"/>
                </a:lnTo>
                <a:lnTo>
                  <a:pt x="42012" y="56230"/>
                </a:lnTo>
                <a:lnTo>
                  <a:pt x="42415" y="56956"/>
                </a:lnTo>
                <a:lnTo>
                  <a:pt x="42637" y="57319"/>
                </a:lnTo>
                <a:lnTo>
                  <a:pt x="42859" y="57662"/>
                </a:lnTo>
                <a:lnTo>
                  <a:pt x="43081" y="58005"/>
                </a:lnTo>
                <a:lnTo>
                  <a:pt x="43343" y="58328"/>
                </a:lnTo>
                <a:lnTo>
                  <a:pt x="43585" y="58630"/>
                </a:lnTo>
                <a:lnTo>
                  <a:pt x="43847" y="58933"/>
                </a:lnTo>
                <a:lnTo>
                  <a:pt x="44129" y="59215"/>
                </a:lnTo>
                <a:lnTo>
                  <a:pt x="44412" y="59498"/>
                </a:lnTo>
                <a:lnTo>
                  <a:pt x="44714" y="59740"/>
                </a:lnTo>
                <a:lnTo>
                  <a:pt x="45017" y="59982"/>
                </a:lnTo>
                <a:lnTo>
                  <a:pt x="45360" y="60203"/>
                </a:lnTo>
                <a:lnTo>
                  <a:pt x="45682" y="60425"/>
                </a:lnTo>
                <a:lnTo>
                  <a:pt x="46045" y="60607"/>
                </a:lnTo>
                <a:lnTo>
                  <a:pt x="46408" y="60768"/>
                </a:lnTo>
                <a:lnTo>
                  <a:pt x="46771" y="60930"/>
                </a:lnTo>
                <a:lnTo>
                  <a:pt x="47175" y="61051"/>
                </a:lnTo>
                <a:lnTo>
                  <a:pt x="47598" y="61172"/>
                </a:lnTo>
                <a:lnTo>
                  <a:pt x="48042" y="61252"/>
                </a:lnTo>
                <a:lnTo>
                  <a:pt x="48486" y="61313"/>
                </a:lnTo>
                <a:lnTo>
                  <a:pt x="48929" y="61333"/>
                </a:lnTo>
                <a:lnTo>
                  <a:pt x="49393" y="61333"/>
                </a:lnTo>
                <a:lnTo>
                  <a:pt x="49837" y="61293"/>
                </a:lnTo>
                <a:lnTo>
                  <a:pt x="50281" y="61252"/>
                </a:lnTo>
                <a:lnTo>
                  <a:pt x="50725" y="61172"/>
                </a:lnTo>
                <a:lnTo>
                  <a:pt x="51168" y="61071"/>
                </a:lnTo>
                <a:lnTo>
                  <a:pt x="51612" y="60950"/>
                </a:lnTo>
                <a:lnTo>
                  <a:pt x="52056" y="60809"/>
                </a:lnTo>
                <a:lnTo>
                  <a:pt x="52479" y="60647"/>
                </a:lnTo>
                <a:lnTo>
                  <a:pt x="52903" y="60466"/>
                </a:lnTo>
                <a:lnTo>
                  <a:pt x="53306" y="60264"/>
                </a:lnTo>
                <a:lnTo>
                  <a:pt x="53709" y="60042"/>
                </a:lnTo>
                <a:lnTo>
                  <a:pt x="54093" y="59800"/>
                </a:lnTo>
                <a:lnTo>
                  <a:pt x="54718" y="59397"/>
                </a:lnTo>
                <a:lnTo>
                  <a:pt x="55303" y="58933"/>
                </a:lnTo>
                <a:lnTo>
                  <a:pt x="55847" y="58449"/>
                </a:lnTo>
                <a:lnTo>
                  <a:pt x="56372" y="57945"/>
                </a:lnTo>
                <a:lnTo>
                  <a:pt x="56876" y="57400"/>
                </a:lnTo>
                <a:lnTo>
                  <a:pt x="57360" y="56835"/>
                </a:lnTo>
                <a:lnTo>
                  <a:pt x="57804" y="56230"/>
                </a:lnTo>
                <a:lnTo>
                  <a:pt x="58207" y="55625"/>
                </a:lnTo>
                <a:lnTo>
                  <a:pt x="58590" y="54980"/>
                </a:lnTo>
                <a:lnTo>
                  <a:pt x="58953" y="54334"/>
                </a:lnTo>
                <a:lnTo>
                  <a:pt x="59296" y="53649"/>
                </a:lnTo>
                <a:lnTo>
                  <a:pt x="59599" y="52983"/>
                </a:lnTo>
                <a:lnTo>
                  <a:pt x="59881" y="52277"/>
                </a:lnTo>
                <a:lnTo>
                  <a:pt x="60143" y="51571"/>
                </a:lnTo>
                <a:lnTo>
                  <a:pt x="60365" y="50865"/>
                </a:lnTo>
                <a:lnTo>
                  <a:pt x="60567" y="50139"/>
                </a:lnTo>
                <a:lnTo>
                  <a:pt x="60728" y="49413"/>
                </a:lnTo>
                <a:lnTo>
                  <a:pt x="60890" y="48687"/>
                </a:lnTo>
                <a:lnTo>
                  <a:pt x="61031" y="47961"/>
                </a:lnTo>
                <a:lnTo>
                  <a:pt x="61132" y="47235"/>
                </a:lnTo>
                <a:lnTo>
                  <a:pt x="61232" y="46489"/>
                </a:lnTo>
                <a:lnTo>
                  <a:pt x="61313" y="45763"/>
                </a:lnTo>
                <a:lnTo>
                  <a:pt x="61374" y="45016"/>
                </a:lnTo>
                <a:lnTo>
                  <a:pt x="61434" y="44270"/>
                </a:lnTo>
                <a:lnTo>
                  <a:pt x="61495" y="42778"/>
                </a:lnTo>
                <a:lnTo>
                  <a:pt x="61535" y="41285"/>
                </a:lnTo>
                <a:lnTo>
                  <a:pt x="61535" y="39793"/>
                </a:lnTo>
                <a:lnTo>
                  <a:pt x="61515" y="38300"/>
                </a:lnTo>
                <a:lnTo>
                  <a:pt x="61495" y="36485"/>
                </a:lnTo>
                <a:lnTo>
                  <a:pt x="61434" y="34670"/>
                </a:lnTo>
                <a:lnTo>
                  <a:pt x="61353" y="32835"/>
                </a:lnTo>
                <a:lnTo>
                  <a:pt x="61232" y="30979"/>
                </a:lnTo>
                <a:lnTo>
                  <a:pt x="61172" y="30071"/>
                </a:lnTo>
                <a:lnTo>
                  <a:pt x="61071" y="29144"/>
                </a:lnTo>
                <a:lnTo>
                  <a:pt x="60970" y="28236"/>
                </a:lnTo>
                <a:lnTo>
                  <a:pt x="60849" y="27329"/>
                </a:lnTo>
                <a:lnTo>
                  <a:pt x="60728" y="26421"/>
                </a:lnTo>
                <a:lnTo>
                  <a:pt x="60567" y="25534"/>
                </a:lnTo>
                <a:lnTo>
                  <a:pt x="60405" y="24626"/>
                </a:lnTo>
                <a:lnTo>
                  <a:pt x="60224" y="23739"/>
                </a:lnTo>
                <a:lnTo>
                  <a:pt x="60022" y="22871"/>
                </a:lnTo>
                <a:lnTo>
                  <a:pt x="59800" y="22004"/>
                </a:lnTo>
                <a:lnTo>
                  <a:pt x="59558" y="21137"/>
                </a:lnTo>
                <a:lnTo>
                  <a:pt x="59296" y="20290"/>
                </a:lnTo>
                <a:lnTo>
                  <a:pt x="58994" y="19443"/>
                </a:lnTo>
                <a:lnTo>
                  <a:pt x="58691" y="18616"/>
                </a:lnTo>
                <a:lnTo>
                  <a:pt x="58348" y="17809"/>
                </a:lnTo>
                <a:lnTo>
                  <a:pt x="57985" y="17002"/>
                </a:lnTo>
                <a:lnTo>
                  <a:pt x="57582" y="16216"/>
                </a:lnTo>
                <a:lnTo>
                  <a:pt x="57158" y="15449"/>
                </a:lnTo>
                <a:lnTo>
                  <a:pt x="56715" y="14703"/>
                </a:lnTo>
                <a:lnTo>
                  <a:pt x="56231" y="13957"/>
                </a:lnTo>
                <a:lnTo>
                  <a:pt x="55726" y="13251"/>
                </a:lnTo>
                <a:lnTo>
                  <a:pt x="55182" y="12545"/>
                </a:lnTo>
                <a:lnTo>
                  <a:pt x="54617" y="11859"/>
                </a:lnTo>
                <a:lnTo>
                  <a:pt x="53992" y="11214"/>
                </a:lnTo>
                <a:lnTo>
                  <a:pt x="53609" y="10831"/>
                </a:lnTo>
                <a:lnTo>
                  <a:pt x="53225" y="10447"/>
                </a:lnTo>
                <a:lnTo>
                  <a:pt x="52822" y="10084"/>
                </a:lnTo>
                <a:lnTo>
                  <a:pt x="52419" y="9741"/>
                </a:lnTo>
                <a:lnTo>
                  <a:pt x="51995" y="9399"/>
                </a:lnTo>
                <a:lnTo>
                  <a:pt x="51572" y="9056"/>
                </a:lnTo>
                <a:lnTo>
                  <a:pt x="50704" y="8431"/>
                </a:lnTo>
                <a:lnTo>
                  <a:pt x="49817" y="7825"/>
                </a:lnTo>
                <a:lnTo>
                  <a:pt x="48889" y="7261"/>
                </a:lnTo>
                <a:lnTo>
                  <a:pt x="47941" y="6736"/>
                </a:lnTo>
                <a:lnTo>
                  <a:pt x="46973" y="6232"/>
                </a:lnTo>
                <a:lnTo>
                  <a:pt x="46005" y="5768"/>
                </a:lnTo>
                <a:lnTo>
                  <a:pt x="44997" y="5304"/>
                </a:lnTo>
                <a:lnTo>
                  <a:pt x="44008" y="4881"/>
                </a:lnTo>
                <a:lnTo>
                  <a:pt x="42980" y="4457"/>
                </a:lnTo>
                <a:lnTo>
                  <a:pt x="41971" y="4074"/>
                </a:lnTo>
                <a:lnTo>
                  <a:pt x="40943" y="3691"/>
                </a:lnTo>
                <a:lnTo>
                  <a:pt x="38885" y="2945"/>
                </a:lnTo>
                <a:lnTo>
                  <a:pt x="37111" y="2340"/>
                </a:lnTo>
                <a:lnTo>
                  <a:pt x="35336" y="1755"/>
                </a:lnTo>
                <a:lnTo>
                  <a:pt x="34448" y="1492"/>
                </a:lnTo>
                <a:lnTo>
                  <a:pt x="33541" y="1230"/>
                </a:lnTo>
                <a:lnTo>
                  <a:pt x="32633" y="988"/>
                </a:lnTo>
                <a:lnTo>
                  <a:pt x="31726" y="766"/>
                </a:lnTo>
                <a:lnTo>
                  <a:pt x="30818" y="565"/>
                </a:lnTo>
                <a:lnTo>
                  <a:pt x="29910" y="383"/>
                </a:lnTo>
                <a:lnTo>
                  <a:pt x="29003" y="242"/>
                </a:lnTo>
                <a:lnTo>
                  <a:pt x="28075" y="141"/>
                </a:lnTo>
                <a:lnTo>
                  <a:pt x="27167" y="61"/>
                </a:lnTo>
                <a:lnTo>
                  <a:pt x="26240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2" name="Google Shape;1412;p23"/>
          <p:cNvSpPr txBox="1">
            <a:spLocks noGrp="1"/>
          </p:cNvSpPr>
          <p:nvPr>
            <p:ph type="title"/>
          </p:nvPr>
        </p:nvSpPr>
        <p:spPr>
          <a:xfrm>
            <a:off x="4381100" y="2087900"/>
            <a:ext cx="3842700" cy="124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5000">
                <a:solidFill>
                  <a:schemeClr val="lt1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413" name="Google Shape;1413;p23"/>
          <p:cNvSpPr txBox="1">
            <a:spLocks noGrp="1"/>
          </p:cNvSpPr>
          <p:nvPr>
            <p:ph type="title" idx="2" hasCustomPrompt="1"/>
          </p:nvPr>
        </p:nvSpPr>
        <p:spPr>
          <a:xfrm>
            <a:off x="7194588" y="806900"/>
            <a:ext cx="1008300" cy="8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5000">
                <a:solidFill>
                  <a:schemeClr val="accent6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414" name="Google Shape;1414;p23"/>
          <p:cNvSpPr txBox="1">
            <a:spLocks noGrp="1"/>
          </p:cNvSpPr>
          <p:nvPr>
            <p:ph type="subTitle" idx="1"/>
          </p:nvPr>
        </p:nvSpPr>
        <p:spPr>
          <a:xfrm>
            <a:off x="5667250" y="3636502"/>
            <a:ext cx="2556600" cy="53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15" name="Google Shape;1415;p23"/>
          <p:cNvSpPr/>
          <p:nvPr/>
        </p:nvSpPr>
        <p:spPr>
          <a:xfrm>
            <a:off x="5488900" y="4561775"/>
            <a:ext cx="2556600" cy="1482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6" name="Google Shape;1416;p23"/>
          <p:cNvSpPr/>
          <p:nvPr/>
        </p:nvSpPr>
        <p:spPr>
          <a:xfrm rot="-275769">
            <a:off x="-589887" y="2863602"/>
            <a:ext cx="2475700" cy="3341850"/>
          </a:xfrm>
          <a:custGeom>
            <a:avLst/>
            <a:gdLst/>
            <a:ahLst/>
            <a:cxnLst/>
            <a:rect l="l" t="t" r="r" b="b"/>
            <a:pathLst>
              <a:path w="42254" h="57037" extrusionOk="0">
                <a:moveTo>
                  <a:pt x="6515" y="0"/>
                </a:moveTo>
                <a:lnTo>
                  <a:pt x="5507" y="20"/>
                </a:lnTo>
                <a:lnTo>
                  <a:pt x="4498" y="61"/>
                </a:lnTo>
                <a:lnTo>
                  <a:pt x="3470" y="141"/>
                </a:lnTo>
                <a:lnTo>
                  <a:pt x="2441" y="262"/>
                </a:lnTo>
                <a:lnTo>
                  <a:pt x="1432" y="383"/>
                </a:lnTo>
                <a:lnTo>
                  <a:pt x="1291" y="5869"/>
                </a:lnTo>
                <a:lnTo>
                  <a:pt x="1110" y="11375"/>
                </a:lnTo>
                <a:lnTo>
                  <a:pt x="747" y="22347"/>
                </a:lnTo>
                <a:lnTo>
                  <a:pt x="626" y="25957"/>
                </a:lnTo>
                <a:lnTo>
                  <a:pt x="525" y="29547"/>
                </a:lnTo>
                <a:lnTo>
                  <a:pt x="444" y="33137"/>
                </a:lnTo>
                <a:lnTo>
                  <a:pt x="404" y="36747"/>
                </a:lnTo>
                <a:lnTo>
                  <a:pt x="364" y="40257"/>
                </a:lnTo>
                <a:lnTo>
                  <a:pt x="343" y="43746"/>
                </a:lnTo>
                <a:lnTo>
                  <a:pt x="303" y="47255"/>
                </a:lnTo>
                <a:lnTo>
                  <a:pt x="222" y="50765"/>
                </a:lnTo>
                <a:lnTo>
                  <a:pt x="182" y="51672"/>
                </a:lnTo>
                <a:lnTo>
                  <a:pt x="122" y="52600"/>
                </a:lnTo>
                <a:lnTo>
                  <a:pt x="41" y="53507"/>
                </a:lnTo>
                <a:lnTo>
                  <a:pt x="0" y="54415"/>
                </a:lnTo>
                <a:lnTo>
                  <a:pt x="0" y="54859"/>
                </a:lnTo>
                <a:lnTo>
                  <a:pt x="0" y="55303"/>
                </a:lnTo>
                <a:lnTo>
                  <a:pt x="21" y="55524"/>
                </a:lnTo>
                <a:lnTo>
                  <a:pt x="41" y="55746"/>
                </a:lnTo>
                <a:lnTo>
                  <a:pt x="101" y="55968"/>
                </a:lnTo>
                <a:lnTo>
                  <a:pt x="142" y="56170"/>
                </a:lnTo>
                <a:lnTo>
                  <a:pt x="182" y="56271"/>
                </a:lnTo>
                <a:lnTo>
                  <a:pt x="243" y="56351"/>
                </a:lnTo>
                <a:lnTo>
                  <a:pt x="303" y="56432"/>
                </a:lnTo>
                <a:lnTo>
                  <a:pt x="384" y="56492"/>
                </a:lnTo>
                <a:lnTo>
                  <a:pt x="565" y="56593"/>
                </a:lnTo>
                <a:lnTo>
                  <a:pt x="807" y="56674"/>
                </a:lnTo>
                <a:lnTo>
                  <a:pt x="1231" y="56815"/>
                </a:lnTo>
                <a:lnTo>
                  <a:pt x="1674" y="56896"/>
                </a:lnTo>
                <a:lnTo>
                  <a:pt x="2118" y="56977"/>
                </a:lnTo>
                <a:lnTo>
                  <a:pt x="2582" y="57017"/>
                </a:lnTo>
                <a:lnTo>
                  <a:pt x="3046" y="57017"/>
                </a:lnTo>
                <a:lnTo>
                  <a:pt x="3490" y="57037"/>
                </a:lnTo>
                <a:lnTo>
                  <a:pt x="4397" y="57017"/>
                </a:lnTo>
                <a:lnTo>
                  <a:pt x="5446" y="56977"/>
                </a:lnTo>
                <a:lnTo>
                  <a:pt x="6495" y="56916"/>
                </a:lnTo>
                <a:lnTo>
                  <a:pt x="7544" y="56835"/>
                </a:lnTo>
                <a:lnTo>
                  <a:pt x="8613" y="56755"/>
                </a:lnTo>
                <a:lnTo>
                  <a:pt x="10125" y="56593"/>
                </a:lnTo>
                <a:lnTo>
                  <a:pt x="10892" y="56533"/>
                </a:lnTo>
                <a:lnTo>
                  <a:pt x="11638" y="56513"/>
                </a:lnTo>
                <a:lnTo>
                  <a:pt x="42254" y="56513"/>
                </a:lnTo>
                <a:lnTo>
                  <a:pt x="42214" y="55988"/>
                </a:lnTo>
                <a:lnTo>
                  <a:pt x="42133" y="55484"/>
                </a:lnTo>
                <a:lnTo>
                  <a:pt x="42052" y="54960"/>
                </a:lnTo>
                <a:lnTo>
                  <a:pt x="41911" y="54455"/>
                </a:lnTo>
                <a:lnTo>
                  <a:pt x="41750" y="53971"/>
                </a:lnTo>
                <a:lnTo>
                  <a:pt x="41568" y="53467"/>
                </a:lnTo>
                <a:lnTo>
                  <a:pt x="41346" y="52983"/>
                </a:lnTo>
                <a:lnTo>
                  <a:pt x="41104" y="52499"/>
                </a:lnTo>
                <a:lnTo>
                  <a:pt x="40741" y="51914"/>
                </a:lnTo>
                <a:lnTo>
                  <a:pt x="40338" y="51329"/>
                </a:lnTo>
                <a:lnTo>
                  <a:pt x="39914" y="50765"/>
                </a:lnTo>
                <a:lnTo>
                  <a:pt x="39471" y="50220"/>
                </a:lnTo>
                <a:lnTo>
                  <a:pt x="38523" y="49131"/>
                </a:lnTo>
                <a:lnTo>
                  <a:pt x="37595" y="48062"/>
                </a:lnTo>
                <a:lnTo>
                  <a:pt x="37151" y="47517"/>
                </a:lnTo>
                <a:lnTo>
                  <a:pt x="36728" y="46953"/>
                </a:lnTo>
                <a:lnTo>
                  <a:pt x="36344" y="46388"/>
                </a:lnTo>
                <a:lnTo>
                  <a:pt x="36163" y="46106"/>
                </a:lnTo>
                <a:lnTo>
                  <a:pt x="36002" y="45803"/>
                </a:lnTo>
                <a:lnTo>
                  <a:pt x="35860" y="45501"/>
                </a:lnTo>
                <a:lnTo>
                  <a:pt x="35719" y="45198"/>
                </a:lnTo>
                <a:lnTo>
                  <a:pt x="35598" y="44895"/>
                </a:lnTo>
                <a:lnTo>
                  <a:pt x="35477" y="44593"/>
                </a:lnTo>
                <a:lnTo>
                  <a:pt x="35376" y="44270"/>
                </a:lnTo>
                <a:lnTo>
                  <a:pt x="35316" y="43927"/>
                </a:lnTo>
                <a:lnTo>
                  <a:pt x="35255" y="43605"/>
                </a:lnTo>
                <a:lnTo>
                  <a:pt x="35215" y="43262"/>
                </a:lnTo>
                <a:lnTo>
                  <a:pt x="35195" y="42979"/>
                </a:lnTo>
                <a:lnTo>
                  <a:pt x="35195" y="42717"/>
                </a:lnTo>
                <a:lnTo>
                  <a:pt x="35215" y="42173"/>
                </a:lnTo>
                <a:lnTo>
                  <a:pt x="35296" y="41628"/>
                </a:lnTo>
                <a:lnTo>
                  <a:pt x="35397" y="41084"/>
                </a:lnTo>
                <a:lnTo>
                  <a:pt x="35538" y="40539"/>
                </a:lnTo>
                <a:lnTo>
                  <a:pt x="35679" y="40015"/>
                </a:lnTo>
                <a:lnTo>
                  <a:pt x="36022" y="38946"/>
                </a:lnTo>
                <a:lnTo>
                  <a:pt x="36344" y="37857"/>
                </a:lnTo>
                <a:lnTo>
                  <a:pt x="36486" y="37332"/>
                </a:lnTo>
                <a:lnTo>
                  <a:pt x="36607" y="36788"/>
                </a:lnTo>
                <a:lnTo>
                  <a:pt x="36687" y="36263"/>
                </a:lnTo>
                <a:lnTo>
                  <a:pt x="36728" y="35719"/>
                </a:lnTo>
                <a:lnTo>
                  <a:pt x="36748" y="35436"/>
                </a:lnTo>
                <a:lnTo>
                  <a:pt x="36748" y="35174"/>
                </a:lnTo>
                <a:lnTo>
                  <a:pt x="36728" y="34892"/>
                </a:lnTo>
                <a:lnTo>
                  <a:pt x="36687" y="34630"/>
                </a:lnTo>
                <a:lnTo>
                  <a:pt x="36647" y="34367"/>
                </a:lnTo>
                <a:lnTo>
                  <a:pt x="36586" y="34085"/>
                </a:lnTo>
                <a:lnTo>
                  <a:pt x="36526" y="33843"/>
                </a:lnTo>
                <a:lnTo>
                  <a:pt x="36445" y="33581"/>
                </a:lnTo>
                <a:lnTo>
                  <a:pt x="36344" y="33339"/>
                </a:lnTo>
                <a:lnTo>
                  <a:pt x="36244" y="33097"/>
                </a:lnTo>
                <a:lnTo>
                  <a:pt x="36002" y="32633"/>
                </a:lnTo>
                <a:lnTo>
                  <a:pt x="35719" y="32169"/>
                </a:lnTo>
                <a:lnTo>
                  <a:pt x="35397" y="31746"/>
                </a:lnTo>
                <a:lnTo>
                  <a:pt x="35034" y="31342"/>
                </a:lnTo>
                <a:lnTo>
                  <a:pt x="34650" y="30959"/>
                </a:lnTo>
                <a:lnTo>
                  <a:pt x="34227" y="30596"/>
                </a:lnTo>
                <a:lnTo>
                  <a:pt x="33803" y="30253"/>
                </a:lnTo>
                <a:lnTo>
                  <a:pt x="33339" y="29930"/>
                </a:lnTo>
                <a:lnTo>
                  <a:pt x="32875" y="29608"/>
                </a:lnTo>
                <a:lnTo>
                  <a:pt x="32371" y="29325"/>
                </a:lnTo>
                <a:lnTo>
                  <a:pt x="31887" y="29063"/>
                </a:lnTo>
                <a:lnTo>
                  <a:pt x="31383" y="28821"/>
                </a:lnTo>
                <a:lnTo>
                  <a:pt x="30879" y="28599"/>
                </a:lnTo>
                <a:lnTo>
                  <a:pt x="29870" y="28176"/>
                </a:lnTo>
                <a:lnTo>
                  <a:pt x="28842" y="27772"/>
                </a:lnTo>
                <a:lnTo>
                  <a:pt x="27793" y="27369"/>
                </a:lnTo>
                <a:lnTo>
                  <a:pt x="26785" y="26925"/>
                </a:lnTo>
                <a:lnTo>
                  <a:pt x="26280" y="26703"/>
                </a:lnTo>
                <a:lnTo>
                  <a:pt x="25796" y="26461"/>
                </a:lnTo>
                <a:lnTo>
                  <a:pt x="25312" y="26199"/>
                </a:lnTo>
                <a:lnTo>
                  <a:pt x="24848" y="25937"/>
                </a:lnTo>
                <a:lnTo>
                  <a:pt x="24384" y="25634"/>
                </a:lnTo>
                <a:lnTo>
                  <a:pt x="23941" y="25332"/>
                </a:lnTo>
                <a:lnTo>
                  <a:pt x="23517" y="24989"/>
                </a:lnTo>
                <a:lnTo>
                  <a:pt x="23114" y="24626"/>
                </a:lnTo>
                <a:lnTo>
                  <a:pt x="22872" y="24364"/>
                </a:lnTo>
                <a:lnTo>
                  <a:pt x="22650" y="24122"/>
                </a:lnTo>
                <a:lnTo>
                  <a:pt x="22408" y="23860"/>
                </a:lnTo>
                <a:lnTo>
                  <a:pt x="22206" y="23577"/>
                </a:lnTo>
                <a:lnTo>
                  <a:pt x="22005" y="23315"/>
                </a:lnTo>
                <a:lnTo>
                  <a:pt x="21823" y="23033"/>
                </a:lnTo>
                <a:lnTo>
                  <a:pt x="21480" y="22448"/>
                </a:lnTo>
                <a:lnTo>
                  <a:pt x="21157" y="21843"/>
                </a:lnTo>
                <a:lnTo>
                  <a:pt x="20895" y="21217"/>
                </a:lnTo>
                <a:lnTo>
                  <a:pt x="20653" y="20592"/>
                </a:lnTo>
                <a:lnTo>
                  <a:pt x="20431" y="19927"/>
                </a:lnTo>
                <a:lnTo>
                  <a:pt x="20250" y="19261"/>
                </a:lnTo>
                <a:lnTo>
                  <a:pt x="20089" y="18575"/>
                </a:lnTo>
                <a:lnTo>
                  <a:pt x="19947" y="17869"/>
                </a:lnTo>
                <a:lnTo>
                  <a:pt x="19826" y="17164"/>
                </a:lnTo>
                <a:lnTo>
                  <a:pt x="19725" y="16458"/>
                </a:lnTo>
                <a:lnTo>
                  <a:pt x="19625" y="15732"/>
                </a:lnTo>
                <a:lnTo>
                  <a:pt x="19443" y="14279"/>
                </a:lnTo>
                <a:lnTo>
                  <a:pt x="19282" y="12807"/>
                </a:lnTo>
                <a:lnTo>
                  <a:pt x="19080" y="11375"/>
                </a:lnTo>
                <a:lnTo>
                  <a:pt x="18979" y="10649"/>
                </a:lnTo>
                <a:lnTo>
                  <a:pt x="18838" y="9943"/>
                </a:lnTo>
                <a:lnTo>
                  <a:pt x="18697" y="9237"/>
                </a:lnTo>
                <a:lnTo>
                  <a:pt x="18536" y="8552"/>
                </a:lnTo>
                <a:lnTo>
                  <a:pt x="18354" y="7866"/>
                </a:lnTo>
                <a:lnTo>
                  <a:pt x="18132" y="7200"/>
                </a:lnTo>
                <a:lnTo>
                  <a:pt x="17890" y="6555"/>
                </a:lnTo>
                <a:lnTo>
                  <a:pt x="17608" y="5930"/>
                </a:lnTo>
                <a:lnTo>
                  <a:pt x="17305" y="5304"/>
                </a:lnTo>
                <a:lnTo>
                  <a:pt x="16942" y="4720"/>
                </a:lnTo>
                <a:lnTo>
                  <a:pt x="16761" y="4437"/>
                </a:lnTo>
                <a:lnTo>
                  <a:pt x="16559" y="4155"/>
                </a:lnTo>
                <a:lnTo>
                  <a:pt x="16337" y="3872"/>
                </a:lnTo>
                <a:lnTo>
                  <a:pt x="16115" y="3610"/>
                </a:lnTo>
                <a:lnTo>
                  <a:pt x="15772" y="3247"/>
                </a:lnTo>
                <a:lnTo>
                  <a:pt x="15430" y="2904"/>
                </a:lnTo>
                <a:lnTo>
                  <a:pt x="15067" y="2602"/>
                </a:lnTo>
                <a:lnTo>
                  <a:pt x="14703" y="2299"/>
                </a:lnTo>
                <a:lnTo>
                  <a:pt x="14320" y="2037"/>
                </a:lnTo>
                <a:lnTo>
                  <a:pt x="13937" y="1775"/>
                </a:lnTo>
                <a:lnTo>
                  <a:pt x="13534" y="1553"/>
                </a:lnTo>
                <a:lnTo>
                  <a:pt x="13110" y="1331"/>
                </a:lnTo>
                <a:lnTo>
                  <a:pt x="12687" y="1129"/>
                </a:lnTo>
                <a:lnTo>
                  <a:pt x="12263" y="948"/>
                </a:lnTo>
                <a:lnTo>
                  <a:pt x="11819" y="807"/>
                </a:lnTo>
                <a:lnTo>
                  <a:pt x="11355" y="645"/>
                </a:lnTo>
                <a:lnTo>
                  <a:pt x="10912" y="524"/>
                </a:lnTo>
                <a:lnTo>
                  <a:pt x="10448" y="403"/>
                </a:lnTo>
                <a:lnTo>
                  <a:pt x="9964" y="323"/>
                </a:lnTo>
                <a:lnTo>
                  <a:pt x="9500" y="222"/>
                </a:lnTo>
                <a:lnTo>
                  <a:pt x="9016" y="161"/>
                </a:lnTo>
                <a:lnTo>
                  <a:pt x="8512" y="101"/>
                </a:lnTo>
                <a:lnTo>
                  <a:pt x="8028" y="61"/>
                </a:lnTo>
                <a:lnTo>
                  <a:pt x="7523" y="40"/>
                </a:lnTo>
                <a:lnTo>
                  <a:pt x="6515" y="0"/>
                </a:lnTo>
                <a:close/>
              </a:path>
            </a:pathLst>
          </a:custGeom>
          <a:solidFill>
            <a:srgbClr val="FFE2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17" name="Google Shape;1417;p23"/>
          <p:cNvGrpSpPr/>
          <p:nvPr/>
        </p:nvGrpSpPr>
        <p:grpSpPr>
          <a:xfrm rot="5400000" flipH="1">
            <a:off x="7699816" y="3721896"/>
            <a:ext cx="970042" cy="1918341"/>
            <a:chOff x="961675" y="1958725"/>
            <a:chExt cx="563225" cy="1113825"/>
          </a:xfrm>
        </p:grpSpPr>
        <p:sp>
          <p:nvSpPr>
            <p:cNvPr id="1418" name="Google Shape;1418;p23"/>
            <p:cNvSpPr/>
            <p:nvPr/>
          </p:nvSpPr>
          <p:spPr>
            <a:xfrm>
              <a:off x="961675" y="1958725"/>
              <a:ext cx="284400" cy="1113825"/>
            </a:xfrm>
            <a:custGeom>
              <a:avLst/>
              <a:gdLst/>
              <a:ahLst/>
              <a:cxnLst/>
              <a:rect l="l" t="t" r="r" b="b"/>
              <a:pathLst>
                <a:path w="11376" h="44553" extrusionOk="0">
                  <a:moveTo>
                    <a:pt x="0" y="0"/>
                  </a:moveTo>
                  <a:lnTo>
                    <a:pt x="0" y="44553"/>
                  </a:lnTo>
                  <a:lnTo>
                    <a:pt x="645" y="44392"/>
                  </a:lnTo>
                  <a:lnTo>
                    <a:pt x="1251" y="44210"/>
                  </a:lnTo>
                  <a:lnTo>
                    <a:pt x="1835" y="43988"/>
                  </a:lnTo>
                  <a:lnTo>
                    <a:pt x="2400" y="43766"/>
                  </a:lnTo>
                  <a:lnTo>
                    <a:pt x="2925" y="43504"/>
                  </a:lnTo>
                  <a:lnTo>
                    <a:pt x="3429" y="43202"/>
                  </a:lnTo>
                  <a:lnTo>
                    <a:pt x="3913" y="42899"/>
                  </a:lnTo>
                  <a:lnTo>
                    <a:pt x="4357" y="42556"/>
                  </a:lnTo>
                  <a:lnTo>
                    <a:pt x="4800" y="42213"/>
                  </a:lnTo>
                  <a:lnTo>
                    <a:pt x="5204" y="41830"/>
                  </a:lnTo>
                  <a:lnTo>
                    <a:pt x="5567" y="41427"/>
                  </a:lnTo>
                  <a:lnTo>
                    <a:pt x="5930" y="41023"/>
                  </a:lnTo>
                  <a:lnTo>
                    <a:pt x="6252" y="40580"/>
                  </a:lnTo>
                  <a:lnTo>
                    <a:pt x="6555" y="40136"/>
                  </a:lnTo>
                  <a:lnTo>
                    <a:pt x="6837" y="39692"/>
                  </a:lnTo>
                  <a:lnTo>
                    <a:pt x="7099" y="39208"/>
                  </a:lnTo>
                  <a:lnTo>
                    <a:pt x="7341" y="38724"/>
                  </a:lnTo>
                  <a:lnTo>
                    <a:pt x="7563" y="38220"/>
                  </a:lnTo>
                  <a:lnTo>
                    <a:pt x="7745" y="37716"/>
                  </a:lnTo>
                  <a:lnTo>
                    <a:pt x="7926" y="37212"/>
                  </a:lnTo>
                  <a:lnTo>
                    <a:pt x="8068" y="36687"/>
                  </a:lnTo>
                  <a:lnTo>
                    <a:pt x="8189" y="36163"/>
                  </a:lnTo>
                  <a:lnTo>
                    <a:pt x="8310" y="35618"/>
                  </a:lnTo>
                  <a:lnTo>
                    <a:pt x="8390" y="35094"/>
                  </a:lnTo>
                  <a:lnTo>
                    <a:pt x="8451" y="34549"/>
                  </a:lnTo>
                  <a:lnTo>
                    <a:pt x="8491" y="34005"/>
                  </a:lnTo>
                  <a:lnTo>
                    <a:pt x="8531" y="33460"/>
                  </a:lnTo>
                  <a:lnTo>
                    <a:pt x="8531" y="32916"/>
                  </a:lnTo>
                  <a:lnTo>
                    <a:pt x="8511" y="32391"/>
                  </a:lnTo>
                  <a:lnTo>
                    <a:pt x="8491" y="31847"/>
                  </a:lnTo>
                  <a:lnTo>
                    <a:pt x="8451" y="31322"/>
                  </a:lnTo>
                  <a:lnTo>
                    <a:pt x="8370" y="30798"/>
                  </a:lnTo>
                  <a:lnTo>
                    <a:pt x="8269" y="30193"/>
                  </a:lnTo>
                  <a:lnTo>
                    <a:pt x="8128" y="29628"/>
                  </a:lnTo>
                  <a:lnTo>
                    <a:pt x="7967" y="29063"/>
                  </a:lnTo>
                  <a:lnTo>
                    <a:pt x="7785" y="28519"/>
                  </a:lnTo>
                  <a:lnTo>
                    <a:pt x="7583" y="27994"/>
                  </a:lnTo>
                  <a:lnTo>
                    <a:pt x="7341" y="27470"/>
                  </a:lnTo>
                  <a:lnTo>
                    <a:pt x="7099" y="26946"/>
                  </a:lnTo>
                  <a:lnTo>
                    <a:pt x="6857" y="26421"/>
                  </a:lnTo>
                  <a:lnTo>
                    <a:pt x="6313" y="25393"/>
                  </a:lnTo>
                  <a:lnTo>
                    <a:pt x="5768" y="24324"/>
                  </a:lnTo>
                  <a:lnTo>
                    <a:pt x="5224" y="23235"/>
                  </a:lnTo>
                  <a:lnTo>
                    <a:pt x="4962" y="22650"/>
                  </a:lnTo>
                  <a:lnTo>
                    <a:pt x="4720" y="22065"/>
                  </a:lnTo>
                  <a:lnTo>
                    <a:pt x="4478" y="21460"/>
                  </a:lnTo>
                  <a:lnTo>
                    <a:pt x="4276" y="20835"/>
                  </a:lnTo>
                  <a:lnTo>
                    <a:pt x="4074" y="20169"/>
                  </a:lnTo>
                  <a:lnTo>
                    <a:pt x="3913" y="19483"/>
                  </a:lnTo>
                  <a:lnTo>
                    <a:pt x="3772" y="18777"/>
                  </a:lnTo>
                  <a:lnTo>
                    <a:pt x="3651" y="18031"/>
                  </a:lnTo>
                  <a:lnTo>
                    <a:pt x="3570" y="17245"/>
                  </a:lnTo>
                  <a:lnTo>
                    <a:pt x="3530" y="16418"/>
                  </a:lnTo>
                  <a:lnTo>
                    <a:pt x="3530" y="15550"/>
                  </a:lnTo>
                  <a:lnTo>
                    <a:pt x="3570" y="14643"/>
                  </a:lnTo>
                  <a:lnTo>
                    <a:pt x="3651" y="13695"/>
                  </a:lnTo>
                  <a:lnTo>
                    <a:pt x="3772" y="12686"/>
                  </a:lnTo>
                  <a:lnTo>
                    <a:pt x="3953" y="11638"/>
                  </a:lnTo>
                  <a:lnTo>
                    <a:pt x="4195" y="10528"/>
                  </a:lnTo>
                  <a:lnTo>
                    <a:pt x="4478" y="9379"/>
                  </a:lnTo>
                  <a:lnTo>
                    <a:pt x="4841" y="8149"/>
                  </a:lnTo>
                  <a:lnTo>
                    <a:pt x="5083" y="7463"/>
                  </a:lnTo>
                  <a:lnTo>
                    <a:pt x="5345" y="6777"/>
                  </a:lnTo>
                  <a:lnTo>
                    <a:pt x="5627" y="6132"/>
                  </a:lnTo>
                  <a:lnTo>
                    <a:pt x="5950" y="5506"/>
                  </a:lnTo>
                  <a:lnTo>
                    <a:pt x="6293" y="4922"/>
                  </a:lnTo>
                  <a:lnTo>
                    <a:pt x="6656" y="4357"/>
                  </a:lnTo>
                  <a:lnTo>
                    <a:pt x="7039" y="3812"/>
                  </a:lnTo>
                  <a:lnTo>
                    <a:pt x="7462" y="3308"/>
                  </a:lnTo>
                  <a:lnTo>
                    <a:pt x="7886" y="2804"/>
                  </a:lnTo>
                  <a:lnTo>
                    <a:pt x="8330" y="2340"/>
                  </a:lnTo>
                  <a:lnTo>
                    <a:pt x="8814" y="1896"/>
                  </a:lnTo>
                  <a:lnTo>
                    <a:pt x="9298" y="1473"/>
                  </a:lnTo>
                  <a:lnTo>
                    <a:pt x="9782" y="1069"/>
                  </a:lnTo>
                  <a:lnTo>
                    <a:pt x="10306" y="706"/>
                  </a:lnTo>
                  <a:lnTo>
                    <a:pt x="10831" y="343"/>
                  </a:lnTo>
                  <a:lnTo>
                    <a:pt x="1137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9" name="Google Shape;1419;p23"/>
            <p:cNvSpPr/>
            <p:nvPr/>
          </p:nvSpPr>
          <p:spPr>
            <a:xfrm>
              <a:off x="1145700" y="1958725"/>
              <a:ext cx="379200" cy="552150"/>
            </a:xfrm>
            <a:custGeom>
              <a:avLst/>
              <a:gdLst/>
              <a:ahLst/>
              <a:cxnLst/>
              <a:rect l="l" t="t" r="r" b="b"/>
              <a:pathLst>
                <a:path w="15168" h="22086" extrusionOk="0">
                  <a:moveTo>
                    <a:pt x="7181" y="0"/>
                  </a:moveTo>
                  <a:lnTo>
                    <a:pt x="6475" y="908"/>
                  </a:lnTo>
                  <a:lnTo>
                    <a:pt x="5749" y="1876"/>
                  </a:lnTo>
                  <a:lnTo>
                    <a:pt x="5043" y="2884"/>
                  </a:lnTo>
                  <a:lnTo>
                    <a:pt x="4337" y="3933"/>
                  </a:lnTo>
                  <a:lnTo>
                    <a:pt x="3671" y="5022"/>
                  </a:lnTo>
                  <a:lnTo>
                    <a:pt x="3349" y="5587"/>
                  </a:lnTo>
                  <a:lnTo>
                    <a:pt x="3046" y="6172"/>
                  </a:lnTo>
                  <a:lnTo>
                    <a:pt x="2723" y="6757"/>
                  </a:lnTo>
                  <a:lnTo>
                    <a:pt x="2441" y="7342"/>
                  </a:lnTo>
                  <a:lnTo>
                    <a:pt x="2159" y="7947"/>
                  </a:lnTo>
                  <a:lnTo>
                    <a:pt x="1897" y="8572"/>
                  </a:lnTo>
                  <a:lnTo>
                    <a:pt x="1634" y="9197"/>
                  </a:lnTo>
                  <a:lnTo>
                    <a:pt x="1392" y="9823"/>
                  </a:lnTo>
                  <a:lnTo>
                    <a:pt x="1170" y="10448"/>
                  </a:lnTo>
                  <a:lnTo>
                    <a:pt x="969" y="11093"/>
                  </a:lnTo>
                  <a:lnTo>
                    <a:pt x="767" y="11759"/>
                  </a:lnTo>
                  <a:lnTo>
                    <a:pt x="606" y="12404"/>
                  </a:lnTo>
                  <a:lnTo>
                    <a:pt x="444" y="13070"/>
                  </a:lnTo>
                  <a:lnTo>
                    <a:pt x="323" y="13755"/>
                  </a:lnTo>
                  <a:lnTo>
                    <a:pt x="202" y="14421"/>
                  </a:lnTo>
                  <a:lnTo>
                    <a:pt x="122" y="15107"/>
                  </a:lnTo>
                  <a:lnTo>
                    <a:pt x="61" y="15813"/>
                  </a:lnTo>
                  <a:lnTo>
                    <a:pt x="21" y="16498"/>
                  </a:lnTo>
                  <a:lnTo>
                    <a:pt x="1" y="17204"/>
                  </a:lnTo>
                  <a:lnTo>
                    <a:pt x="21" y="17910"/>
                  </a:lnTo>
                  <a:lnTo>
                    <a:pt x="61" y="18616"/>
                  </a:lnTo>
                  <a:lnTo>
                    <a:pt x="122" y="19322"/>
                  </a:lnTo>
                  <a:lnTo>
                    <a:pt x="202" y="19745"/>
                  </a:lnTo>
                  <a:lnTo>
                    <a:pt x="303" y="20109"/>
                  </a:lnTo>
                  <a:lnTo>
                    <a:pt x="404" y="20451"/>
                  </a:lnTo>
                  <a:lnTo>
                    <a:pt x="505" y="20774"/>
                  </a:lnTo>
                  <a:lnTo>
                    <a:pt x="606" y="21036"/>
                  </a:lnTo>
                  <a:lnTo>
                    <a:pt x="727" y="21278"/>
                  </a:lnTo>
                  <a:lnTo>
                    <a:pt x="828" y="21480"/>
                  </a:lnTo>
                  <a:lnTo>
                    <a:pt x="949" y="21662"/>
                  </a:lnTo>
                  <a:lnTo>
                    <a:pt x="1070" y="21803"/>
                  </a:lnTo>
                  <a:lnTo>
                    <a:pt x="1211" y="21924"/>
                  </a:lnTo>
                  <a:lnTo>
                    <a:pt x="1332" y="22004"/>
                  </a:lnTo>
                  <a:lnTo>
                    <a:pt x="1453" y="22065"/>
                  </a:lnTo>
                  <a:lnTo>
                    <a:pt x="1574" y="22085"/>
                  </a:lnTo>
                  <a:lnTo>
                    <a:pt x="1715" y="22085"/>
                  </a:lnTo>
                  <a:lnTo>
                    <a:pt x="1836" y="22065"/>
                  </a:lnTo>
                  <a:lnTo>
                    <a:pt x="1957" y="22004"/>
                  </a:lnTo>
                  <a:lnTo>
                    <a:pt x="2078" y="21944"/>
                  </a:lnTo>
                  <a:lnTo>
                    <a:pt x="2199" y="21843"/>
                  </a:lnTo>
                  <a:lnTo>
                    <a:pt x="2320" y="21702"/>
                  </a:lnTo>
                  <a:lnTo>
                    <a:pt x="2421" y="21561"/>
                  </a:lnTo>
                  <a:lnTo>
                    <a:pt x="2542" y="21399"/>
                  </a:lnTo>
                  <a:lnTo>
                    <a:pt x="2623" y="21198"/>
                  </a:lnTo>
                  <a:lnTo>
                    <a:pt x="2723" y="20996"/>
                  </a:lnTo>
                  <a:lnTo>
                    <a:pt x="2804" y="20774"/>
                  </a:lnTo>
                  <a:lnTo>
                    <a:pt x="2885" y="20512"/>
                  </a:lnTo>
                  <a:lnTo>
                    <a:pt x="2965" y="20250"/>
                  </a:lnTo>
                  <a:lnTo>
                    <a:pt x="3026" y="19967"/>
                  </a:lnTo>
                  <a:lnTo>
                    <a:pt x="3066" y="19665"/>
                  </a:lnTo>
                  <a:lnTo>
                    <a:pt x="3107" y="19342"/>
                  </a:lnTo>
                  <a:lnTo>
                    <a:pt x="3147" y="19019"/>
                  </a:lnTo>
                  <a:lnTo>
                    <a:pt x="3167" y="18677"/>
                  </a:lnTo>
                  <a:lnTo>
                    <a:pt x="3167" y="18314"/>
                  </a:lnTo>
                  <a:lnTo>
                    <a:pt x="3167" y="17991"/>
                  </a:lnTo>
                  <a:lnTo>
                    <a:pt x="3207" y="17648"/>
                  </a:lnTo>
                  <a:lnTo>
                    <a:pt x="3248" y="17285"/>
                  </a:lnTo>
                  <a:lnTo>
                    <a:pt x="3308" y="16882"/>
                  </a:lnTo>
                  <a:lnTo>
                    <a:pt x="3409" y="16458"/>
                  </a:lnTo>
                  <a:lnTo>
                    <a:pt x="3510" y="15994"/>
                  </a:lnTo>
                  <a:lnTo>
                    <a:pt x="3651" y="15510"/>
                  </a:lnTo>
                  <a:lnTo>
                    <a:pt x="3792" y="15006"/>
                  </a:lnTo>
                  <a:lnTo>
                    <a:pt x="3974" y="14502"/>
                  </a:lnTo>
                  <a:lnTo>
                    <a:pt x="4176" y="13957"/>
                  </a:lnTo>
                  <a:lnTo>
                    <a:pt x="4397" y="13392"/>
                  </a:lnTo>
                  <a:lnTo>
                    <a:pt x="4639" y="12807"/>
                  </a:lnTo>
                  <a:lnTo>
                    <a:pt x="4902" y="12223"/>
                  </a:lnTo>
                  <a:lnTo>
                    <a:pt x="5204" y="11618"/>
                  </a:lnTo>
                  <a:lnTo>
                    <a:pt x="5507" y="10992"/>
                  </a:lnTo>
                  <a:lnTo>
                    <a:pt x="5850" y="10367"/>
                  </a:lnTo>
                  <a:lnTo>
                    <a:pt x="6233" y="9722"/>
                  </a:lnTo>
                  <a:lnTo>
                    <a:pt x="6616" y="9076"/>
                  </a:lnTo>
                  <a:lnTo>
                    <a:pt x="7040" y="8431"/>
                  </a:lnTo>
                  <a:lnTo>
                    <a:pt x="7503" y="7765"/>
                  </a:lnTo>
                  <a:lnTo>
                    <a:pt x="7967" y="7120"/>
                  </a:lnTo>
                  <a:lnTo>
                    <a:pt x="8471" y="6454"/>
                  </a:lnTo>
                  <a:lnTo>
                    <a:pt x="9016" y="5789"/>
                  </a:lnTo>
                  <a:lnTo>
                    <a:pt x="9581" y="5123"/>
                  </a:lnTo>
                  <a:lnTo>
                    <a:pt x="10166" y="4458"/>
                  </a:lnTo>
                  <a:lnTo>
                    <a:pt x="10791" y="3792"/>
                  </a:lnTo>
                  <a:lnTo>
                    <a:pt x="11436" y="3147"/>
                  </a:lnTo>
                  <a:lnTo>
                    <a:pt x="12122" y="2501"/>
                  </a:lnTo>
                  <a:lnTo>
                    <a:pt x="12848" y="1856"/>
                  </a:lnTo>
                  <a:lnTo>
                    <a:pt x="13574" y="1231"/>
                  </a:lnTo>
                  <a:lnTo>
                    <a:pt x="14361" y="605"/>
                  </a:lnTo>
                  <a:lnTo>
                    <a:pt x="1516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20" name="Google Shape;1420;p23"/>
          <p:cNvSpPr/>
          <p:nvPr/>
        </p:nvSpPr>
        <p:spPr>
          <a:xfrm>
            <a:off x="5438040" y="630007"/>
            <a:ext cx="475354" cy="442198"/>
          </a:xfrm>
          <a:custGeom>
            <a:avLst/>
            <a:gdLst/>
            <a:ahLst/>
            <a:cxnLst/>
            <a:rect l="l" t="t" r="r" b="b"/>
            <a:pathLst>
              <a:path w="5524" h="5139" extrusionOk="0">
                <a:moveTo>
                  <a:pt x="3122" y="0"/>
                </a:moveTo>
                <a:lnTo>
                  <a:pt x="2978" y="48"/>
                </a:lnTo>
                <a:lnTo>
                  <a:pt x="2594" y="288"/>
                </a:lnTo>
                <a:lnTo>
                  <a:pt x="2258" y="576"/>
                </a:lnTo>
                <a:lnTo>
                  <a:pt x="2018" y="817"/>
                </a:lnTo>
                <a:lnTo>
                  <a:pt x="2018" y="865"/>
                </a:lnTo>
                <a:lnTo>
                  <a:pt x="2066" y="913"/>
                </a:lnTo>
                <a:lnTo>
                  <a:pt x="2210" y="1057"/>
                </a:lnTo>
                <a:lnTo>
                  <a:pt x="2594" y="1345"/>
                </a:lnTo>
                <a:lnTo>
                  <a:pt x="2738" y="1489"/>
                </a:lnTo>
                <a:lnTo>
                  <a:pt x="2786" y="1585"/>
                </a:lnTo>
                <a:lnTo>
                  <a:pt x="2786" y="1681"/>
                </a:lnTo>
                <a:lnTo>
                  <a:pt x="2786" y="1777"/>
                </a:lnTo>
                <a:lnTo>
                  <a:pt x="2738" y="1873"/>
                </a:lnTo>
                <a:lnTo>
                  <a:pt x="2642" y="1969"/>
                </a:lnTo>
                <a:lnTo>
                  <a:pt x="2498" y="2065"/>
                </a:lnTo>
                <a:lnTo>
                  <a:pt x="2162" y="2209"/>
                </a:lnTo>
                <a:lnTo>
                  <a:pt x="1921" y="2209"/>
                </a:lnTo>
                <a:lnTo>
                  <a:pt x="1777" y="2113"/>
                </a:lnTo>
                <a:lnTo>
                  <a:pt x="1633" y="1969"/>
                </a:lnTo>
                <a:lnTo>
                  <a:pt x="1585" y="1777"/>
                </a:lnTo>
                <a:lnTo>
                  <a:pt x="1537" y="1585"/>
                </a:lnTo>
                <a:lnTo>
                  <a:pt x="1489" y="1393"/>
                </a:lnTo>
                <a:lnTo>
                  <a:pt x="1393" y="1297"/>
                </a:lnTo>
                <a:lnTo>
                  <a:pt x="1297" y="1249"/>
                </a:lnTo>
                <a:lnTo>
                  <a:pt x="1201" y="1249"/>
                </a:lnTo>
                <a:lnTo>
                  <a:pt x="1009" y="1297"/>
                </a:lnTo>
                <a:lnTo>
                  <a:pt x="865" y="1393"/>
                </a:lnTo>
                <a:lnTo>
                  <a:pt x="481" y="1681"/>
                </a:lnTo>
                <a:lnTo>
                  <a:pt x="337" y="1825"/>
                </a:lnTo>
                <a:lnTo>
                  <a:pt x="241" y="1969"/>
                </a:lnTo>
                <a:lnTo>
                  <a:pt x="193" y="2065"/>
                </a:lnTo>
                <a:lnTo>
                  <a:pt x="241" y="2113"/>
                </a:lnTo>
                <a:lnTo>
                  <a:pt x="289" y="2305"/>
                </a:lnTo>
                <a:lnTo>
                  <a:pt x="481" y="2546"/>
                </a:lnTo>
                <a:lnTo>
                  <a:pt x="673" y="2738"/>
                </a:lnTo>
                <a:lnTo>
                  <a:pt x="961" y="3074"/>
                </a:lnTo>
                <a:lnTo>
                  <a:pt x="1009" y="3170"/>
                </a:lnTo>
                <a:lnTo>
                  <a:pt x="961" y="3218"/>
                </a:lnTo>
                <a:lnTo>
                  <a:pt x="913" y="3218"/>
                </a:lnTo>
                <a:lnTo>
                  <a:pt x="529" y="3314"/>
                </a:lnTo>
                <a:lnTo>
                  <a:pt x="337" y="3362"/>
                </a:lnTo>
                <a:lnTo>
                  <a:pt x="193" y="3458"/>
                </a:lnTo>
                <a:lnTo>
                  <a:pt x="49" y="3602"/>
                </a:lnTo>
                <a:lnTo>
                  <a:pt x="0" y="3746"/>
                </a:lnTo>
                <a:lnTo>
                  <a:pt x="49" y="3890"/>
                </a:lnTo>
                <a:lnTo>
                  <a:pt x="145" y="4130"/>
                </a:lnTo>
                <a:lnTo>
                  <a:pt x="385" y="4370"/>
                </a:lnTo>
                <a:lnTo>
                  <a:pt x="625" y="4467"/>
                </a:lnTo>
                <a:lnTo>
                  <a:pt x="817" y="4467"/>
                </a:lnTo>
                <a:lnTo>
                  <a:pt x="1009" y="4370"/>
                </a:lnTo>
                <a:lnTo>
                  <a:pt x="1153" y="4274"/>
                </a:lnTo>
                <a:lnTo>
                  <a:pt x="1249" y="4130"/>
                </a:lnTo>
                <a:lnTo>
                  <a:pt x="1441" y="3890"/>
                </a:lnTo>
                <a:lnTo>
                  <a:pt x="1537" y="3938"/>
                </a:lnTo>
                <a:lnTo>
                  <a:pt x="1585" y="4034"/>
                </a:lnTo>
                <a:lnTo>
                  <a:pt x="1777" y="4418"/>
                </a:lnTo>
                <a:lnTo>
                  <a:pt x="1970" y="4851"/>
                </a:lnTo>
                <a:lnTo>
                  <a:pt x="2066" y="5043"/>
                </a:lnTo>
                <a:lnTo>
                  <a:pt x="2162" y="5139"/>
                </a:lnTo>
                <a:lnTo>
                  <a:pt x="2258" y="5139"/>
                </a:lnTo>
                <a:lnTo>
                  <a:pt x="2402" y="5043"/>
                </a:lnTo>
                <a:lnTo>
                  <a:pt x="2738" y="4803"/>
                </a:lnTo>
                <a:lnTo>
                  <a:pt x="3074" y="4515"/>
                </a:lnTo>
                <a:lnTo>
                  <a:pt x="3266" y="4322"/>
                </a:lnTo>
                <a:lnTo>
                  <a:pt x="3314" y="4226"/>
                </a:lnTo>
                <a:lnTo>
                  <a:pt x="3266" y="4178"/>
                </a:lnTo>
                <a:lnTo>
                  <a:pt x="3170" y="4034"/>
                </a:lnTo>
                <a:lnTo>
                  <a:pt x="3026" y="3890"/>
                </a:lnTo>
                <a:lnTo>
                  <a:pt x="2834" y="3650"/>
                </a:lnTo>
                <a:lnTo>
                  <a:pt x="2786" y="3506"/>
                </a:lnTo>
                <a:lnTo>
                  <a:pt x="2786" y="3362"/>
                </a:lnTo>
                <a:lnTo>
                  <a:pt x="2882" y="3218"/>
                </a:lnTo>
                <a:lnTo>
                  <a:pt x="3026" y="3122"/>
                </a:lnTo>
                <a:lnTo>
                  <a:pt x="3170" y="3074"/>
                </a:lnTo>
                <a:lnTo>
                  <a:pt x="3314" y="3026"/>
                </a:lnTo>
                <a:lnTo>
                  <a:pt x="3458" y="3026"/>
                </a:lnTo>
                <a:lnTo>
                  <a:pt x="3602" y="3074"/>
                </a:lnTo>
                <a:lnTo>
                  <a:pt x="3698" y="3170"/>
                </a:lnTo>
                <a:lnTo>
                  <a:pt x="3746" y="3266"/>
                </a:lnTo>
                <a:lnTo>
                  <a:pt x="3843" y="3506"/>
                </a:lnTo>
                <a:lnTo>
                  <a:pt x="3891" y="3746"/>
                </a:lnTo>
                <a:lnTo>
                  <a:pt x="3987" y="3938"/>
                </a:lnTo>
                <a:lnTo>
                  <a:pt x="4227" y="3938"/>
                </a:lnTo>
                <a:lnTo>
                  <a:pt x="4611" y="3698"/>
                </a:lnTo>
                <a:lnTo>
                  <a:pt x="5043" y="3410"/>
                </a:lnTo>
                <a:lnTo>
                  <a:pt x="5235" y="3218"/>
                </a:lnTo>
                <a:lnTo>
                  <a:pt x="5283" y="3170"/>
                </a:lnTo>
                <a:lnTo>
                  <a:pt x="5235" y="3074"/>
                </a:lnTo>
                <a:lnTo>
                  <a:pt x="5139" y="2834"/>
                </a:lnTo>
                <a:lnTo>
                  <a:pt x="4707" y="2257"/>
                </a:lnTo>
                <a:lnTo>
                  <a:pt x="4563" y="2017"/>
                </a:lnTo>
                <a:lnTo>
                  <a:pt x="4515" y="1969"/>
                </a:lnTo>
                <a:lnTo>
                  <a:pt x="4563" y="1921"/>
                </a:lnTo>
                <a:lnTo>
                  <a:pt x="4755" y="1873"/>
                </a:lnTo>
                <a:lnTo>
                  <a:pt x="5139" y="1729"/>
                </a:lnTo>
                <a:lnTo>
                  <a:pt x="5331" y="1585"/>
                </a:lnTo>
                <a:lnTo>
                  <a:pt x="5475" y="1393"/>
                </a:lnTo>
                <a:lnTo>
                  <a:pt x="5523" y="1249"/>
                </a:lnTo>
                <a:lnTo>
                  <a:pt x="5523" y="1057"/>
                </a:lnTo>
                <a:lnTo>
                  <a:pt x="5427" y="865"/>
                </a:lnTo>
                <a:lnTo>
                  <a:pt x="5283" y="673"/>
                </a:lnTo>
                <a:lnTo>
                  <a:pt x="5139" y="528"/>
                </a:lnTo>
                <a:lnTo>
                  <a:pt x="4947" y="432"/>
                </a:lnTo>
                <a:lnTo>
                  <a:pt x="4755" y="432"/>
                </a:lnTo>
                <a:lnTo>
                  <a:pt x="4611" y="480"/>
                </a:lnTo>
                <a:lnTo>
                  <a:pt x="4515" y="576"/>
                </a:lnTo>
                <a:lnTo>
                  <a:pt x="4419" y="673"/>
                </a:lnTo>
                <a:lnTo>
                  <a:pt x="4227" y="913"/>
                </a:lnTo>
                <a:lnTo>
                  <a:pt x="4131" y="1057"/>
                </a:lnTo>
                <a:lnTo>
                  <a:pt x="4035" y="1105"/>
                </a:lnTo>
                <a:lnTo>
                  <a:pt x="3939" y="1105"/>
                </a:lnTo>
                <a:lnTo>
                  <a:pt x="3843" y="1009"/>
                </a:lnTo>
                <a:lnTo>
                  <a:pt x="3602" y="625"/>
                </a:lnTo>
                <a:lnTo>
                  <a:pt x="3410" y="240"/>
                </a:lnTo>
                <a:lnTo>
                  <a:pt x="3314" y="96"/>
                </a:lnTo>
                <a:lnTo>
                  <a:pt x="3218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1" name="Google Shape;1421;p23"/>
          <p:cNvSpPr/>
          <p:nvPr/>
        </p:nvSpPr>
        <p:spPr>
          <a:xfrm>
            <a:off x="5337565" y="4576407"/>
            <a:ext cx="475354" cy="442198"/>
          </a:xfrm>
          <a:custGeom>
            <a:avLst/>
            <a:gdLst/>
            <a:ahLst/>
            <a:cxnLst/>
            <a:rect l="l" t="t" r="r" b="b"/>
            <a:pathLst>
              <a:path w="5524" h="5139" extrusionOk="0">
                <a:moveTo>
                  <a:pt x="3122" y="0"/>
                </a:moveTo>
                <a:lnTo>
                  <a:pt x="2978" y="48"/>
                </a:lnTo>
                <a:lnTo>
                  <a:pt x="2594" y="288"/>
                </a:lnTo>
                <a:lnTo>
                  <a:pt x="2258" y="576"/>
                </a:lnTo>
                <a:lnTo>
                  <a:pt x="2018" y="817"/>
                </a:lnTo>
                <a:lnTo>
                  <a:pt x="2018" y="865"/>
                </a:lnTo>
                <a:lnTo>
                  <a:pt x="2066" y="913"/>
                </a:lnTo>
                <a:lnTo>
                  <a:pt x="2210" y="1057"/>
                </a:lnTo>
                <a:lnTo>
                  <a:pt x="2594" y="1345"/>
                </a:lnTo>
                <a:lnTo>
                  <a:pt x="2738" y="1489"/>
                </a:lnTo>
                <a:lnTo>
                  <a:pt x="2786" y="1585"/>
                </a:lnTo>
                <a:lnTo>
                  <a:pt x="2786" y="1681"/>
                </a:lnTo>
                <a:lnTo>
                  <a:pt x="2786" y="1777"/>
                </a:lnTo>
                <a:lnTo>
                  <a:pt x="2738" y="1873"/>
                </a:lnTo>
                <a:lnTo>
                  <a:pt x="2642" y="1969"/>
                </a:lnTo>
                <a:lnTo>
                  <a:pt x="2498" y="2065"/>
                </a:lnTo>
                <a:lnTo>
                  <a:pt x="2162" y="2209"/>
                </a:lnTo>
                <a:lnTo>
                  <a:pt x="1921" y="2209"/>
                </a:lnTo>
                <a:lnTo>
                  <a:pt x="1777" y="2113"/>
                </a:lnTo>
                <a:lnTo>
                  <a:pt x="1633" y="1969"/>
                </a:lnTo>
                <a:lnTo>
                  <a:pt x="1585" y="1777"/>
                </a:lnTo>
                <a:lnTo>
                  <a:pt x="1537" y="1585"/>
                </a:lnTo>
                <a:lnTo>
                  <a:pt x="1489" y="1393"/>
                </a:lnTo>
                <a:lnTo>
                  <a:pt x="1393" y="1297"/>
                </a:lnTo>
                <a:lnTo>
                  <a:pt x="1297" y="1249"/>
                </a:lnTo>
                <a:lnTo>
                  <a:pt x="1201" y="1249"/>
                </a:lnTo>
                <a:lnTo>
                  <a:pt x="1009" y="1297"/>
                </a:lnTo>
                <a:lnTo>
                  <a:pt x="865" y="1393"/>
                </a:lnTo>
                <a:lnTo>
                  <a:pt x="481" y="1681"/>
                </a:lnTo>
                <a:lnTo>
                  <a:pt x="337" y="1825"/>
                </a:lnTo>
                <a:lnTo>
                  <a:pt x="241" y="1969"/>
                </a:lnTo>
                <a:lnTo>
                  <a:pt x="193" y="2065"/>
                </a:lnTo>
                <a:lnTo>
                  <a:pt x="241" y="2113"/>
                </a:lnTo>
                <a:lnTo>
                  <a:pt x="289" y="2305"/>
                </a:lnTo>
                <a:lnTo>
                  <a:pt x="481" y="2546"/>
                </a:lnTo>
                <a:lnTo>
                  <a:pt x="673" y="2738"/>
                </a:lnTo>
                <a:lnTo>
                  <a:pt x="961" y="3074"/>
                </a:lnTo>
                <a:lnTo>
                  <a:pt x="1009" y="3170"/>
                </a:lnTo>
                <a:lnTo>
                  <a:pt x="961" y="3218"/>
                </a:lnTo>
                <a:lnTo>
                  <a:pt x="913" y="3218"/>
                </a:lnTo>
                <a:lnTo>
                  <a:pt x="529" y="3314"/>
                </a:lnTo>
                <a:lnTo>
                  <a:pt x="337" y="3362"/>
                </a:lnTo>
                <a:lnTo>
                  <a:pt x="193" y="3458"/>
                </a:lnTo>
                <a:lnTo>
                  <a:pt x="49" y="3602"/>
                </a:lnTo>
                <a:lnTo>
                  <a:pt x="0" y="3746"/>
                </a:lnTo>
                <a:lnTo>
                  <a:pt x="49" y="3890"/>
                </a:lnTo>
                <a:lnTo>
                  <a:pt x="145" y="4130"/>
                </a:lnTo>
                <a:lnTo>
                  <a:pt x="385" y="4370"/>
                </a:lnTo>
                <a:lnTo>
                  <a:pt x="625" y="4467"/>
                </a:lnTo>
                <a:lnTo>
                  <a:pt x="817" y="4467"/>
                </a:lnTo>
                <a:lnTo>
                  <a:pt x="1009" y="4370"/>
                </a:lnTo>
                <a:lnTo>
                  <a:pt x="1153" y="4274"/>
                </a:lnTo>
                <a:lnTo>
                  <a:pt x="1249" y="4130"/>
                </a:lnTo>
                <a:lnTo>
                  <a:pt x="1441" y="3890"/>
                </a:lnTo>
                <a:lnTo>
                  <a:pt x="1537" y="3938"/>
                </a:lnTo>
                <a:lnTo>
                  <a:pt x="1585" y="4034"/>
                </a:lnTo>
                <a:lnTo>
                  <a:pt x="1777" y="4418"/>
                </a:lnTo>
                <a:lnTo>
                  <a:pt x="1970" y="4851"/>
                </a:lnTo>
                <a:lnTo>
                  <a:pt x="2066" y="5043"/>
                </a:lnTo>
                <a:lnTo>
                  <a:pt x="2162" y="5139"/>
                </a:lnTo>
                <a:lnTo>
                  <a:pt x="2258" y="5139"/>
                </a:lnTo>
                <a:lnTo>
                  <a:pt x="2402" y="5043"/>
                </a:lnTo>
                <a:lnTo>
                  <a:pt x="2738" y="4803"/>
                </a:lnTo>
                <a:lnTo>
                  <a:pt x="3074" y="4515"/>
                </a:lnTo>
                <a:lnTo>
                  <a:pt x="3266" y="4322"/>
                </a:lnTo>
                <a:lnTo>
                  <a:pt x="3314" y="4226"/>
                </a:lnTo>
                <a:lnTo>
                  <a:pt x="3266" y="4178"/>
                </a:lnTo>
                <a:lnTo>
                  <a:pt x="3170" y="4034"/>
                </a:lnTo>
                <a:lnTo>
                  <a:pt x="3026" y="3890"/>
                </a:lnTo>
                <a:lnTo>
                  <a:pt x="2834" y="3650"/>
                </a:lnTo>
                <a:lnTo>
                  <a:pt x="2786" y="3506"/>
                </a:lnTo>
                <a:lnTo>
                  <a:pt x="2786" y="3362"/>
                </a:lnTo>
                <a:lnTo>
                  <a:pt x="2882" y="3218"/>
                </a:lnTo>
                <a:lnTo>
                  <a:pt x="3026" y="3122"/>
                </a:lnTo>
                <a:lnTo>
                  <a:pt x="3170" y="3074"/>
                </a:lnTo>
                <a:lnTo>
                  <a:pt x="3314" y="3026"/>
                </a:lnTo>
                <a:lnTo>
                  <a:pt x="3458" y="3026"/>
                </a:lnTo>
                <a:lnTo>
                  <a:pt x="3602" y="3074"/>
                </a:lnTo>
                <a:lnTo>
                  <a:pt x="3698" y="3170"/>
                </a:lnTo>
                <a:lnTo>
                  <a:pt x="3746" y="3266"/>
                </a:lnTo>
                <a:lnTo>
                  <a:pt x="3843" y="3506"/>
                </a:lnTo>
                <a:lnTo>
                  <a:pt x="3891" y="3746"/>
                </a:lnTo>
                <a:lnTo>
                  <a:pt x="3987" y="3938"/>
                </a:lnTo>
                <a:lnTo>
                  <a:pt x="4227" y="3938"/>
                </a:lnTo>
                <a:lnTo>
                  <a:pt x="4611" y="3698"/>
                </a:lnTo>
                <a:lnTo>
                  <a:pt x="5043" y="3410"/>
                </a:lnTo>
                <a:lnTo>
                  <a:pt x="5235" y="3218"/>
                </a:lnTo>
                <a:lnTo>
                  <a:pt x="5283" y="3170"/>
                </a:lnTo>
                <a:lnTo>
                  <a:pt x="5235" y="3074"/>
                </a:lnTo>
                <a:lnTo>
                  <a:pt x="5139" y="2834"/>
                </a:lnTo>
                <a:lnTo>
                  <a:pt x="4707" y="2257"/>
                </a:lnTo>
                <a:lnTo>
                  <a:pt x="4563" y="2017"/>
                </a:lnTo>
                <a:lnTo>
                  <a:pt x="4515" y="1969"/>
                </a:lnTo>
                <a:lnTo>
                  <a:pt x="4563" y="1921"/>
                </a:lnTo>
                <a:lnTo>
                  <a:pt x="4755" y="1873"/>
                </a:lnTo>
                <a:lnTo>
                  <a:pt x="5139" y="1729"/>
                </a:lnTo>
                <a:lnTo>
                  <a:pt x="5331" y="1585"/>
                </a:lnTo>
                <a:lnTo>
                  <a:pt x="5475" y="1393"/>
                </a:lnTo>
                <a:lnTo>
                  <a:pt x="5523" y="1249"/>
                </a:lnTo>
                <a:lnTo>
                  <a:pt x="5523" y="1057"/>
                </a:lnTo>
                <a:lnTo>
                  <a:pt x="5427" y="865"/>
                </a:lnTo>
                <a:lnTo>
                  <a:pt x="5283" y="673"/>
                </a:lnTo>
                <a:lnTo>
                  <a:pt x="5139" y="528"/>
                </a:lnTo>
                <a:lnTo>
                  <a:pt x="4947" y="432"/>
                </a:lnTo>
                <a:lnTo>
                  <a:pt x="4755" y="432"/>
                </a:lnTo>
                <a:lnTo>
                  <a:pt x="4611" y="480"/>
                </a:lnTo>
                <a:lnTo>
                  <a:pt x="4515" y="576"/>
                </a:lnTo>
                <a:lnTo>
                  <a:pt x="4419" y="673"/>
                </a:lnTo>
                <a:lnTo>
                  <a:pt x="4227" y="913"/>
                </a:lnTo>
                <a:lnTo>
                  <a:pt x="4131" y="1057"/>
                </a:lnTo>
                <a:lnTo>
                  <a:pt x="4035" y="1105"/>
                </a:lnTo>
                <a:lnTo>
                  <a:pt x="3939" y="1105"/>
                </a:lnTo>
                <a:lnTo>
                  <a:pt x="3843" y="1009"/>
                </a:lnTo>
                <a:lnTo>
                  <a:pt x="3602" y="625"/>
                </a:lnTo>
                <a:lnTo>
                  <a:pt x="3410" y="240"/>
                </a:lnTo>
                <a:lnTo>
                  <a:pt x="3314" y="96"/>
                </a:lnTo>
                <a:lnTo>
                  <a:pt x="3218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2" name="Google Shape;1422;p23"/>
          <p:cNvSpPr/>
          <p:nvPr/>
        </p:nvSpPr>
        <p:spPr>
          <a:xfrm>
            <a:off x="322788" y="4176200"/>
            <a:ext cx="471223" cy="363809"/>
          </a:xfrm>
          <a:custGeom>
            <a:avLst/>
            <a:gdLst/>
            <a:ahLst/>
            <a:cxnLst/>
            <a:rect l="l" t="t" r="r" b="b"/>
            <a:pathLst>
              <a:path w="5476" h="4228" extrusionOk="0">
                <a:moveTo>
                  <a:pt x="3506" y="1"/>
                </a:moveTo>
                <a:lnTo>
                  <a:pt x="3122" y="97"/>
                </a:lnTo>
                <a:lnTo>
                  <a:pt x="2162" y="481"/>
                </a:lnTo>
                <a:lnTo>
                  <a:pt x="673" y="1105"/>
                </a:lnTo>
                <a:lnTo>
                  <a:pt x="673" y="1153"/>
                </a:lnTo>
                <a:lnTo>
                  <a:pt x="673" y="1346"/>
                </a:lnTo>
                <a:lnTo>
                  <a:pt x="865" y="1778"/>
                </a:lnTo>
                <a:lnTo>
                  <a:pt x="1057" y="2162"/>
                </a:lnTo>
                <a:lnTo>
                  <a:pt x="1105" y="2354"/>
                </a:lnTo>
                <a:lnTo>
                  <a:pt x="625" y="2354"/>
                </a:lnTo>
                <a:lnTo>
                  <a:pt x="289" y="2402"/>
                </a:lnTo>
                <a:lnTo>
                  <a:pt x="145" y="2498"/>
                </a:lnTo>
                <a:lnTo>
                  <a:pt x="97" y="2546"/>
                </a:lnTo>
                <a:lnTo>
                  <a:pt x="0" y="2738"/>
                </a:lnTo>
                <a:lnTo>
                  <a:pt x="0" y="2978"/>
                </a:lnTo>
                <a:lnTo>
                  <a:pt x="49" y="3171"/>
                </a:lnTo>
                <a:lnTo>
                  <a:pt x="193" y="3363"/>
                </a:lnTo>
                <a:lnTo>
                  <a:pt x="337" y="3555"/>
                </a:lnTo>
                <a:lnTo>
                  <a:pt x="481" y="3651"/>
                </a:lnTo>
                <a:lnTo>
                  <a:pt x="625" y="3699"/>
                </a:lnTo>
                <a:lnTo>
                  <a:pt x="769" y="3699"/>
                </a:lnTo>
                <a:lnTo>
                  <a:pt x="913" y="3603"/>
                </a:lnTo>
                <a:lnTo>
                  <a:pt x="1105" y="3459"/>
                </a:lnTo>
                <a:lnTo>
                  <a:pt x="1297" y="3363"/>
                </a:lnTo>
                <a:lnTo>
                  <a:pt x="1345" y="3363"/>
                </a:lnTo>
                <a:lnTo>
                  <a:pt x="1441" y="3459"/>
                </a:lnTo>
                <a:lnTo>
                  <a:pt x="1537" y="3699"/>
                </a:lnTo>
                <a:lnTo>
                  <a:pt x="1585" y="3987"/>
                </a:lnTo>
                <a:lnTo>
                  <a:pt x="1681" y="4227"/>
                </a:lnTo>
                <a:lnTo>
                  <a:pt x="1921" y="4227"/>
                </a:lnTo>
                <a:lnTo>
                  <a:pt x="2306" y="4083"/>
                </a:lnTo>
                <a:lnTo>
                  <a:pt x="2930" y="3747"/>
                </a:lnTo>
                <a:lnTo>
                  <a:pt x="3026" y="3699"/>
                </a:lnTo>
                <a:lnTo>
                  <a:pt x="2978" y="3699"/>
                </a:lnTo>
                <a:lnTo>
                  <a:pt x="2834" y="3603"/>
                </a:lnTo>
                <a:lnTo>
                  <a:pt x="2642" y="3459"/>
                </a:lnTo>
                <a:lnTo>
                  <a:pt x="2594" y="3315"/>
                </a:lnTo>
                <a:lnTo>
                  <a:pt x="2546" y="3171"/>
                </a:lnTo>
                <a:lnTo>
                  <a:pt x="2594" y="3026"/>
                </a:lnTo>
                <a:lnTo>
                  <a:pt x="2642" y="2882"/>
                </a:lnTo>
                <a:lnTo>
                  <a:pt x="2786" y="2786"/>
                </a:lnTo>
                <a:lnTo>
                  <a:pt x="2930" y="2642"/>
                </a:lnTo>
                <a:lnTo>
                  <a:pt x="3074" y="2594"/>
                </a:lnTo>
                <a:lnTo>
                  <a:pt x="3314" y="2546"/>
                </a:lnTo>
                <a:lnTo>
                  <a:pt x="3458" y="2594"/>
                </a:lnTo>
                <a:lnTo>
                  <a:pt x="3554" y="2690"/>
                </a:lnTo>
                <a:lnTo>
                  <a:pt x="3554" y="2834"/>
                </a:lnTo>
                <a:lnTo>
                  <a:pt x="3554" y="3026"/>
                </a:lnTo>
                <a:lnTo>
                  <a:pt x="3506" y="3363"/>
                </a:lnTo>
                <a:lnTo>
                  <a:pt x="3458" y="3507"/>
                </a:lnTo>
                <a:lnTo>
                  <a:pt x="3506" y="3603"/>
                </a:lnTo>
                <a:lnTo>
                  <a:pt x="3698" y="3603"/>
                </a:lnTo>
                <a:lnTo>
                  <a:pt x="4035" y="3507"/>
                </a:lnTo>
                <a:lnTo>
                  <a:pt x="4803" y="3219"/>
                </a:lnTo>
                <a:lnTo>
                  <a:pt x="4899" y="3171"/>
                </a:lnTo>
                <a:lnTo>
                  <a:pt x="4947" y="3026"/>
                </a:lnTo>
                <a:lnTo>
                  <a:pt x="4899" y="2930"/>
                </a:lnTo>
                <a:lnTo>
                  <a:pt x="4803" y="2786"/>
                </a:lnTo>
                <a:lnTo>
                  <a:pt x="4611" y="2546"/>
                </a:lnTo>
                <a:lnTo>
                  <a:pt x="4467" y="2306"/>
                </a:lnTo>
                <a:lnTo>
                  <a:pt x="4371" y="2162"/>
                </a:lnTo>
                <a:lnTo>
                  <a:pt x="4371" y="2114"/>
                </a:lnTo>
                <a:lnTo>
                  <a:pt x="4371" y="2066"/>
                </a:lnTo>
                <a:lnTo>
                  <a:pt x="4563" y="2018"/>
                </a:lnTo>
                <a:lnTo>
                  <a:pt x="4899" y="2018"/>
                </a:lnTo>
                <a:lnTo>
                  <a:pt x="5139" y="1970"/>
                </a:lnTo>
                <a:lnTo>
                  <a:pt x="5331" y="1874"/>
                </a:lnTo>
                <a:lnTo>
                  <a:pt x="5427" y="1730"/>
                </a:lnTo>
                <a:lnTo>
                  <a:pt x="5475" y="1538"/>
                </a:lnTo>
                <a:lnTo>
                  <a:pt x="5475" y="1346"/>
                </a:lnTo>
                <a:lnTo>
                  <a:pt x="5427" y="1202"/>
                </a:lnTo>
                <a:lnTo>
                  <a:pt x="5283" y="1009"/>
                </a:lnTo>
                <a:lnTo>
                  <a:pt x="5091" y="817"/>
                </a:lnTo>
                <a:lnTo>
                  <a:pt x="4899" y="721"/>
                </a:lnTo>
                <a:lnTo>
                  <a:pt x="4755" y="721"/>
                </a:lnTo>
                <a:lnTo>
                  <a:pt x="4659" y="769"/>
                </a:lnTo>
                <a:lnTo>
                  <a:pt x="4563" y="817"/>
                </a:lnTo>
                <a:lnTo>
                  <a:pt x="4419" y="1057"/>
                </a:lnTo>
                <a:lnTo>
                  <a:pt x="4323" y="1153"/>
                </a:lnTo>
                <a:lnTo>
                  <a:pt x="4227" y="1250"/>
                </a:lnTo>
                <a:lnTo>
                  <a:pt x="4131" y="1250"/>
                </a:lnTo>
                <a:lnTo>
                  <a:pt x="4035" y="1153"/>
                </a:lnTo>
                <a:lnTo>
                  <a:pt x="3891" y="721"/>
                </a:lnTo>
                <a:lnTo>
                  <a:pt x="3746" y="289"/>
                </a:lnTo>
                <a:lnTo>
                  <a:pt x="3698" y="97"/>
                </a:lnTo>
                <a:lnTo>
                  <a:pt x="3650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23" name="Google Shape;1423;p23"/>
          <p:cNvGrpSpPr/>
          <p:nvPr/>
        </p:nvGrpSpPr>
        <p:grpSpPr>
          <a:xfrm flipH="1">
            <a:off x="-103632" y="-73189"/>
            <a:ext cx="4260475" cy="2523978"/>
            <a:chOff x="238125" y="3383650"/>
            <a:chExt cx="1287775" cy="762900"/>
          </a:xfrm>
        </p:grpSpPr>
        <p:sp>
          <p:nvSpPr>
            <p:cNvPr id="1424" name="Google Shape;1424;p23"/>
            <p:cNvSpPr/>
            <p:nvPr/>
          </p:nvSpPr>
          <p:spPr>
            <a:xfrm>
              <a:off x="598125" y="3383650"/>
              <a:ext cx="927775" cy="557175"/>
            </a:xfrm>
            <a:custGeom>
              <a:avLst/>
              <a:gdLst/>
              <a:ahLst/>
              <a:cxnLst/>
              <a:rect l="l" t="t" r="r" b="b"/>
              <a:pathLst>
                <a:path w="37111" h="22287" extrusionOk="0">
                  <a:moveTo>
                    <a:pt x="37050" y="0"/>
                  </a:moveTo>
                  <a:lnTo>
                    <a:pt x="0" y="101"/>
                  </a:lnTo>
                  <a:lnTo>
                    <a:pt x="1090" y="161"/>
                  </a:lnTo>
                  <a:lnTo>
                    <a:pt x="2118" y="242"/>
                  </a:lnTo>
                  <a:lnTo>
                    <a:pt x="3127" y="343"/>
                  </a:lnTo>
                  <a:lnTo>
                    <a:pt x="4095" y="464"/>
                  </a:lnTo>
                  <a:lnTo>
                    <a:pt x="5002" y="585"/>
                  </a:lnTo>
                  <a:lnTo>
                    <a:pt x="5890" y="726"/>
                  </a:lnTo>
                  <a:lnTo>
                    <a:pt x="6737" y="867"/>
                  </a:lnTo>
                  <a:lnTo>
                    <a:pt x="7523" y="1029"/>
                  </a:lnTo>
                  <a:lnTo>
                    <a:pt x="8310" y="1210"/>
                  </a:lnTo>
                  <a:lnTo>
                    <a:pt x="9036" y="1412"/>
                  </a:lnTo>
                  <a:lnTo>
                    <a:pt x="9742" y="1613"/>
                  </a:lnTo>
                  <a:lnTo>
                    <a:pt x="10407" y="1835"/>
                  </a:lnTo>
                  <a:lnTo>
                    <a:pt x="11033" y="2077"/>
                  </a:lnTo>
                  <a:lnTo>
                    <a:pt x="11658" y="2340"/>
                  </a:lnTo>
                  <a:lnTo>
                    <a:pt x="12223" y="2602"/>
                  </a:lnTo>
                  <a:lnTo>
                    <a:pt x="12767" y="2884"/>
                  </a:lnTo>
                  <a:lnTo>
                    <a:pt x="13292" y="3187"/>
                  </a:lnTo>
                  <a:lnTo>
                    <a:pt x="13796" y="3509"/>
                  </a:lnTo>
                  <a:lnTo>
                    <a:pt x="14260" y="3852"/>
                  </a:lnTo>
                  <a:lnTo>
                    <a:pt x="14724" y="4195"/>
                  </a:lnTo>
                  <a:lnTo>
                    <a:pt x="15147" y="4558"/>
                  </a:lnTo>
                  <a:lnTo>
                    <a:pt x="15551" y="4941"/>
                  </a:lnTo>
                  <a:lnTo>
                    <a:pt x="15934" y="5345"/>
                  </a:lnTo>
                  <a:lnTo>
                    <a:pt x="16297" y="5768"/>
                  </a:lnTo>
                  <a:lnTo>
                    <a:pt x="16660" y="6192"/>
                  </a:lnTo>
                  <a:lnTo>
                    <a:pt x="16982" y="6656"/>
                  </a:lnTo>
                  <a:lnTo>
                    <a:pt x="17305" y="7120"/>
                  </a:lnTo>
                  <a:lnTo>
                    <a:pt x="17608" y="7624"/>
                  </a:lnTo>
                  <a:lnTo>
                    <a:pt x="17910" y="8128"/>
                  </a:lnTo>
                  <a:lnTo>
                    <a:pt x="18172" y="8652"/>
                  </a:lnTo>
                  <a:lnTo>
                    <a:pt x="18455" y="9197"/>
                  </a:lnTo>
                  <a:lnTo>
                    <a:pt x="18717" y="9762"/>
                  </a:lnTo>
                  <a:lnTo>
                    <a:pt x="19241" y="11032"/>
                  </a:lnTo>
                  <a:lnTo>
                    <a:pt x="19786" y="12343"/>
                  </a:lnTo>
                  <a:lnTo>
                    <a:pt x="20351" y="13695"/>
                  </a:lnTo>
                  <a:lnTo>
                    <a:pt x="20653" y="14360"/>
                  </a:lnTo>
                  <a:lnTo>
                    <a:pt x="20956" y="15026"/>
                  </a:lnTo>
                  <a:lnTo>
                    <a:pt x="21258" y="15671"/>
                  </a:lnTo>
                  <a:lnTo>
                    <a:pt x="21601" y="16316"/>
                  </a:lnTo>
                  <a:lnTo>
                    <a:pt x="21944" y="16962"/>
                  </a:lnTo>
                  <a:lnTo>
                    <a:pt x="22327" y="17567"/>
                  </a:lnTo>
                  <a:lnTo>
                    <a:pt x="22710" y="18152"/>
                  </a:lnTo>
                  <a:lnTo>
                    <a:pt x="23134" y="18717"/>
                  </a:lnTo>
                  <a:lnTo>
                    <a:pt x="23578" y="19261"/>
                  </a:lnTo>
                  <a:lnTo>
                    <a:pt x="24042" y="19765"/>
                  </a:lnTo>
                  <a:lnTo>
                    <a:pt x="24284" y="20007"/>
                  </a:lnTo>
                  <a:lnTo>
                    <a:pt x="24546" y="20229"/>
                  </a:lnTo>
                  <a:lnTo>
                    <a:pt x="24808" y="20451"/>
                  </a:lnTo>
                  <a:lnTo>
                    <a:pt x="25070" y="20653"/>
                  </a:lnTo>
                  <a:lnTo>
                    <a:pt x="25352" y="20854"/>
                  </a:lnTo>
                  <a:lnTo>
                    <a:pt x="25635" y="21036"/>
                  </a:lnTo>
                  <a:lnTo>
                    <a:pt x="25937" y="21217"/>
                  </a:lnTo>
                  <a:lnTo>
                    <a:pt x="26240" y="21379"/>
                  </a:lnTo>
                  <a:lnTo>
                    <a:pt x="26563" y="21540"/>
                  </a:lnTo>
                  <a:lnTo>
                    <a:pt x="26885" y="21681"/>
                  </a:lnTo>
                  <a:lnTo>
                    <a:pt x="27228" y="21802"/>
                  </a:lnTo>
                  <a:lnTo>
                    <a:pt x="27571" y="21923"/>
                  </a:lnTo>
                  <a:lnTo>
                    <a:pt x="27934" y="22024"/>
                  </a:lnTo>
                  <a:lnTo>
                    <a:pt x="28297" y="22105"/>
                  </a:lnTo>
                  <a:lnTo>
                    <a:pt x="28680" y="22165"/>
                  </a:lnTo>
                  <a:lnTo>
                    <a:pt x="29064" y="22226"/>
                  </a:lnTo>
                  <a:lnTo>
                    <a:pt x="29467" y="22266"/>
                  </a:lnTo>
                  <a:lnTo>
                    <a:pt x="29890" y="22286"/>
                  </a:lnTo>
                  <a:lnTo>
                    <a:pt x="30758" y="22286"/>
                  </a:lnTo>
                  <a:lnTo>
                    <a:pt x="31201" y="22266"/>
                  </a:lnTo>
                  <a:lnTo>
                    <a:pt x="31665" y="22206"/>
                  </a:lnTo>
                  <a:lnTo>
                    <a:pt x="32149" y="22145"/>
                  </a:lnTo>
                  <a:lnTo>
                    <a:pt x="32654" y="22065"/>
                  </a:lnTo>
                  <a:lnTo>
                    <a:pt x="33158" y="21964"/>
                  </a:lnTo>
                  <a:lnTo>
                    <a:pt x="33682" y="21843"/>
                  </a:lnTo>
                  <a:lnTo>
                    <a:pt x="34207" y="21701"/>
                  </a:lnTo>
                  <a:lnTo>
                    <a:pt x="34751" y="21540"/>
                  </a:lnTo>
                  <a:lnTo>
                    <a:pt x="35316" y="21359"/>
                  </a:lnTo>
                  <a:lnTo>
                    <a:pt x="35901" y="21157"/>
                  </a:lnTo>
                  <a:lnTo>
                    <a:pt x="36506" y="20935"/>
                  </a:lnTo>
                  <a:lnTo>
                    <a:pt x="37111" y="20673"/>
                  </a:lnTo>
                  <a:lnTo>
                    <a:pt x="37050" y="0"/>
                  </a:lnTo>
                  <a:close/>
                </a:path>
              </a:pathLst>
            </a:custGeom>
            <a:solidFill>
              <a:srgbClr val="FFDA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" name="Google Shape;1425;p23"/>
            <p:cNvSpPr/>
            <p:nvPr/>
          </p:nvSpPr>
          <p:spPr>
            <a:xfrm>
              <a:off x="238125" y="3425500"/>
              <a:ext cx="780025" cy="218350"/>
            </a:xfrm>
            <a:custGeom>
              <a:avLst/>
              <a:gdLst/>
              <a:ahLst/>
              <a:cxnLst/>
              <a:rect l="l" t="t" r="r" b="b"/>
              <a:pathLst>
                <a:path w="31201" h="8734" extrusionOk="0">
                  <a:moveTo>
                    <a:pt x="13453" y="0"/>
                  </a:moveTo>
                  <a:lnTo>
                    <a:pt x="12787" y="20"/>
                  </a:lnTo>
                  <a:lnTo>
                    <a:pt x="12121" y="40"/>
                  </a:lnTo>
                  <a:lnTo>
                    <a:pt x="11456" y="81"/>
                  </a:lnTo>
                  <a:lnTo>
                    <a:pt x="10790" y="141"/>
                  </a:lnTo>
                  <a:lnTo>
                    <a:pt x="10125" y="202"/>
                  </a:lnTo>
                  <a:lnTo>
                    <a:pt x="9459" y="303"/>
                  </a:lnTo>
                  <a:lnTo>
                    <a:pt x="8794" y="383"/>
                  </a:lnTo>
                  <a:lnTo>
                    <a:pt x="8128" y="504"/>
                  </a:lnTo>
                  <a:lnTo>
                    <a:pt x="7462" y="625"/>
                  </a:lnTo>
                  <a:lnTo>
                    <a:pt x="6111" y="908"/>
                  </a:lnTo>
                  <a:lnTo>
                    <a:pt x="4760" y="1230"/>
                  </a:lnTo>
                  <a:lnTo>
                    <a:pt x="3388" y="1613"/>
                  </a:lnTo>
                  <a:lnTo>
                    <a:pt x="2924" y="1755"/>
                  </a:lnTo>
                  <a:lnTo>
                    <a:pt x="2481" y="1936"/>
                  </a:lnTo>
                  <a:lnTo>
                    <a:pt x="2077" y="2138"/>
                  </a:lnTo>
                  <a:lnTo>
                    <a:pt x="1714" y="2340"/>
                  </a:lnTo>
                  <a:lnTo>
                    <a:pt x="1392" y="2561"/>
                  </a:lnTo>
                  <a:lnTo>
                    <a:pt x="1109" y="2803"/>
                  </a:lnTo>
                  <a:lnTo>
                    <a:pt x="847" y="3045"/>
                  </a:lnTo>
                  <a:lnTo>
                    <a:pt x="625" y="3308"/>
                  </a:lnTo>
                  <a:lnTo>
                    <a:pt x="444" y="3570"/>
                  </a:lnTo>
                  <a:lnTo>
                    <a:pt x="282" y="3832"/>
                  </a:lnTo>
                  <a:lnTo>
                    <a:pt x="161" y="4114"/>
                  </a:lnTo>
                  <a:lnTo>
                    <a:pt x="81" y="4377"/>
                  </a:lnTo>
                  <a:lnTo>
                    <a:pt x="20" y="4659"/>
                  </a:lnTo>
                  <a:lnTo>
                    <a:pt x="0" y="4921"/>
                  </a:lnTo>
                  <a:lnTo>
                    <a:pt x="20" y="5183"/>
                  </a:lnTo>
                  <a:lnTo>
                    <a:pt x="40" y="5425"/>
                  </a:lnTo>
                  <a:lnTo>
                    <a:pt x="121" y="5667"/>
                  </a:lnTo>
                  <a:lnTo>
                    <a:pt x="222" y="5909"/>
                  </a:lnTo>
                  <a:lnTo>
                    <a:pt x="343" y="6111"/>
                  </a:lnTo>
                  <a:lnTo>
                    <a:pt x="484" y="6313"/>
                  </a:lnTo>
                  <a:lnTo>
                    <a:pt x="666" y="6494"/>
                  </a:lnTo>
                  <a:lnTo>
                    <a:pt x="887" y="6656"/>
                  </a:lnTo>
                  <a:lnTo>
                    <a:pt x="1109" y="6797"/>
                  </a:lnTo>
                  <a:lnTo>
                    <a:pt x="1371" y="6918"/>
                  </a:lnTo>
                  <a:lnTo>
                    <a:pt x="1654" y="6999"/>
                  </a:lnTo>
                  <a:lnTo>
                    <a:pt x="1977" y="7059"/>
                  </a:lnTo>
                  <a:lnTo>
                    <a:pt x="2299" y="7099"/>
                  </a:lnTo>
                  <a:lnTo>
                    <a:pt x="2662" y="7079"/>
                  </a:lnTo>
                  <a:lnTo>
                    <a:pt x="3045" y="7059"/>
                  </a:lnTo>
                  <a:lnTo>
                    <a:pt x="3449" y="6978"/>
                  </a:lnTo>
                  <a:lnTo>
                    <a:pt x="3872" y="6857"/>
                  </a:lnTo>
                  <a:lnTo>
                    <a:pt x="4316" y="6716"/>
                  </a:lnTo>
                  <a:lnTo>
                    <a:pt x="5224" y="6373"/>
                  </a:lnTo>
                  <a:lnTo>
                    <a:pt x="6131" y="6051"/>
                  </a:lnTo>
                  <a:lnTo>
                    <a:pt x="7019" y="5748"/>
                  </a:lnTo>
                  <a:lnTo>
                    <a:pt x="7886" y="5466"/>
                  </a:lnTo>
                  <a:lnTo>
                    <a:pt x="8773" y="5224"/>
                  </a:lnTo>
                  <a:lnTo>
                    <a:pt x="9641" y="5002"/>
                  </a:lnTo>
                  <a:lnTo>
                    <a:pt x="10508" y="4800"/>
                  </a:lnTo>
                  <a:lnTo>
                    <a:pt x="11395" y="4619"/>
                  </a:lnTo>
                  <a:lnTo>
                    <a:pt x="12283" y="4477"/>
                  </a:lnTo>
                  <a:lnTo>
                    <a:pt x="13170" y="4356"/>
                  </a:lnTo>
                  <a:lnTo>
                    <a:pt x="14078" y="4256"/>
                  </a:lnTo>
                  <a:lnTo>
                    <a:pt x="15006" y="4195"/>
                  </a:lnTo>
                  <a:lnTo>
                    <a:pt x="15933" y="4175"/>
                  </a:lnTo>
                  <a:lnTo>
                    <a:pt x="16901" y="4175"/>
                  </a:lnTo>
                  <a:lnTo>
                    <a:pt x="17890" y="4215"/>
                  </a:lnTo>
                  <a:lnTo>
                    <a:pt x="18898" y="4296"/>
                  </a:lnTo>
                  <a:lnTo>
                    <a:pt x="19422" y="4356"/>
                  </a:lnTo>
                  <a:lnTo>
                    <a:pt x="19906" y="4437"/>
                  </a:lnTo>
                  <a:lnTo>
                    <a:pt x="20391" y="4538"/>
                  </a:lnTo>
                  <a:lnTo>
                    <a:pt x="20875" y="4659"/>
                  </a:lnTo>
                  <a:lnTo>
                    <a:pt x="21338" y="4800"/>
                  </a:lnTo>
                  <a:lnTo>
                    <a:pt x="21802" y="4961"/>
                  </a:lnTo>
                  <a:lnTo>
                    <a:pt x="22246" y="5123"/>
                  </a:lnTo>
                  <a:lnTo>
                    <a:pt x="22670" y="5304"/>
                  </a:lnTo>
                  <a:lnTo>
                    <a:pt x="23093" y="5506"/>
                  </a:lnTo>
                  <a:lnTo>
                    <a:pt x="23517" y="5708"/>
                  </a:lnTo>
                  <a:lnTo>
                    <a:pt x="24323" y="6131"/>
                  </a:lnTo>
                  <a:lnTo>
                    <a:pt x="25090" y="6555"/>
                  </a:lnTo>
                  <a:lnTo>
                    <a:pt x="25816" y="6999"/>
                  </a:lnTo>
                  <a:lnTo>
                    <a:pt x="26502" y="7422"/>
                  </a:lnTo>
                  <a:lnTo>
                    <a:pt x="27147" y="7805"/>
                  </a:lnTo>
                  <a:lnTo>
                    <a:pt x="27772" y="8128"/>
                  </a:lnTo>
                  <a:lnTo>
                    <a:pt x="28075" y="8289"/>
                  </a:lnTo>
                  <a:lnTo>
                    <a:pt x="28357" y="8410"/>
                  </a:lnTo>
                  <a:lnTo>
                    <a:pt x="28640" y="8511"/>
                  </a:lnTo>
                  <a:lnTo>
                    <a:pt x="28902" y="8612"/>
                  </a:lnTo>
                  <a:lnTo>
                    <a:pt x="29164" y="8673"/>
                  </a:lnTo>
                  <a:lnTo>
                    <a:pt x="29426" y="8713"/>
                  </a:lnTo>
                  <a:lnTo>
                    <a:pt x="29668" y="8733"/>
                  </a:lnTo>
                  <a:lnTo>
                    <a:pt x="29910" y="8713"/>
                  </a:lnTo>
                  <a:lnTo>
                    <a:pt x="30152" y="8673"/>
                  </a:lnTo>
                  <a:lnTo>
                    <a:pt x="30374" y="8592"/>
                  </a:lnTo>
                  <a:lnTo>
                    <a:pt x="30576" y="8511"/>
                  </a:lnTo>
                  <a:lnTo>
                    <a:pt x="30757" y="8390"/>
                  </a:lnTo>
                  <a:lnTo>
                    <a:pt x="30898" y="8269"/>
                  </a:lnTo>
                  <a:lnTo>
                    <a:pt x="31019" y="8128"/>
                  </a:lnTo>
                  <a:lnTo>
                    <a:pt x="31100" y="7987"/>
                  </a:lnTo>
                  <a:lnTo>
                    <a:pt x="31161" y="7825"/>
                  </a:lnTo>
                  <a:lnTo>
                    <a:pt x="31201" y="7664"/>
                  </a:lnTo>
                  <a:lnTo>
                    <a:pt x="31201" y="7483"/>
                  </a:lnTo>
                  <a:lnTo>
                    <a:pt x="31201" y="7301"/>
                  </a:lnTo>
                  <a:lnTo>
                    <a:pt x="31140" y="7120"/>
                  </a:lnTo>
                  <a:lnTo>
                    <a:pt x="31080" y="6918"/>
                  </a:lnTo>
                  <a:lnTo>
                    <a:pt x="30999" y="6716"/>
                  </a:lnTo>
                  <a:lnTo>
                    <a:pt x="30878" y="6514"/>
                  </a:lnTo>
                  <a:lnTo>
                    <a:pt x="30737" y="6293"/>
                  </a:lnTo>
                  <a:lnTo>
                    <a:pt x="30576" y="6071"/>
                  </a:lnTo>
                  <a:lnTo>
                    <a:pt x="30394" y="5849"/>
                  </a:lnTo>
                  <a:lnTo>
                    <a:pt x="30213" y="5627"/>
                  </a:lnTo>
                  <a:lnTo>
                    <a:pt x="29991" y="5405"/>
                  </a:lnTo>
                  <a:lnTo>
                    <a:pt x="29487" y="4961"/>
                  </a:lnTo>
                  <a:lnTo>
                    <a:pt x="28922" y="4498"/>
                  </a:lnTo>
                  <a:lnTo>
                    <a:pt x="28297" y="4054"/>
                  </a:lnTo>
                  <a:lnTo>
                    <a:pt x="27611" y="3610"/>
                  </a:lnTo>
                  <a:lnTo>
                    <a:pt x="26865" y="3207"/>
                  </a:lnTo>
                  <a:lnTo>
                    <a:pt x="26078" y="2803"/>
                  </a:lnTo>
                  <a:lnTo>
                    <a:pt x="25251" y="2420"/>
                  </a:lnTo>
                  <a:lnTo>
                    <a:pt x="24505" y="2138"/>
                  </a:lnTo>
                  <a:lnTo>
                    <a:pt x="23779" y="1856"/>
                  </a:lnTo>
                  <a:lnTo>
                    <a:pt x="23053" y="1593"/>
                  </a:lnTo>
                  <a:lnTo>
                    <a:pt x="22347" y="1371"/>
                  </a:lnTo>
                  <a:lnTo>
                    <a:pt x="21641" y="1150"/>
                  </a:lnTo>
                  <a:lnTo>
                    <a:pt x="20935" y="948"/>
                  </a:lnTo>
                  <a:lnTo>
                    <a:pt x="20229" y="787"/>
                  </a:lnTo>
                  <a:lnTo>
                    <a:pt x="19543" y="625"/>
                  </a:lnTo>
                  <a:lnTo>
                    <a:pt x="18858" y="484"/>
                  </a:lnTo>
                  <a:lnTo>
                    <a:pt x="18172" y="363"/>
                  </a:lnTo>
                  <a:lnTo>
                    <a:pt x="17486" y="262"/>
                  </a:lnTo>
                  <a:lnTo>
                    <a:pt x="16801" y="182"/>
                  </a:lnTo>
                  <a:lnTo>
                    <a:pt x="16135" y="101"/>
                  </a:lnTo>
                  <a:lnTo>
                    <a:pt x="15469" y="61"/>
                  </a:lnTo>
                  <a:lnTo>
                    <a:pt x="14784" y="20"/>
                  </a:lnTo>
                  <a:lnTo>
                    <a:pt x="14118" y="0"/>
                  </a:lnTo>
                  <a:close/>
                </a:path>
              </a:pathLst>
            </a:custGeom>
            <a:solidFill>
              <a:srgbClr val="FFDA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" name="Google Shape;1426;p23"/>
            <p:cNvSpPr/>
            <p:nvPr/>
          </p:nvSpPr>
          <p:spPr>
            <a:xfrm>
              <a:off x="1086700" y="3869200"/>
              <a:ext cx="392825" cy="277350"/>
            </a:xfrm>
            <a:custGeom>
              <a:avLst/>
              <a:gdLst/>
              <a:ahLst/>
              <a:cxnLst/>
              <a:rect l="l" t="t" r="r" b="b"/>
              <a:pathLst>
                <a:path w="15713" h="11094" extrusionOk="0">
                  <a:moveTo>
                    <a:pt x="929" y="0"/>
                  </a:moveTo>
                  <a:lnTo>
                    <a:pt x="727" y="21"/>
                  </a:lnTo>
                  <a:lnTo>
                    <a:pt x="545" y="61"/>
                  </a:lnTo>
                  <a:lnTo>
                    <a:pt x="384" y="142"/>
                  </a:lnTo>
                  <a:lnTo>
                    <a:pt x="263" y="242"/>
                  </a:lnTo>
                  <a:lnTo>
                    <a:pt x="162" y="384"/>
                  </a:lnTo>
                  <a:lnTo>
                    <a:pt x="82" y="525"/>
                  </a:lnTo>
                  <a:lnTo>
                    <a:pt x="41" y="706"/>
                  </a:lnTo>
                  <a:lnTo>
                    <a:pt x="1" y="908"/>
                  </a:lnTo>
                  <a:lnTo>
                    <a:pt x="1" y="1130"/>
                  </a:lnTo>
                  <a:lnTo>
                    <a:pt x="21" y="1352"/>
                  </a:lnTo>
                  <a:lnTo>
                    <a:pt x="61" y="1614"/>
                  </a:lnTo>
                  <a:lnTo>
                    <a:pt x="122" y="1876"/>
                  </a:lnTo>
                  <a:lnTo>
                    <a:pt x="203" y="2158"/>
                  </a:lnTo>
                  <a:lnTo>
                    <a:pt x="303" y="2461"/>
                  </a:lnTo>
                  <a:lnTo>
                    <a:pt x="445" y="2764"/>
                  </a:lnTo>
                  <a:lnTo>
                    <a:pt x="586" y="3086"/>
                  </a:lnTo>
                  <a:lnTo>
                    <a:pt x="747" y="3429"/>
                  </a:lnTo>
                  <a:lnTo>
                    <a:pt x="929" y="3752"/>
                  </a:lnTo>
                  <a:lnTo>
                    <a:pt x="1130" y="4115"/>
                  </a:lnTo>
                  <a:lnTo>
                    <a:pt x="1352" y="4458"/>
                  </a:lnTo>
                  <a:lnTo>
                    <a:pt x="1574" y="4821"/>
                  </a:lnTo>
                  <a:lnTo>
                    <a:pt x="2098" y="5527"/>
                  </a:lnTo>
                  <a:lnTo>
                    <a:pt x="2381" y="5890"/>
                  </a:lnTo>
                  <a:lnTo>
                    <a:pt x="2683" y="6253"/>
                  </a:lnTo>
                  <a:lnTo>
                    <a:pt x="3006" y="6616"/>
                  </a:lnTo>
                  <a:lnTo>
                    <a:pt x="3329" y="6979"/>
                  </a:lnTo>
                  <a:lnTo>
                    <a:pt x="3672" y="7322"/>
                  </a:lnTo>
                  <a:lnTo>
                    <a:pt x="4014" y="7665"/>
                  </a:lnTo>
                  <a:lnTo>
                    <a:pt x="4398" y="8007"/>
                  </a:lnTo>
                  <a:lnTo>
                    <a:pt x="4761" y="8350"/>
                  </a:lnTo>
                  <a:lnTo>
                    <a:pt x="5144" y="8653"/>
                  </a:lnTo>
                  <a:lnTo>
                    <a:pt x="5527" y="8955"/>
                  </a:lnTo>
                  <a:lnTo>
                    <a:pt x="5890" y="9217"/>
                  </a:lnTo>
                  <a:lnTo>
                    <a:pt x="6233" y="9460"/>
                  </a:lnTo>
                  <a:lnTo>
                    <a:pt x="6596" y="9681"/>
                  </a:lnTo>
                  <a:lnTo>
                    <a:pt x="6919" y="9883"/>
                  </a:lnTo>
                  <a:lnTo>
                    <a:pt x="7262" y="10065"/>
                  </a:lnTo>
                  <a:lnTo>
                    <a:pt x="7584" y="10246"/>
                  </a:lnTo>
                  <a:lnTo>
                    <a:pt x="7907" y="10387"/>
                  </a:lnTo>
                  <a:lnTo>
                    <a:pt x="8210" y="10528"/>
                  </a:lnTo>
                  <a:lnTo>
                    <a:pt x="8512" y="10629"/>
                  </a:lnTo>
                  <a:lnTo>
                    <a:pt x="8815" y="10730"/>
                  </a:lnTo>
                  <a:lnTo>
                    <a:pt x="9400" y="10891"/>
                  </a:lnTo>
                  <a:lnTo>
                    <a:pt x="9964" y="10992"/>
                  </a:lnTo>
                  <a:lnTo>
                    <a:pt x="10509" y="11053"/>
                  </a:lnTo>
                  <a:lnTo>
                    <a:pt x="11033" y="11093"/>
                  </a:lnTo>
                  <a:lnTo>
                    <a:pt x="11558" y="11073"/>
                  </a:lnTo>
                  <a:lnTo>
                    <a:pt x="12062" y="11053"/>
                  </a:lnTo>
                  <a:lnTo>
                    <a:pt x="12586" y="10992"/>
                  </a:lnTo>
                  <a:lnTo>
                    <a:pt x="13090" y="10932"/>
                  </a:lnTo>
                  <a:lnTo>
                    <a:pt x="14099" y="10811"/>
                  </a:lnTo>
                  <a:lnTo>
                    <a:pt x="14341" y="10770"/>
                  </a:lnTo>
                  <a:lnTo>
                    <a:pt x="14563" y="10730"/>
                  </a:lnTo>
                  <a:lnTo>
                    <a:pt x="14764" y="10649"/>
                  </a:lnTo>
                  <a:lnTo>
                    <a:pt x="14946" y="10589"/>
                  </a:lnTo>
                  <a:lnTo>
                    <a:pt x="15107" y="10508"/>
                  </a:lnTo>
                  <a:lnTo>
                    <a:pt x="15248" y="10407"/>
                  </a:lnTo>
                  <a:lnTo>
                    <a:pt x="15369" y="10307"/>
                  </a:lnTo>
                  <a:lnTo>
                    <a:pt x="15470" y="10206"/>
                  </a:lnTo>
                  <a:lnTo>
                    <a:pt x="15551" y="10085"/>
                  </a:lnTo>
                  <a:lnTo>
                    <a:pt x="15611" y="9964"/>
                  </a:lnTo>
                  <a:lnTo>
                    <a:pt x="15672" y="9843"/>
                  </a:lnTo>
                  <a:lnTo>
                    <a:pt x="15692" y="9722"/>
                  </a:lnTo>
                  <a:lnTo>
                    <a:pt x="15712" y="9601"/>
                  </a:lnTo>
                  <a:lnTo>
                    <a:pt x="15692" y="9480"/>
                  </a:lnTo>
                  <a:lnTo>
                    <a:pt x="15672" y="9339"/>
                  </a:lnTo>
                  <a:lnTo>
                    <a:pt x="15632" y="9217"/>
                  </a:lnTo>
                  <a:lnTo>
                    <a:pt x="15571" y="9096"/>
                  </a:lnTo>
                  <a:lnTo>
                    <a:pt x="15490" y="8975"/>
                  </a:lnTo>
                  <a:lnTo>
                    <a:pt x="15390" y="8854"/>
                  </a:lnTo>
                  <a:lnTo>
                    <a:pt x="15289" y="8754"/>
                  </a:lnTo>
                  <a:lnTo>
                    <a:pt x="15168" y="8633"/>
                  </a:lnTo>
                  <a:lnTo>
                    <a:pt x="15027" y="8552"/>
                  </a:lnTo>
                  <a:lnTo>
                    <a:pt x="14865" y="8451"/>
                  </a:lnTo>
                  <a:lnTo>
                    <a:pt x="14684" y="8370"/>
                  </a:lnTo>
                  <a:lnTo>
                    <a:pt x="14502" y="8310"/>
                  </a:lnTo>
                  <a:lnTo>
                    <a:pt x="14301" y="8249"/>
                  </a:lnTo>
                  <a:lnTo>
                    <a:pt x="14079" y="8209"/>
                  </a:lnTo>
                  <a:lnTo>
                    <a:pt x="13857" y="8169"/>
                  </a:lnTo>
                  <a:lnTo>
                    <a:pt x="13615" y="8149"/>
                  </a:lnTo>
                  <a:lnTo>
                    <a:pt x="13353" y="8149"/>
                  </a:lnTo>
                  <a:lnTo>
                    <a:pt x="13070" y="8169"/>
                  </a:lnTo>
                  <a:lnTo>
                    <a:pt x="12788" y="8189"/>
                  </a:lnTo>
                  <a:lnTo>
                    <a:pt x="12163" y="8270"/>
                  </a:lnTo>
                  <a:lnTo>
                    <a:pt x="11477" y="8310"/>
                  </a:lnTo>
                  <a:lnTo>
                    <a:pt x="10731" y="8330"/>
                  </a:lnTo>
                  <a:lnTo>
                    <a:pt x="10347" y="8310"/>
                  </a:lnTo>
                  <a:lnTo>
                    <a:pt x="9964" y="8290"/>
                  </a:lnTo>
                  <a:lnTo>
                    <a:pt x="9561" y="8249"/>
                  </a:lnTo>
                  <a:lnTo>
                    <a:pt x="9157" y="8189"/>
                  </a:lnTo>
                  <a:lnTo>
                    <a:pt x="8734" y="8128"/>
                  </a:lnTo>
                  <a:lnTo>
                    <a:pt x="8310" y="8028"/>
                  </a:lnTo>
                  <a:lnTo>
                    <a:pt x="7887" y="7907"/>
                  </a:lnTo>
                  <a:lnTo>
                    <a:pt x="7463" y="7786"/>
                  </a:lnTo>
                  <a:lnTo>
                    <a:pt x="7040" y="7624"/>
                  </a:lnTo>
                  <a:lnTo>
                    <a:pt x="6636" y="7443"/>
                  </a:lnTo>
                  <a:lnTo>
                    <a:pt x="6213" y="7221"/>
                  </a:lnTo>
                  <a:lnTo>
                    <a:pt x="5789" y="6999"/>
                  </a:lnTo>
                  <a:lnTo>
                    <a:pt x="5386" y="6717"/>
                  </a:lnTo>
                  <a:lnTo>
                    <a:pt x="4983" y="6434"/>
                  </a:lnTo>
                  <a:lnTo>
                    <a:pt x="4579" y="6112"/>
                  </a:lnTo>
                  <a:lnTo>
                    <a:pt x="4196" y="5748"/>
                  </a:lnTo>
                  <a:lnTo>
                    <a:pt x="3833" y="5345"/>
                  </a:lnTo>
                  <a:lnTo>
                    <a:pt x="3470" y="4922"/>
                  </a:lnTo>
                  <a:lnTo>
                    <a:pt x="3107" y="4438"/>
                  </a:lnTo>
                  <a:lnTo>
                    <a:pt x="2784" y="3933"/>
                  </a:lnTo>
                  <a:lnTo>
                    <a:pt x="2461" y="3389"/>
                  </a:lnTo>
                  <a:lnTo>
                    <a:pt x="2159" y="2804"/>
                  </a:lnTo>
                  <a:lnTo>
                    <a:pt x="1877" y="2179"/>
                  </a:lnTo>
                  <a:lnTo>
                    <a:pt x="1614" y="1493"/>
                  </a:lnTo>
                  <a:lnTo>
                    <a:pt x="1372" y="767"/>
                  </a:lnTo>
                  <a:lnTo>
                    <a:pt x="1151" y="0"/>
                  </a:lnTo>
                  <a:close/>
                </a:path>
              </a:pathLst>
            </a:custGeom>
            <a:solidFill>
              <a:srgbClr val="FFDA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892" indent="0">
              <a:buNone/>
              <a:defRPr sz="900"/>
            </a:lvl2pPr>
            <a:lvl3pPr marL="685783" indent="0">
              <a:buNone/>
              <a:defRPr sz="750"/>
            </a:lvl3pPr>
            <a:lvl4pPr marL="1028675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8" indent="0">
              <a:buNone/>
              <a:defRPr sz="675"/>
            </a:lvl7pPr>
            <a:lvl8pPr marL="2400240" indent="0">
              <a:buNone/>
              <a:defRPr sz="675"/>
            </a:lvl8pPr>
            <a:lvl9pPr marL="2743132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E675E8-0151-46D1-B1EA-6E50D5EA03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fld id="{A8D7F97F-173B-40E8-BF65-40E341EA58B8}" type="datetimeFigureOut">
              <a:rPr lang="en-US" altLang="ko-KR"/>
              <a:pPr>
                <a:defRPr/>
              </a:pPr>
              <a:t>1/4/2026</a:t>
            </a:fld>
            <a:endParaRPr lang="en-US" altLang="ko-K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55DB74-A17F-461E-A0C3-AB5E1FA69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E3E1FF-6BD9-4248-8D4C-E0346870B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A196937-D1A3-44FB-AA78-970360C06ED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574974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3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75D3B5-2160-412C-AC27-00FF7CCDA0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fld id="{2BA62CD6-D7FD-447C-A755-8C9E8E80283A}" type="datetimeFigureOut">
              <a:rPr lang="en-US" altLang="ko-KR"/>
              <a:pPr>
                <a:defRPr/>
              </a:pPr>
              <a:t>1/4/2026</a:t>
            </a:fld>
            <a:endParaRPr lang="en-US" altLang="ko-K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4A3BB9-C9E7-4F62-8100-2E2BEEDCE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01B398-F8FF-4958-A5DA-BFB309805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36EF3D1-F3B0-499B-B780-4922AC94957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6048021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1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1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9E7D58-9701-40ED-91C8-6B2A76597D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fld id="{51BD2716-ADE4-46A2-A178-C3A06EE36285}" type="datetimeFigureOut">
              <a:rPr lang="en-US" altLang="ko-KR"/>
              <a:pPr>
                <a:defRPr/>
              </a:pPr>
              <a:t>1/4/2026</a:t>
            </a:fld>
            <a:endParaRPr lang="en-US" altLang="ko-K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7FAF5A-2D7C-4722-A536-EBCDD51DB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F32252-273A-4BC1-AEF6-B4E5D40AF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C98D5C8-51E9-4211-B3EA-B017F19BBE3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200589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1FE9BC-A470-405C-BC45-FFCB0246E5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fld id="{2AFF7B66-4844-4224-AA96-431F7B1EB62C}" type="datetimeFigureOut">
              <a:rPr lang="en-US" altLang="ko-KR"/>
              <a:pPr>
                <a:defRPr/>
              </a:pPr>
              <a:t>1/4/2026</a:t>
            </a:fld>
            <a:endParaRPr lang="en-US" altLang="ko-K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FD9AA0-DCBE-4B5B-B573-67435174B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30F1BE-8855-4325-9ADA-4D62C3A33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9E2A573-9B6B-4E92-B08A-B090212573A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866496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3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8185CE-6C07-4033-961D-C69C4BF482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fld id="{6DDBC00C-BCA6-4B90-B576-F5060F026893}" type="datetimeFigureOut">
              <a:rPr lang="en-US" altLang="ko-KR"/>
              <a:pPr>
                <a:defRPr/>
              </a:pPr>
              <a:t>1/4/2026</a:t>
            </a:fld>
            <a:endParaRPr lang="en-US" altLang="ko-K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FCCABE-D7AF-4CBC-A530-3C8165B20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D7B1F5-F29C-4DC9-A4E8-36B6AB2E4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EA658E8-90A7-4D05-9354-44B8D0F18D7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595209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8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892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0E76DC-5D2E-4CE2-A4A0-048E418EB7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fld id="{A4BCB63C-E398-4B40-A7DA-912952D5578E}" type="datetimeFigureOut">
              <a:rPr lang="en-US" altLang="ko-KR"/>
              <a:pPr>
                <a:defRPr/>
              </a:pPr>
              <a:t>1/4/2026</a:t>
            </a:fld>
            <a:endParaRPr lang="en-US" altLang="ko-K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CEB701-86D5-48A1-9A95-B1E10DA38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7A721C-AD6F-4D58-93F1-E84552A26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146EB7B-D9F2-447B-B7F9-4D38C7A5425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204568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3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3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4FBAB1-893A-4D86-A204-A5F58C3AD4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fld id="{64D719A9-6543-4A4E-B8A0-87BA69BC8C9C}" type="datetimeFigureOut">
              <a:rPr lang="en-US" altLang="ko-KR"/>
              <a:pPr>
                <a:defRPr/>
              </a:pPr>
              <a:t>1/4/2026</a:t>
            </a:fld>
            <a:endParaRPr lang="en-US" altLang="ko-K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9709B0-B1B3-47C8-89C0-33230201C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60FE6D-484A-456D-A5AA-4FD2271C1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3285553-41CF-47A3-99C6-753A9DD3509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995188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57D9A7-554D-4154-B72A-9FA6422360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fld id="{52DA04F9-1E95-43E5-9D93-A01324A6F6D4}" type="datetimeFigureOut">
              <a:rPr lang="en-US" altLang="ko-KR"/>
              <a:pPr>
                <a:defRPr/>
              </a:pPr>
              <a:t>1/4/2026</a:t>
            </a:fld>
            <a:endParaRPr lang="en-US" altLang="ko-K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17ED38-45EC-4892-8CEA-D4D567F5E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1DA261-3FC1-483B-97A4-4E59A20A7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D7786E2-6BF3-4756-8462-70E62C07709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0317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99FBC6-77F9-4654-984C-5F9D8D4A417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fld id="{8A3CE2F3-216C-433E-B4A4-26373D740D4D}" type="datetimeFigureOut">
              <a:rPr lang="en-US" altLang="ko-KR"/>
              <a:pPr>
                <a:defRPr/>
              </a:pPr>
              <a:t>1/4/2026</a:t>
            </a:fld>
            <a:endParaRPr lang="en-US" altLang="ko-K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5739F1-13E0-4DF2-8F91-A8CC33E44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01645D-C045-4588-99C0-94C28D944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9E752AA-33A3-4F97-B447-14D2622F1C3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76877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D6BBD3-DB4E-46A3-904E-259E47F63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fld id="{DDB11955-4C52-4ACE-9915-48BAA5B95DD1}" type="datetimeFigureOut">
              <a:rPr lang="en-US" altLang="ko-KR"/>
              <a:pPr>
                <a:defRPr/>
              </a:pPr>
              <a:t>1/4/2026</a:t>
            </a:fld>
            <a:endParaRPr lang="en-US" altLang="ko-K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B44734-119E-486F-9761-D8C244308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F192D7-E79F-4F6D-8A21-697B834F8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93FB546-B118-4B56-AD6C-4E3FD557E57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96745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892" indent="0">
              <a:buNone/>
              <a:defRPr sz="900"/>
            </a:lvl2pPr>
            <a:lvl3pPr marL="685783" indent="0">
              <a:buNone/>
              <a:defRPr sz="750"/>
            </a:lvl3pPr>
            <a:lvl4pPr marL="1028675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8" indent="0">
              <a:buNone/>
              <a:defRPr sz="675"/>
            </a:lvl7pPr>
            <a:lvl8pPr marL="2400240" indent="0">
              <a:buNone/>
              <a:defRPr sz="675"/>
            </a:lvl8pPr>
            <a:lvl9pPr marL="2743132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94DC74-BF9D-4BB5-959A-4A2E8258D0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fld id="{8C81F9FD-7905-44A2-A411-DB5FC83FCE46}" type="datetimeFigureOut">
              <a:rPr lang="en-US" altLang="ko-KR"/>
              <a:pPr>
                <a:defRPr/>
              </a:pPr>
              <a:t>1/4/2026</a:t>
            </a:fld>
            <a:endParaRPr lang="en-US" altLang="ko-K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E9E05C-AA37-4138-AD64-61F98F2EE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>
                <a:latin typeface="Calibri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67AFB5-E1B4-4F9C-988A-37AE6B3E3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0" hangingPunct="1">
              <a:defRPr kumimoji="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DA6AA80-8859-43C1-AC0B-54AFE506D80C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37976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Fredoka One"/>
              <a:buNone/>
              <a:defRPr sz="32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Fredoka One"/>
              <a:buNone/>
              <a:defRPr sz="32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Fredoka One"/>
              <a:buNone/>
              <a:defRPr sz="32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Fredoka One"/>
              <a:buNone/>
              <a:defRPr sz="32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Fredoka One"/>
              <a:buNone/>
              <a:defRPr sz="32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Fredoka One"/>
              <a:buNone/>
              <a:defRPr sz="32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Fredoka One"/>
              <a:buNone/>
              <a:defRPr sz="32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Fredoka One"/>
              <a:buNone/>
              <a:defRPr sz="32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Fredoka One"/>
              <a:buNone/>
              <a:defRPr sz="32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xo 2"/>
              <a:buChar char="●"/>
              <a:defRPr>
                <a:solidFill>
                  <a:schemeClr val="dk1"/>
                </a:solidFill>
                <a:latin typeface="Exo 2"/>
                <a:ea typeface="Exo 2"/>
                <a:cs typeface="Exo 2"/>
                <a:sym typeface="Exo 2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xo 2"/>
              <a:buChar char="○"/>
              <a:defRPr>
                <a:solidFill>
                  <a:schemeClr val="dk1"/>
                </a:solidFill>
                <a:latin typeface="Exo 2"/>
                <a:ea typeface="Exo 2"/>
                <a:cs typeface="Exo 2"/>
                <a:sym typeface="Exo 2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xo 2"/>
              <a:buChar char="■"/>
              <a:defRPr>
                <a:solidFill>
                  <a:schemeClr val="dk1"/>
                </a:solidFill>
                <a:latin typeface="Exo 2"/>
                <a:ea typeface="Exo 2"/>
                <a:cs typeface="Exo 2"/>
                <a:sym typeface="Exo 2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xo 2"/>
              <a:buChar char="●"/>
              <a:defRPr>
                <a:solidFill>
                  <a:schemeClr val="dk1"/>
                </a:solidFill>
                <a:latin typeface="Exo 2"/>
                <a:ea typeface="Exo 2"/>
                <a:cs typeface="Exo 2"/>
                <a:sym typeface="Exo 2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xo 2"/>
              <a:buChar char="○"/>
              <a:defRPr>
                <a:solidFill>
                  <a:schemeClr val="dk1"/>
                </a:solidFill>
                <a:latin typeface="Exo 2"/>
                <a:ea typeface="Exo 2"/>
                <a:cs typeface="Exo 2"/>
                <a:sym typeface="Exo 2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xo 2"/>
              <a:buChar char="■"/>
              <a:defRPr>
                <a:solidFill>
                  <a:schemeClr val="dk1"/>
                </a:solidFill>
                <a:latin typeface="Exo 2"/>
                <a:ea typeface="Exo 2"/>
                <a:cs typeface="Exo 2"/>
                <a:sym typeface="Exo 2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xo 2"/>
              <a:buChar char="●"/>
              <a:defRPr>
                <a:solidFill>
                  <a:schemeClr val="dk1"/>
                </a:solidFill>
                <a:latin typeface="Exo 2"/>
                <a:ea typeface="Exo 2"/>
                <a:cs typeface="Exo 2"/>
                <a:sym typeface="Exo 2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xo 2"/>
              <a:buChar char="○"/>
              <a:defRPr>
                <a:solidFill>
                  <a:schemeClr val="dk1"/>
                </a:solidFill>
                <a:latin typeface="Exo 2"/>
                <a:ea typeface="Exo 2"/>
                <a:cs typeface="Exo 2"/>
                <a:sym typeface="Exo 2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Exo 2"/>
              <a:buChar char="■"/>
              <a:defRPr>
                <a:solidFill>
                  <a:schemeClr val="dk1"/>
                </a:solidFill>
                <a:latin typeface="Exo 2"/>
                <a:ea typeface="Exo 2"/>
                <a:cs typeface="Exo 2"/>
                <a:sym typeface="Exo 2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9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4130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5pPr>
      <a:lvl6pPr marL="342892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685783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028675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371566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68" indent="-25716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3483"/>
            <a:ext cx="8822455" cy="431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66322"/>
      </p:ext>
    </p:extLst>
  </p:cSld>
  <p:clrMapOvr>
    <a:masterClrMapping/>
  </p:clrMapOvr>
</p:sld>
</file>

<file path=ppt/theme/theme1.xml><?xml version="1.0" encoding="utf-8"?>
<a:theme xmlns:a="http://schemas.openxmlformats.org/drawingml/2006/main" name="Physics Class for Kids: Kinetic Energy by Slidesgo">
  <a:themeElements>
    <a:clrScheme name="Simple Light">
      <a:dk1>
        <a:srgbClr val="210A06"/>
      </a:dk1>
      <a:lt1>
        <a:srgbClr val="FF6B6B"/>
      </a:lt1>
      <a:dk2>
        <a:srgbClr val="FFF2F0"/>
      </a:dk2>
      <a:lt2>
        <a:srgbClr val="FFE2DC"/>
      </a:lt2>
      <a:accent1>
        <a:srgbClr val="FFDA73"/>
      </a:accent1>
      <a:accent2>
        <a:srgbClr val="82B7F8"/>
      </a:accent2>
      <a:accent3>
        <a:srgbClr val="F57733"/>
      </a:accent3>
      <a:accent4>
        <a:srgbClr val="8C2902"/>
      </a:accent4>
      <a:accent5>
        <a:srgbClr val="FFFFFF"/>
      </a:accent5>
      <a:accent6>
        <a:srgbClr val="4D6D81"/>
      </a:accent6>
      <a:hlink>
        <a:srgbClr val="210A06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8757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Exo 2</vt:lpstr>
      <vt:lpstr>Calibri</vt:lpstr>
      <vt:lpstr>Arial</vt:lpstr>
      <vt:lpstr>Fredoka One</vt:lpstr>
      <vt:lpstr>Physics Class for Kids: Kinetic Energy by Slidesgo</vt:lpstr>
      <vt:lpstr>Custom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MCT REVIEW</dc:title>
  <cp:lastModifiedBy>Minh Tân Cao</cp:lastModifiedBy>
  <cp:revision>45</cp:revision>
  <dcterms:modified xsi:type="dcterms:W3CDTF">2026-01-04T03:19:31Z</dcterms:modified>
</cp:coreProperties>
</file>