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media/image16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2"/>
  </p:notesMasterIdLst>
  <p:sldIdLst>
    <p:sldId id="327" r:id="rId5"/>
    <p:sldId id="341" r:id="rId6"/>
    <p:sldId id="257" r:id="rId7"/>
    <p:sldId id="338" r:id="rId8"/>
    <p:sldId id="276" r:id="rId9"/>
    <p:sldId id="339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75CB7-6513-4EF3-B8FD-9FA2E31500A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C822-E6B7-45D3-91C5-4D594E5FDE6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D0D6-F512-4850-A645-BEFCD66E7C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D4A-50CC-4047-8CB0-07EB8A44A9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D0D6-F512-4850-A645-BEFCD66E7C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D4A-50CC-4047-8CB0-07EB8A44A9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D0D6-F512-4850-A645-BEFCD66E7C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D4A-50CC-4047-8CB0-07EB8A44A9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D0D6-F512-4850-A645-BEFCD66E7C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D4A-50CC-4047-8CB0-07EB8A44A9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420283"/>
            <a:ext cx="9211733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2590800"/>
            <a:ext cx="7586133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75" y="2937934"/>
            <a:ext cx="9211733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75" y="1937810"/>
            <a:ext cx="9211733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868" y="1066801"/>
            <a:ext cx="4786489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978" y="1066801"/>
            <a:ext cx="4786489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67" y="1023409"/>
            <a:ext cx="4788371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867" y="1449917"/>
            <a:ext cx="4788371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5217" y="1023409"/>
            <a:ext cx="4790252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5217" y="1449917"/>
            <a:ext cx="4790252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D0D6-F512-4850-A645-BEFCD66E7C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D4A-50CC-4047-8CB0-07EB8A44A9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182033"/>
            <a:ext cx="3565408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096" y="182035"/>
            <a:ext cx="6058371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7" y="956735"/>
            <a:ext cx="3565408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193" y="3200401"/>
            <a:ext cx="65024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4193" y="408517"/>
            <a:ext cx="65024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4193" y="3578226"/>
            <a:ext cx="65024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7067" y="183093"/>
            <a:ext cx="24384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868" y="183093"/>
            <a:ext cx="7134577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D0D6-F512-4850-A645-BEFCD66E7C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D4A-50CC-4047-8CB0-07EB8A44A9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D0D6-F512-4850-A645-BEFCD66E7C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D4A-50CC-4047-8CB0-07EB8A44A9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D0D6-F512-4850-A645-BEFCD66E7C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D4A-50CC-4047-8CB0-07EB8A44A9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D0D6-F512-4850-A645-BEFCD66E7C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D4A-50CC-4047-8CB0-07EB8A44A9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D0D6-F512-4850-A645-BEFCD66E7C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D4A-50CC-4047-8CB0-07EB8A44A9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D0D6-F512-4850-A645-BEFCD66E7C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D4A-50CC-4047-8CB0-07EB8A44A9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BD0D6-F512-4850-A645-BEFCD66E7C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25D4A-50CC-4047-8CB0-07EB8A44A9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241D-3715-496F-90F6-7236C2AFB9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6A8F-1015-4115-AD6B-D1F6FF4A7077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867" y="183092"/>
            <a:ext cx="9753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67" y="1066801"/>
            <a:ext cx="97536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1867" y="4237568"/>
            <a:ext cx="2528711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2757" y="4237568"/>
            <a:ext cx="3431823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757" y="4237568"/>
            <a:ext cx="2528711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7" Type="http://schemas.openxmlformats.org/officeDocument/2006/relationships/image" Target="../media/image9.svg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svg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3" Type="http://schemas.openxmlformats.org/officeDocument/2006/relationships/image" Target="../media/image12.svg"/><Relationship Id="rId21" Type="http://schemas.openxmlformats.org/officeDocument/2006/relationships/slideLayout" Target="../slideLayouts/slideLayout29.xml"/><Relationship Id="rId20" Type="http://schemas.openxmlformats.org/officeDocument/2006/relationships/image" Target="../media/image27.png"/><Relationship Id="rId2" Type="http://schemas.openxmlformats.org/officeDocument/2006/relationships/image" Target="../media/image11.png"/><Relationship Id="rId19" Type="http://schemas.openxmlformats.org/officeDocument/2006/relationships/image" Target="../media/image26.png"/><Relationship Id="rId18" Type="http://schemas.openxmlformats.org/officeDocument/2006/relationships/image" Target="../media/image25.png"/><Relationship Id="rId17" Type="http://schemas.openxmlformats.org/officeDocument/2006/relationships/image" Target="../media/image24.jpeg"/><Relationship Id="rId16" Type="http://schemas.openxmlformats.org/officeDocument/2006/relationships/image" Target="../media/image23.png"/><Relationship Id="rId15" Type="http://schemas.microsoft.com/office/2007/relationships/media" Target="../media/media1.mp3"/><Relationship Id="rId14" Type="http://schemas.openxmlformats.org/officeDocument/2006/relationships/audio" Target="NULL" TargetMode="External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7" Type="http://schemas.openxmlformats.org/officeDocument/2006/relationships/image" Target="../media/image9.svg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7" Type="http://schemas.openxmlformats.org/officeDocument/2006/relationships/image" Target="../media/image9.svg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6000">
              <a:srgbClr val="D9E9CE"/>
            </a:gs>
            <a:gs pos="0">
              <a:schemeClr val="accent6">
                <a:lumMod val="0"/>
                <a:lumOff val="100000"/>
              </a:schemeClr>
            </a:gs>
            <a:gs pos="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8"/>
          <p:cNvSpPr txBox="1"/>
          <p:nvPr/>
        </p:nvSpPr>
        <p:spPr>
          <a:xfrm>
            <a:off x="1371600" y="2120950"/>
            <a:ext cx="10221686" cy="2042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51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Bold"/>
                <a:ea typeface="+mn-ea"/>
                <a:cs typeface="+mn-cs"/>
              </a:rPr>
              <a:t>Unit 5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Bold"/>
                <a:ea typeface="+mn-ea"/>
                <a:cs typeface="+mn-cs"/>
              </a:rPr>
              <a:t>: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Bold"/>
                <a:ea typeface="+mn-ea"/>
                <a:cs typeface="+mn-cs"/>
              </a:rPr>
              <a:t>In the classroom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omic Sans Bold"/>
              <a:ea typeface="+mn-ea"/>
              <a:cs typeface="+mn-cs"/>
            </a:endParaRPr>
          </a:p>
          <a:p>
            <a:pPr marL="0" marR="0" lvl="0" indent="0" algn="ctr" defTabSz="609600" rtl="0" eaLnBrk="1" fontAlgn="auto" latinLnBrk="0" hangingPunct="1">
              <a:lnSpc>
                <a:spcPts val="51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Bold"/>
              <a:ea typeface="+mn-ea"/>
              <a:cs typeface="+mn-cs"/>
            </a:endParaRPr>
          </a:p>
          <a:p>
            <a:pPr marL="0" marR="0" lvl="0" indent="0" algn="ctr" defTabSz="609600" rtl="0" eaLnBrk="1" fontAlgn="auto" latinLnBrk="0" hangingPunct="1">
              <a:lnSpc>
                <a:spcPts val="51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Bold"/>
                <a:ea typeface="+mn-ea"/>
                <a:cs typeface="+mn-cs"/>
              </a:rPr>
              <a:t>Lesson 1 – Period 1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Bold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6000">
              <a:srgbClr val="D9E9CE"/>
            </a:gs>
            <a:gs pos="0">
              <a:schemeClr val="accent6">
                <a:lumMod val="0"/>
                <a:lumOff val="100000"/>
              </a:schemeClr>
            </a:gs>
            <a:gs pos="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7"/>
          <p:cNvSpPr txBox="1"/>
          <p:nvPr/>
        </p:nvSpPr>
        <p:spPr>
          <a:xfrm>
            <a:off x="1713455" y="1173346"/>
            <a:ext cx="7978791" cy="735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lnSpc>
                <a:spcPts val="5600"/>
              </a:lnSpc>
              <a:spcBef>
                <a:spcPct val="0"/>
              </a:spcBef>
            </a:pPr>
            <a:r>
              <a:rPr lang="en-US" sz="6600" dirty="0">
                <a:solidFill>
                  <a:srgbClr val="C00000"/>
                </a:solidFill>
                <a:latin typeface="Broadway" panose="04040905080B02020502" pitchFamily="82" charset="0"/>
              </a:rPr>
              <a:t>Table of contents</a:t>
            </a:r>
            <a:endParaRPr lang="en-US" sz="6600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TextBox 28"/>
          <p:cNvSpPr txBox="1"/>
          <p:nvPr/>
        </p:nvSpPr>
        <p:spPr>
          <a:xfrm>
            <a:off x="2077440" y="2219771"/>
            <a:ext cx="6016371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lnSpc>
                <a:spcPts val="5135"/>
              </a:lnSpc>
              <a:spcBef>
                <a:spcPct val="0"/>
              </a:spcBef>
            </a:pPr>
            <a:r>
              <a:rPr lang="en-US" sz="4800" dirty="0">
                <a:solidFill>
                  <a:prstClr val="black"/>
                </a:solidFill>
                <a:latin typeface="Comic Sans Bold"/>
              </a:rPr>
              <a:t>1. Warm-up and Review</a:t>
            </a:r>
            <a:endParaRPr lang="en-US" sz="4800" dirty="0">
              <a:solidFill>
                <a:prstClr val="black"/>
              </a:solidFill>
              <a:latin typeface="Comic Sans Bold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1469332" y="3093668"/>
            <a:ext cx="8914308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lnSpc>
                <a:spcPts val="5135"/>
              </a:lnSpc>
              <a:spcBef>
                <a:spcPct val="0"/>
              </a:spcBef>
            </a:pPr>
            <a:r>
              <a:rPr lang="en-US" sz="4800" dirty="0">
                <a:solidFill>
                  <a:prstClr val="black"/>
                </a:solidFill>
                <a:latin typeface="Comic Sans Bold"/>
              </a:rPr>
              <a:t>2. Activity 1: Listen and repeat.</a:t>
            </a:r>
            <a:endParaRPr lang="en-US" sz="3665" dirty="0">
              <a:solidFill>
                <a:prstClr val="black"/>
              </a:solidFill>
              <a:latin typeface="Comic Sans Bold"/>
            </a:endParaRPr>
          </a:p>
        </p:txBody>
      </p:sp>
      <p:sp>
        <p:nvSpPr>
          <p:cNvPr id="14" name="TextBox 29"/>
          <p:cNvSpPr txBox="1"/>
          <p:nvPr/>
        </p:nvSpPr>
        <p:spPr>
          <a:xfrm>
            <a:off x="1558108" y="4008778"/>
            <a:ext cx="7775237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lnSpc>
                <a:spcPts val="5135"/>
              </a:lnSpc>
              <a:spcBef>
                <a:spcPct val="0"/>
              </a:spcBef>
            </a:pPr>
            <a:r>
              <a:rPr lang="en-US" sz="4800" dirty="0">
                <a:solidFill>
                  <a:prstClr val="black"/>
                </a:solidFill>
                <a:latin typeface="Comic Sans Bold"/>
              </a:rPr>
              <a:t>3. Activity 2: Point and say.</a:t>
            </a:r>
            <a:endParaRPr lang="en-US" sz="3665" dirty="0">
              <a:solidFill>
                <a:prstClr val="black"/>
              </a:solidFill>
              <a:latin typeface="Comic Sans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8108" y="4923888"/>
            <a:ext cx="7775237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lnSpc>
                <a:spcPts val="5135"/>
              </a:lnSpc>
              <a:spcBef>
                <a:spcPct val="0"/>
              </a:spcBef>
            </a:pPr>
            <a:r>
              <a:rPr lang="en-US" sz="4800" dirty="0">
                <a:solidFill>
                  <a:prstClr val="black"/>
                </a:solidFill>
                <a:latin typeface="Comic Sans Bold"/>
              </a:rPr>
              <a:t>4. Fun corner and Wrap-up</a:t>
            </a:r>
            <a:endParaRPr lang="en-US" sz="3665" dirty="0">
              <a:solidFill>
                <a:prstClr val="black"/>
              </a:solidFill>
              <a:latin typeface="Comic Sans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0070" t="-20443" r="-10385" b="-1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7280" y="701040"/>
            <a:ext cx="10048240" cy="5323840"/>
          </a:xfrm>
          <a:custGeom>
            <a:avLst/>
            <a:gdLst/>
            <a:ahLst/>
            <a:cxnLst/>
            <a:rect l="l" t="t" r="r" b="b"/>
            <a:pathLst>
              <a:path w="6232153" h="7081992">
                <a:moveTo>
                  <a:pt x="0" y="0"/>
                </a:moveTo>
                <a:lnTo>
                  <a:pt x="6232153" y="0"/>
                </a:lnTo>
                <a:lnTo>
                  <a:pt x="6232153" y="7081992"/>
                </a:lnTo>
                <a:lnTo>
                  <a:pt x="0" y="70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79009" y="235700"/>
            <a:ext cx="1359102" cy="1307209"/>
          </a:xfrm>
          <a:custGeom>
            <a:avLst/>
            <a:gdLst/>
            <a:ahLst/>
            <a:cxnLst/>
            <a:rect l="l" t="t" r="r" b="b"/>
            <a:pathLst>
              <a:path w="2038653" h="1960813">
                <a:moveTo>
                  <a:pt x="0" y="0"/>
                </a:moveTo>
                <a:lnTo>
                  <a:pt x="2038653" y="0"/>
                </a:lnTo>
                <a:lnTo>
                  <a:pt x="2038653" y="1960813"/>
                </a:lnTo>
                <a:lnTo>
                  <a:pt x="0" y="19608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5764">
            <a:off x="3335186" y="444301"/>
            <a:ext cx="1174093" cy="1403997"/>
          </a:xfrm>
          <a:custGeom>
            <a:avLst/>
            <a:gdLst/>
            <a:ahLst/>
            <a:cxnLst/>
            <a:rect l="l" t="t" r="r" b="b"/>
            <a:pathLst>
              <a:path w="1761139" h="2105996">
                <a:moveTo>
                  <a:pt x="0" y="0"/>
                </a:moveTo>
                <a:lnTo>
                  <a:pt x="1761139" y="0"/>
                </a:lnTo>
                <a:lnTo>
                  <a:pt x="1761139" y="2105996"/>
                </a:lnTo>
                <a:lnTo>
                  <a:pt x="0" y="2105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04762">
            <a:off x="2659025" y="5722672"/>
            <a:ext cx="1174093" cy="1403997"/>
          </a:xfrm>
          <a:custGeom>
            <a:avLst/>
            <a:gdLst/>
            <a:ahLst/>
            <a:cxnLst/>
            <a:rect l="l" t="t" r="r" b="b"/>
            <a:pathLst>
              <a:path w="1761139" h="2105996">
                <a:moveTo>
                  <a:pt x="0" y="0"/>
                </a:moveTo>
                <a:lnTo>
                  <a:pt x="1761139" y="0"/>
                </a:lnTo>
                <a:lnTo>
                  <a:pt x="1761139" y="2105996"/>
                </a:lnTo>
                <a:lnTo>
                  <a:pt x="0" y="2105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04762">
            <a:off x="9064955" y="3591025"/>
            <a:ext cx="1174093" cy="1403997"/>
          </a:xfrm>
          <a:custGeom>
            <a:avLst/>
            <a:gdLst/>
            <a:ahLst/>
            <a:cxnLst/>
            <a:rect l="l" t="t" r="r" b="b"/>
            <a:pathLst>
              <a:path w="1761139" h="2105996">
                <a:moveTo>
                  <a:pt x="0" y="0"/>
                </a:moveTo>
                <a:lnTo>
                  <a:pt x="1761140" y="0"/>
                </a:lnTo>
                <a:lnTo>
                  <a:pt x="1761140" y="2105996"/>
                </a:lnTo>
                <a:lnTo>
                  <a:pt x="0" y="2105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2610871" y="2331180"/>
            <a:ext cx="7295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7280" y="3346843"/>
            <a:ext cx="10505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Activity 2</a:t>
            </a:r>
            <a:endParaRPr kumimoji="0" lang="en-US" sz="6000" b="1" i="0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Point and say.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0" y="-151060"/>
            <a:ext cx="12191999" cy="7041217"/>
            <a:chOff x="-424993" y="-354566"/>
            <a:chExt cx="9790567" cy="7041217"/>
          </a:xfrm>
        </p:grpSpPr>
        <p:sp>
          <p:nvSpPr>
            <p:cNvPr id="2" name="Freeform 2"/>
            <p:cNvSpPr/>
            <p:nvPr/>
          </p:nvSpPr>
          <p:spPr>
            <a:xfrm>
              <a:off x="-424993" y="-354566"/>
              <a:ext cx="9790567" cy="7041217"/>
            </a:xfrm>
            <a:custGeom>
              <a:avLst/>
              <a:gdLst/>
              <a:ahLst/>
              <a:cxnLst/>
              <a:rect l="l" t="t" r="r" b="b"/>
              <a:pathLst>
                <a:path w="10287000" h="10287000">
                  <a:moveTo>
                    <a:pt x="0" y="0"/>
                  </a:moveTo>
                  <a:lnTo>
                    <a:pt x="10287000" y="0"/>
                  </a:lnTo>
                  <a:lnTo>
                    <a:pt x="10287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</p:sp>
        <p:grpSp>
          <p:nvGrpSpPr>
            <p:cNvPr id="3" name="Group 3"/>
            <p:cNvGrpSpPr/>
            <p:nvPr/>
          </p:nvGrpSpPr>
          <p:grpSpPr>
            <a:xfrm>
              <a:off x="-90029" y="189994"/>
              <a:ext cx="9143999" cy="6362299"/>
              <a:chOff x="12272" y="-23184"/>
              <a:chExt cx="1913890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2272" y="-23184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68" name="Freeform 68"/>
          <p:cNvSpPr/>
          <p:nvPr/>
        </p:nvSpPr>
        <p:spPr>
          <a:xfrm>
            <a:off x="1311951" y="31174"/>
            <a:ext cx="986566" cy="1021031"/>
          </a:xfrm>
          <a:custGeom>
            <a:avLst/>
            <a:gdLst/>
            <a:ahLst/>
            <a:cxnLst/>
            <a:rect l="l" t="t" r="r" b="b"/>
            <a:pathLst>
              <a:path w="1479849" h="1531547">
                <a:moveTo>
                  <a:pt x="0" y="0"/>
                </a:moveTo>
                <a:lnTo>
                  <a:pt x="1479849" y="0"/>
                </a:lnTo>
                <a:lnTo>
                  <a:pt x="1479849" y="1531547"/>
                </a:lnTo>
                <a:lnTo>
                  <a:pt x="0" y="1531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9597047" y="5875094"/>
            <a:ext cx="967497" cy="987270"/>
          </a:xfrm>
          <a:custGeom>
            <a:avLst/>
            <a:gdLst/>
            <a:ahLst/>
            <a:cxnLst/>
            <a:rect l="l" t="t" r="r" b="b"/>
            <a:pathLst>
              <a:path w="1451245" h="1480905">
                <a:moveTo>
                  <a:pt x="0" y="0"/>
                </a:moveTo>
                <a:lnTo>
                  <a:pt x="1451245" y="0"/>
                </a:lnTo>
                <a:lnTo>
                  <a:pt x="1451245" y="1480905"/>
                </a:lnTo>
                <a:lnTo>
                  <a:pt x="0" y="1480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1361012" y="5697257"/>
            <a:ext cx="1243562" cy="1288059"/>
          </a:xfrm>
          <a:custGeom>
            <a:avLst/>
            <a:gdLst/>
            <a:ahLst/>
            <a:cxnLst/>
            <a:rect l="l" t="t" r="r" b="b"/>
            <a:pathLst>
              <a:path w="1865343" h="1932088">
                <a:moveTo>
                  <a:pt x="0" y="0"/>
                </a:moveTo>
                <a:lnTo>
                  <a:pt x="1865343" y="0"/>
                </a:lnTo>
                <a:lnTo>
                  <a:pt x="1865343" y="1932088"/>
                </a:lnTo>
                <a:lnTo>
                  <a:pt x="0" y="19320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1442" y="-69522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Unit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6" y="-59781"/>
            <a:ext cx="537745" cy="549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41" y="-30549"/>
            <a:ext cx="3235951" cy="5191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39" y="347032"/>
            <a:ext cx="1586820" cy="7272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6089" r="3770" b="4130"/>
          <a:stretch>
            <a:fillRect/>
          </a:stretch>
        </p:blipFill>
        <p:spPr>
          <a:xfrm>
            <a:off x="2027503" y="1234439"/>
            <a:ext cx="8104470" cy="4915684"/>
          </a:xfrm>
          <a:prstGeom prst="round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7" t="30870" r="50000" b="48261"/>
          <a:stretch>
            <a:fillRect/>
          </a:stretch>
        </p:blipFill>
        <p:spPr bwMode="auto">
          <a:xfrm rot="21167556">
            <a:off x="5770187" y="4472803"/>
            <a:ext cx="715211" cy="54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942" y="1324096"/>
            <a:ext cx="952548" cy="9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ck 025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>
                  <p14:trim st="15500,000000" end="11507,37500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54582" y="818514"/>
            <a:ext cx="663540" cy="663540"/>
          </a:xfrm>
          <a:prstGeom prst="rect">
            <a:avLst/>
          </a:prstGeom>
        </p:spPr>
      </p:pic>
      <p:pic>
        <p:nvPicPr>
          <p:cNvPr id="6" name="Track 025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>
                  <p14:trim st="20610,000000" end="8607,37500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54581" y="1327850"/>
            <a:ext cx="663540" cy="663540"/>
          </a:xfrm>
          <a:prstGeom prst="rect">
            <a:avLst/>
          </a:prstGeom>
        </p:spPr>
      </p:pic>
      <p:pic>
        <p:nvPicPr>
          <p:cNvPr id="7" name="Track 025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>
                  <p14:trim st="23795,000000" end="5807,37500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54581" y="1857390"/>
            <a:ext cx="663540" cy="663540"/>
          </a:xfrm>
          <a:prstGeom prst="rect">
            <a:avLst/>
          </a:prstGeom>
        </p:spPr>
      </p:pic>
      <p:pic>
        <p:nvPicPr>
          <p:cNvPr id="8" name="Track 025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>
                  <p14:trim st="26693,000000" end="3107,37500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54581" y="2359590"/>
            <a:ext cx="663540" cy="663540"/>
          </a:xfrm>
          <a:prstGeom prst="rect">
            <a:avLst/>
          </a:prstGeom>
        </p:spPr>
      </p:pic>
      <p:pic>
        <p:nvPicPr>
          <p:cNvPr id="9" name="Track 025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>
                  <p14:trim st="15500,000000" end="3104,375000"/>
                </p14:media>
              </p:ext>
            </p:ext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187032" y="1251486"/>
            <a:ext cx="1157762" cy="1157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16" y="1259722"/>
            <a:ext cx="1352196" cy="1157763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51" y="2120376"/>
            <a:ext cx="952548" cy="7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63339" y="1359330"/>
            <a:ext cx="1861804" cy="584775"/>
          </a:xfrm>
          <a:prstGeom prst="rect">
            <a:avLst/>
          </a:prstGeom>
          <a:noFill/>
          <a:effectLst>
            <a:glow rad="127000">
              <a:sysClr val="window" lastClr="FFFFFF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DA0000"/>
                </a:solidFill>
                <a:effectLst>
                  <a:glow rad="127000">
                    <a:prstClr val="white"/>
                  </a:glow>
                </a:effectLst>
                <a:latin typeface="Comic Sans MS" panose="030F0702030302020204" pitchFamily="66" charset="0"/>
              </a:rPr>
              <a:t>q</a:t>
            </a:r>
            <a:r>
              <a:rPr lang="en-US" sz="3200" b="1" kern="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omic Sans MS" panose="030F0702030302020204" pitchFamily="66" charset="0"/>
              </a:rPr>
              <a:t>uestion</a:t>
            </a:r>
            <a:endParaRPr lang="en-US" sz="3200" b="1" kern="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4378" y="2406431"/>
            <a:ext cx="1912669" cy="584775"/>
          </a:xfrm>
          <a:prstGeom prst="rect">
            <a:avLst/>
          </a:prstGeom>
          <a:noFill/>
          <a:effectLst>
            <a:glow rad="127000">
              <a:sysClr val="window" lastClr="FFFFFF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3200" b="1" kern="0" dirty="0">
                <a:solidFill>
                  <a:srgbClr val="DA0000"/>
                </a:solidFill>
                <a:effectLst>
                  <a:glow rad="127000">
                    <a:prstClr val="white"/>
                  </a:glow>
                </a:effectLst>
                <a:latin typeface="Comic Sans MS" panose="030F0702030302020204" pitchFamily="66" charset="0"/>
              </a:rPr>
              <a:t>q</a:t>
            </a:r>
            <a:r>
              <a:rPr lang="en-US" sz="3200" b="1" kern="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omic Sans MS" panose="030F0702030302020204" pitchFamily="66" charset="0"/>
              </a:rPr>
              <a:t>uare</a:t>
            </a:r>
            <a:endParaRPr lang="en-US" sz="3200" b="1" kern="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7201" y="3800134"/>
            <a:ext cx="1131575" cy="584775"/>
          </a:xfrm>
          <a:prstGeom prst="rect">
            <a:avLst/>
          </a:prstGeom>
          <a:noFill/>
          <a:effectLst>
            <a:glow rad="127000">
              <a:sysClr val="window" lastClr="FFFFFF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DA0000"/>
                </a:solidFill>
                <a:effectLst>
                  <a:glow rad="127000">
                    <a:prstClr val="white"/>
                  </a:glow>
                </a:effectLst>
                <a:latin typeface="Comic Sans MS" panose="030F0702030302020204" pitchFamily="66" charset="0"/>
              </a:rPr>
              <a:t>q</a:t>
            </a:r>
            <a:r>
              <a:rPr lang="en-US" sz="3200" b="1" kern="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omic Sans MS" panose="030F0702030302020204" pitchFamily="66" charset="0"/>
              </a:rPr>
              <a:t>uiz</a:t>
            </a:r>
            <a:endParaRPr lang="en-US" sz="3200" b="1" kern="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3649" y="736502"/>
            <a:ext cx="384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2. Point and say.</a:t>
            </a:r>
            <a:endParaRPr lang="en-US" sz="28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74" y="735056"/>
            <a:ext cx="1174532" cy="486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0070" t="-20443" r="-10385" b="-1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71880" y="767080"/>
            <a:ext cx="10048240" cy="5323840"/>
          </a:xfrm>
          <a:custGeom>
            <a:avLst/>
            <a:gdLst/>
            <a:ahLst/>
            <a:cxnLst/>
            <a:rect l="l" t="t" r="r" b="b"/>
            <a:pathLst>
              <a:path w="6232153" h="7081992">
                <a:moveTo>
                  <a:pt x="0" y="0"/>
                </a:moveTo>
                <a:lnTo>
                  <a:pt x="6232153" y="0"/>
                </a:lnTo>
                <a:lnTo>
                  <a:pt x="6232153" y="7081992"/>
                </a:lnTo>
                <a:lnTo>
                  <a:pt x="0" y="70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79009" y="235700"/>
            <a:ext cx="1359102" cy="1307209"/>
          </a:xfrm>
          <a:custGeom>
            <a:avLst/>
            <a:gdLst/>
            <a:ahLst/>
            <a:cxnLst/>
            <a:rect l="l" t="t" r="r" b="b"/>
            <a:pathLst>
              <a:path w="2038653" h="1960813">
                <a:moveTo>
                  <a:pt x="0" y="0"/>
                </a:moveTo>
                <a:lnTo>
                  <a:pt x="2038653" y="0"/>
                </a:lnTo>
                <a:lnTo>
                  <a:pt x="2038653" y="1960813"/>
                </a:lnTo>
                <a:lnTo>
                  <a:pt x="0" y="19608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5764">
            <a:off x="3335186" y="444301"/>
            <a:ext cx="1174093" cy="1403997"/>
          </a:xfrm>
          <a:custGeom>
            <a:avLst/>
            <a:gdLst/>
            <a:ahLst/>
            <a:cxnLst/>
            <a:rect l="l" t="t" r="r" b="b"/>
            <a:pathLst>
              <a:path w="1761139" h="2105996">
                <a:moveTo>
                  <a:pt x="0" y="0"/>
                </a:moveTo>
                <a:lnTo>
                  <a:pt x="1761139" y="0"/>
                </a:lnTo>
                <a:lnTo>
                  <a:pt x="1761139" y="2105996"/>
                </a:lnTo>
                <a:lnTo>
                  <a:pt x="0" y="2105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04762">
            <a:off x="2659025" y="5722672"/>
            <a:ext cx="1174093" cy="1403997"/>
          </a:xfrm>
          <a:custGeom>
            <a:avLst/>
            <a:gdLst/>
            <a:ahLst/>
            <a:cxnLst/>
            <a:rect l="l" t="t" r="r" b="b"/>
            <a:pathLst>
              <a:path w="1761139" h="2105996">
                <a:moveTo>
                  <a:pt x="0" y="0"/>
                </a:moveTo>
                <a:lnTo>
                  <a:pt x="1761139" y="0"/>
                </a:lnTo>
                <a:lnTo>
                  <a:pt x="1761139" y="2105996"/>
                </a:lnTo>
                <a:lnTo>
                  <a:pt x="0" y="2105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04762">
            <a:off x="10924233" y="3286983"/>
            <a:ext cx="1174093" cy="1403997"/>
          </a:xfrm>
          <a:custGeom>
            <a:avLst/>
            <a:gdLst/>
            <a:ahLst/>
            <a:cxnLst/>
            <a:rect l="l" t="t" r="r" b="b"/>
            <a:pathLst>
              <a:path w="1761139" h="2105996">
                <a:moveTo>
                  <a:pt x="0" y="0"/>
                </a:moveTo>
                <a:lnTo>
                  <a:pt x="1761140" y="0"/>
                </a:lnTo>
                <a:lnTo>
                  <a:pt x="1761140" y="2105996"/>
                </a:lnTo>
                <a:lnTo>
                  <a:pt x="0" y="2105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2610871" y="2331180"/>
            <a:ext cx="7295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04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839" y="3864481"/>
            <a:ext cx="10505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Fun corner and Wrap-up</a:t>
            </a:r>
            <a:endParaRPr kumimoji="0" lang="en-US" sz="6000" b="1" i="0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0070" t="-20443" r="-10385" b="-1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0598" y="967643"/>
            <a:ext cx="11136351" cy="4721328"/>
          </a:xfrm>
          <a:custGeom>
            <a:avLst/>
            <a:gdLst/>
            <a:ahLst/>
            <a:cxnLst/>
            <a:rect l="l" t="t" r="r" b="b"/>
            <a:pathLst>
              <a:path w="6232153" h="7081992">
                <a:moveTo>
                  <a:pt x="0" y="0"/>
                </a:moveTo>
                <a:lnTo>
                  <a:pt x="6232153" y="0"/>
                </a:lnTo>
                <a:lnTo>
                  <a:pt x="6232153" y="7081992"/>
                </a:lnTo>
                <a:lnTo>
                  <a:pt x="0" y="70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89147" y="576466"/>
            <a:ext cx="1359102" cy="1307209"/>
          </a:xfrm>
          <a:custGeom>
            <a:avLst/>
            <a:gdLst/>
            <a:ahLst/>
            <a:cxnLst/>
            <a:rect l="l" t="t" r="r" b="b"/>
            <a:pathLst>
              <a:path w="2038653" h="1960813">
                <a:moveTo>
                  <a:pt x="0" y="0"/>
                </a:moveTo>
                <a:lnTo>
                  <a:pt x="2038653" y="0"/>
                </a:lnTo>
                <a:lnTo>
                  <a:pt x="2038653" y="1960813"/>
                </a:lnTo>
                <a:lnTo>
                  <a:pt x="0" y="19608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5764">
            <a:off x="3335186" y="444301"/>
            <a:ext cx="1174093" cy="1403997"/>
          </a:xfrm>
          <a:custGeom>
            <a:avLst/>
            <a:gdLst/>
            <a:ahLst/>
            <a:cxnLst/>
            <a:rect l="l" t="t" r="r" b="b"/>
            <a:pathLst>
              <a:path w="1761139" h="2105996">
                <a:moveTo>
                  <a:pt x="0" y="0"/>
                </a:moveTo>
                <a:lnTo>
                  <a:pt x="1761139" y="0"/>
                </a:lnTo>
                <a:lnTo>
                  <a:pt x="1761139" y="2105996"/>
                </a:lnTo>
                <a:lnTo>
                  <a:pt x="0" y="2105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04762">
            <a:off x="2659025" y="5722672"/>
            <a:ext cx="1174093" cy="1403997"/>
          </a:xfrm>
          <a:custGeom>
            <a:avLst/>
            <a:gdLst/>
            <a:ahLst/>
            <a:cxnLst/>
            <a:rect l="l" t="t" r="r" b="b"/>
            <a:pathLst>
              <a:path w="1761139" h="2105996">
                <a:moveTo>
                  <a:pt x="0" y="0"/>
                </a:moveTo>
                <a:lnTo>
                  <a:pt x="1761139" y="0"/>
                </a:lnTo>
                <a:lnTo>
                  <a:pt x="1761139" y="2105996"/>
                </a:lnTo>
                <a:lnTo>
                  <a:pt x="0" y="2105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04762">
            <a:off x="9064955" y="3591025"/>
            <a:ext cx="1174093" cy="1403997"/>
          </a:xfrm>
          <a:custGeom>
            <a:avLst/>
            <a:gdLst/>
            <a:ahLst/>
            <a:cxnLst/>
            <a:rect l="l" t="t" r="r" b="b"/>
            <a:pathLst>
              <a:path w="1761139" h="2105996">
                <a:moveTo>
                  <a:pt x="0" y="0"/>
                </a:moveTo>
                <a:lnTo>
                  <a:pt x="1761140" y="0"/>
                </a:lnTo>
                <a:lnTo>
                  <a:pt x="1761140" y="2105996"/>
                </a:lnTo>
                <a:lnTo>
                  <a:pt x="0" y="2105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2217019" y="3300676"/>
            <a:ext cx="9123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Game: Whispers</a:t>
            </a:r>
            <a:endParaRPr lang="en-US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wind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WPS Presentation</Application>
  <PresentationFormat>Widescreen</PresentationFormat>
  <Paragraphs>35</Paragraphs>
  <Slides>7</Slides>
  <Notes>4</Notes>
  <HiddenSlides>0</HiddenSlides>
  <MMClips>19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SimSun</vt:lpstr>
      <vt:lpstr>Wingdings</vt:lpstr>
      <vt:lpstr>Comic Sans Bold</vt:lpstr>
      <vt:lpstr>Segoe Print</vt:lpstr>
      <vt:lpstr>Broadway</vt:lpstr>
      <vt:lpstr>Comic Sans MS</vt:lpstr>
      <vt:lpstr>Times New Roman</vt:lpstr>
      <vt:lpstr>Calibri</vt:lpstr>
      <vt:lpstr>Microsoft YaHei</vt:lpstr>
      <vt:lpstr>Arial Unicode MS</vt:lpstr>
      <vt:lpstr>Calibri Light</vt:lpstr>
      <vt:lpstr>Arial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 phan</dc:creator>
  <cp:lastModifiedBy>Phương Linh Trần</cp:lastModifiedBy>
  <cp:revision>26</cp:revision>
  <dcterms:created xsi:type="dcterms:W3CDTF">2023-12-07T09:17:00Z</dcterms:created>
  <dcterms:modified xsi:type="dcterms:W3CDTF">2026-01-04T04:01:25Z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8D8B5277818D43B7BC2EED1D047A7BAB_12</vt:lpwstr>
  </property>
  <property fmtid="{D5CDD505-2E9C-101B-9397-08002B2CF9AE}" pid="3" name="KSOProductBuildVer">
    <vt:lpwstr>1033-12.2.0.22222</vt:lpwstr>
  </property>
</Properties>
</file>