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tiff" ContentType="image/tif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9"/>
  </p:notesMasterIdLst>
  <p:sldIdLst>
    <p:sldId id="327" r:id="rId6"/>
    <p:sldId id="346" r:id="rId7"/>
    <p:sldId id="337" r:id="rId8"/>
    <p:sldId id="283" r:id="rId10"/>
    <p:sldId id="299" r:id="rId11"/>
    <p:sldId id="341" r:id="rId12"/>
    <p:sldId id="342" r:id="rId13"/>
    <p:sldId id="304" r:id="rId14"/>
    <p:sldId id="311" r:id="rId15"/>
    <p:sldId id="309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7A56-7EF3-4D68-9B30-66E53BCFC50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13843-40EC-4B89-ABB8-84D716E3F84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733718-DBB0-463E-892C-4E03F21E8C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7D6C-2055-4DAE-9443-156DED2FBA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AEC-31CA-44D1-9056-42470C774C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2.wav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40.xml"/><Relationship Id="rId12" Type="http://schemas.openxmlformats.org/officeDocument/2006/relationships/image" Target="../media/image14.svg"/><Relationship Id="rId11" Type="http://schemas.openxmlformats.org/officeDocument/2006/relationships/image" Target="../media/image13.png"/><Relationship Id="rId10" Type="http://schemas.openxmlformats.org/officeDocument/2006/relationships/image" Target="../media/image12.sv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1.wav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0C1"/>
          </a:solidFill>
          <a:ln w="28575">
            <a:solidFill>
              <a:srgbClr val="5B9BD5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92" y="1745164"/>
            <a:ext cx="3641743" cy="653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19" y="1652362"/>
            <a:ext cx="2844944" cy="746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0" y="3283777"/>
            <a:ext cx="1977583" cy="1877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40" y="2828664"/>
            <a:ext cx="2423608" cy="2301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15" y="2754067"/>
            <a:ext cx="1976051" cy="25318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00843" y="5161652"/>
            <a:ext cx="21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2D86"/>
                </a:solidFill>
                <a:latin typeface="Comic Sans MS" panose="030F0702030302020204" pitchFamily="66" charset="0"/>
              </a:rPr>
              <a:t>  s  </a:t>
            </a:r>
            <a:r>
              <a:rPr lang="en-US" sz="3600" dirty="0" err="1">
                <a:solidFill>
                  <a:srgbClr val="002D86"/>
                </a:solidFill>
                <a:latin typeface="Comic Sans MS" panose="030F0702030302020204" pitchFamily="66" charset="0"/>
              </a:rPr>
              <a:t>uare</a:t>
            </a:r>
            <a:endParaRPr lang="en-US" sz="36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14028" y="5643803"/>
            <a:ext cx="274320" cy="0"/>
          </a:xfrm>
          <a:prstGeom prst="line">
            <a:avLst/>
          </a:prstGeom>
          <a:ln w="28575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46165" y="5130075"/>
            <a:ext cx="88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2D86"/>
                </a:solidFill>
                <a:latin typeface="Comic Sans MS" panose="030F0702030302020204" pitchFamily="66" charset="0"/>
              </a:rPr>
              <a:t>uiz</a:t>
            </a:r>
            <a:endParaRPr lang="en-US" sz="36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1007" y="5130075"/>
            <a:ext cx="188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2D86"/>
                </a:solidFill>
                <a:latin typeface="Comic Sans MS" panose="030F0702030302020204" pitchFamily="66" charset="0"/>
              </a:rPr>
              <a:t>uestion</a:t>
            </a:r>
            <a:endParaRPr lang="en-US" sz="36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704061" y="5614168"/>
            <a:ext cx="365760" cy="0"/>
          </a:xfrm>
          <a:prstGeom prst="line">
            <a:avLst/>
          </a:prstGeom>
          <a:ln w="28575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72940" y="5627196"/>
            <a:ext cx="365760" cy="0"/>
          </a:xfrm>
          <a:prstGeom prst="line">
            <a:avLst/>
          </a:prstGeom>
          <a:ln w="28575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5739" y="5154514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q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0597" y="512258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q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7091" y="5122579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q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03" y="309586"/>
            <a:ext cx="496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sz="4000" kern="0" dirty="0">
                <a:solidFill>
                  <a:prstClr val="black"/>
                </a:solidFill>
              </a:rPr>
              <a:t>5. Look and write.</a:t>
            </a:r>
            <a:endParaRPr lang="en-US" sz="4000" kern="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3" y="230003"/>
            <a:ext cx="2346774" cy="97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9715">
        <p14:warp dir="in"/>
      </p:transition>
    </mc:Choice>
    <mc:Fallback>
      <p:transition spd="slow" advTm="9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" y="0"/>
            <a:ext cx="12111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3939" y="1672175"/>
            <a:ext cx="5060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05</a:t>
            </a:r>
            <a:endParaRPr lang="en-US" sz="8000" b="1" dirty="0">
              <a:solidFill>
                <a:srgbClr val="FF0000"/>
              </a:solidFill>
              <a:latin typeface="Congenial Black" panose="02000503040000020004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Congenial Black" panose="02000503040000020004" pitchFamily="2" charset="0"/>
              </a:rPr>
              <a:t>Fun corner</a:t>
            </a:r>
            <a:endParaRPr lang="en-US" sz="6000" b="1" dirty="0">
              <a:solidFill>
                <a:srgbClr val="0070C0"/>
              </a:solidFill>
              <a:latin typeface="Congenial Black" panose="02000503040000020004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Congenial Black" panose="02000503040000020004" pitchFamily="2" charset="0"/>
              </a:rPr>
              <a:t>and Wrap-up </a:t>
            </a:r>
            <a:endParaRPr lang="en-US" sz="6000" b="1" dirty="0">
              <a:solidFill>
                <a:srgbClr val="0070C0"/>
              </a:solidFill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829" y="1659285"/>
            <a:ext cx="11821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5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the classroom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2 - Period 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7718" y="189483"/>
            <a:ext cx="1096166" cy="949279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058707" y="770936"/>
            <a:ext cx="7978791" cy="735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Table of contents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239022" y="1895270"/>
            <a:ext cx="601637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1. Warm-up and Review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89171" y="2897322"/>
            <a:ext cx="891430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2. Activity 3: Listen and chant.</a:t>
            </a:r>
            <a:endParaRPr kumimoji="0" lang="en-US" sz="36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1795046" y="3862331"/>
            <a:ext cx="777523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3. Activity 4: Listen and tick.</a:t>
            </a:r>
            <a:endParaRPr kumimoji="0" lang="en-US" sz="36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0361" y="4830238"/>
            <a:ext cx="777523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00" rtl="0" eaLnBrk="1" fontAlgn="auto" latinLnBrk="0" hangingPunct="1">
              <a:lnSpc>
                <a:spcPts val="5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4. Activity 5: Look and write.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980" y="5609857"/>
            <a:ext cx="7426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Comic Sans Bold"/>
              </a:rPr>
              <a:t>5. Fun corner and Wrap-up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 </a:t>
            </a:r>
            <a:endParaRPr lang="en-US" sz="4800" dirty="0"/>
          </a:p>
        </p:txBody>
      </p:sp>
      <p:sp>
        <p:nvSpPr>
          <p:cNvPr id="6" name="Freeform 10"/>
          <p:cNvSpPr/>
          <p:nvPr/>
        </p:nvSpPr>
        <p:spPr>
          <a:xfrm>
            <a:off x="10147489" y="5498021"/>
            <a:ext cx="1736919" cy="942833"/>
          </a:xfrm>
          <a:custGeom>
            <a:avLst/>
            <a:gdLst/>
            <a:ahLst/>
            <a:cxnLst/>
            <a:rect l="l" t="t" r="r" b="b"/>
            <a:pathLst>
              <a:path w="2605378" h="1414250">
                <a:moveTo>
                  <a:pt x="0" y="0"/>
                </a:moveTo>
                <a:lnTo>
                  <a:pt x="2605378" y="0"/>
                </a:lnTo>
                <a:lnTo>
                  <a:pt x="2605378" y="1414250"/>
                </a:lnTo>
                <a:lnTo>
                  <a:pt x="0" y="14142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>
          <a:xfrm rot="20174513">
            <a:off x="297939" y="5567068"/>
            <a:ext cx="1466641" cy="779240"/>
          </a:xfrm>
          <a:custGeom>
            <a:avLst/>
            <a:gdLst/>
            <a:ahLst/>
            <a:cxnLst/>
            <a:rect l="l" t="t" r="r" b="b"/>
            <a:pathLst>
              <a:path w="2741489" h="1444243">
                <a:moveTo>
                  <a:pt x="0" y="0"/>
                </a:moveTo>
                <a:lnTo>
                  <a:pt x="2741489" y="0"/>
                </a:lnTo>
                <a:lnTo>
                  <a:pt x="2741489" y="1444243"/>
                </a:lnTo>
                <a:lnTo>
                  <a:pt x="0" y="1444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137717" y="225690"/>
            <a:ext cx="1556827" cy="1303428"/>
          </a:xfrm>
          <a:custGeom>
            <a:avLst/>
            <a:gdLst/>
            <a:ahLst/>
            <a:cxnLst/>
            <a:rect l="l" t="t" r="r" b="b"/>
            <a:pathLst>
              <a:path w="2986993" h="2616592">
                <a:moveTo>
                  <a:pt x="0" y="0"/>
                </a:moveTo>
                <a:lnTo>
                  <a:pt x="2986994" y="0"/>
                </a:lnTo>
                <a:lnTo>
                  <a:pt x="2986994" y="2616592"/>
                </a:lnTo>
                <a:lnTo>
                  <a:pt x="0" y="2616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13"/>
          <p:cNvSpPr/>
          <p:nvPr/>
        </p:nvSpPr>
        <p:spPr>
          <a:xfrm>
            <a:off x="987075" y="2721531"/>
            <a:ext cx="707469" cy="707469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/>
          <p:cNvSpPr/>
          <p:nvPr/>
        </p:nvSpPr>
        <p:spPr>
          <a:xfrm rot="-7680534">
            <a:off x="10587576" y="707836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>
          <a:xfrm rot="-3380424">
            <a:off x="10497792" y="1907384"/>
            <a:ext cx="777791" cy="2287622"/>
          </a:xfrm>
          <a:custGeom>
            <a:avLst/>
            <a:gdLst/>
            <a:ahLst/>
            <a:cxnLst/>
            <a:rect l="l" t="t" r="r" b="b"/>
            <a:pathLst>
              <a:path w="1166687" h="3431433">
                <a:moveTo>
                  <a:pt x="0" y="0"/>
                </a:moveTo>
                <a:lnTo>
                  <a:pt x="1166687" y="0"/>
                </a:lnTo>
                <a:lnTo>
                  <a:pt x="1166687" y="3431433"/>
                </a:lnTo>
                <a:lnTo>
                  <a:pt x="0" y="3431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" y="79899"/>
            <a:ext cx="12111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0680" y="1694614"/>
            <a:ext cx="43325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01</a:t>
            </a:r>
            <a:endParaRPr lang="en-US" sz="8000" b="1" dirty="0">
              <a:solidFill>
                <a:srgbClr val="FF0000"/>
              </a:solidFill>
              <a:latin typeface="Congenial Black" panose="02000503040000020004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Congenial Black" panose="02000503040000020004" pitchFamily="2" charset="0"/>
              </a:rPr>
              <a:t>Warm-up</a:t>
            </a:r>
            <a:endParaRPr lang="en-US" sz="6000" b="1" dirty="0">
              <a:solidFill>
                <a:srgbClr val="0070C0"/>
              </a:solidFill>
              <a:latin typeface="Congenial Black" panose="02000503040000020004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Congenial Black" panose="02000503040000020004" pitchFamily="2" charset="0"/>
              </a:rPr>
              <a:t>and Review </a:t>
            </a:r>
            <a:endParaRPr lang="en-US" sz="6000" b="1" dirty="0">
              <a:solidFill>
                <a:srgbClr val="0070C0"/>
              </a:solidFill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8439" y="1957603"/>
            <a:ext cx="80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latin typeface="Congenial Black" panose="02000503040000020004" pitchFamily="2" charset="0"/>
              </a:rPr>
              <a:t>CONGRATULATIONS! </a:t>
            </a:r>
            <a:endParaRPr lang="en-US" sz="4400" b="1" dirty="0">
              <a:solidFill>
                <a:srgbClr val="C00000"/>
              </a:solidFill>
              <a:latin typeface="Congenial Black" panose="0200050304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30" y="2727044"/>
            <a:ext cx="3095768" cy="2510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" y="0"/>
            <a:ext cx="12111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9539" y="1828038"/>
            <a:ext cx="663080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02</a:t>
            </a:r>
            <a:endParaRPr lang="en-US" sz="8000" b="1" dirty="0">
              <a:solidFill>
                <a:srgbClr val="FF0000"/>
              </a:solidFill>
              <a:latin typeface="Congenial Black" panose="02000503040000020004" pitchFamily="2" charset="0"/>
            </a:endParaRPr>
          </a:p>
          <a:p>
            <a:pPr algn="ctr"/>
            <a:r>
              <a:rPr lang="en-US" sz="4800" b="1" dirty="0">
                <a:latin typeface="Abadi Extra Light" panose="020B0204020104020204" pitchFamily="34" charset="0"/>
              </a:rPr>
              <a:t>Activity 3</a:t>
            </a:r>
            <a:endParaRPr lang="en-US" sz="4800" b="1" dirty="0">
              <a:latin typeface="Abadi Extra Light" panose="020B0204020104020204" pitchFamily="34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Congenial Black" panose="02000503040000020004" pitchFamily="2" charset="0"/>
              </a:rPr>
              <a:t>Listen and chant.</a:t>
            </a:r>
            <a:endParaRPr lang="en-US" sz="6000" b="1" dirty="0">
              <a:solidFill>
                <a:srgbClr val="0070C0"/>
              </a:solidFill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" y="0"/>
            <a:ext cx="12111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9539" y="1828038"/>
            <a:ext cx="663080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03</a:t>
            </a:r>
            <a:endParaRPr lang="en-US" sz="8000" b="1" dirty="0">
              <a:solidFill>
                <a:srgbClr val="FF0000"/>
              </a:solidFill>
              <a:latin typeface="Congenial Black" panose="02000503040000020004" pitchFamily="2" charset="0"/>
            </a:endParaRPr>
          </a:p>
          <a:p>
            <a:pPr algn="ctr"/>
            <a:r>
              <a:rPr lang="en-US" sz="4800" b="1" dirty="0">
                <a:latin typeface="Abadi Extra Light" panose="020B0204020104020204" pitchFamily="34" charset="0"/>
              </a:rPr>
              <a:t>Activity 4</a:t>
            </a:r>
            <a:endParaRPr lang="en-US" sz="4800" b="1" dirty="0">
              <a:latin typeface="Abadi Extra Light" panose="020B0204020104020204" pitchFamily="34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Congenial Black" panose="02000503040000020004" pitchFamily="2" charset="0"/>
              </a:rPr>
              <a:t>Listen and tick.</a:t>
            </a:r>
            <a:endParaRPr lang="en-US" sz="6000" b="1" dirty="0">
              <a:solidFill>
                <a:srgbClr val="0070C0"/>
              </a:solidFill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7867" y="218909"/>
            <a:ext cx="462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prstClr val="black"/>
                </a:solidFill>
              </a:rPr>
              <a:t>4.Listen and tick.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97" y="163181"/>
            <a:ext cx="1976124" cy="9465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608" y="2263140"/>
            <a:ext cx="5283553" cy="3181768"/>
            <a:chOff x="199381" y="1774372"/>
            <a:chExt cx="4310743" cy="2362200"/>
          </a:xfrm>
        </p:grpSpPr>
        <p:sp>
          <p:nvSpPr>
            <p:cNvPr id="9" name="Rounded Rectangle 5"/>
            <p:cNvSpPr/>
            <p:nvPr/>
          </p:nvSpPr>
          <p:spPr>
            <a:xfrm>
              <a:off x="199381" y="1774372"/>
              <a:ext cx="4310743" cy="2362200"/>
            </a:xfrm>
            <a:prstGeom prst="roundRect">
              <a:avLst/>
            </a:prstGeom>
            <a:solidFill>
              <a:srgbClr val="FFF0C1"/>
            </a:solidFill>
            <a:ln w="25400" cap="flat" cmpd="sng" algn="ctr">
              <a:solidFill>
                <a:srgbClr val="FFF0C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9229" y="1872344"/>
              <a:ext cx="370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600" b="1" kern="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endParaRPr lang="en-US" sz="2600" b="1" kern="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22" y="2168243"/>
              <a:ext cx="1528511" cy="14514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431" y="2118565"/>
              <a:ext cx="1634274" cy="15518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97" y="3681426"/>
              <a:ext cx="420599" cy="4054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896" y="3675777"/>
              <a:ext cx="420934" cy="4053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84073" y="3634987"/>
              <a:ext cx="457200" cy="457200"/>
            </a:xfrm>
            <a:prstGeom prst="rect">
              <a:avLst/>
            </a:prstGeom>
            <a:noFill/>
            <a:ln w="19050" cap="flat" cmpd="sng" algn="ctr">
              <a:solidFill>
                <a:srgbClr val="F172A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66658" y="3634987"/>
              <a:ext cx="457200" cy="457200"/>
            </a:xfrm>
            <a:prstGeom prst="rect">
              <a:avLst/>
            </a:prstGeom>
            <a:noFill/>
            <a:ln w="19050" cap="flat" cmpd="sng" algn="ctr">
              <a:solidFill>
                <a:srgbClr val="F172A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0977" y="2263140"/>
            <a:ext cx="5283553" cy="3181768"/>
            <a:chOff x="4572000" y="1774372"/>
            <a:chExt cx="4310743" cy="2362200"/>
          </a:xfrm>
        </p:grpSpPr>
        <p:sp>
          <p:nvSpPr>
            <p:cNvPr id="23" name="Rounded Rectangle 6"/>
            <p:cNvSpPr/>
            <p:nvPr/>
          </p:nvSpPr>
          <p:spPr>
            <a:xfrm>
              <a:off x="4572000" y="1774372"/>
              <a:ext cx="4310743" cy="2362200"/>
            </a:xfrm>
            <a:prstGeom prst="roundRect">
              <a:avLst/>
            </a:prstGeom>
            <a:solidFill>
              <a:srgbClr val="FFF0C1"/>
            </a:solidFill>
            <a:ln w="25400" cap="flat" cmpd="sng" algn="ctr">
              <a:solidFill>
                <a:srgbClr val="FFF0C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11486" y="1872344"/>
              <a:ext cx="370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600" b="1" kern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  <a:endParaRPr lang="en-US" sz="2600" b="1" kern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28" y="1921262"/>
              <a:ext cx="1643165" cy="174917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122" y="2022972"/>
              <a:ext cx="1557942" cy="165845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781" y="3681426"/>
              <a:ext cx="420599" cy="40544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380" y="3675777"/>
              <a:ext cx="420934" cy="40534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796557" y="3634987"/>
              <a:ext cx="457200" cy="457200"/>
            </a:xfrm>
            <a:prstGeom prst="rect">
              <a:avLst/>
            </a:prstGeom>
            <a:noFill/>
            <a:ln w="19050" cap="flat" cmpd="sng" algn="ctr">
              <a:solidFill>
                <a:srgbClr val="F172A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79142" y="3634987"/>
              <a:ext cx="457200" cy="457200"/>
            </a:xfrm>
            <a:prstGeom prst="rect">
              <a:avLst/>
            </a:prstGeom>
            <a:noFill/>
            <a:ln w="19050" cap="flat" cmpd="sng" algn="ctr">
              <a:solidFill>
                <a:srgbClr val="F172A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0C1"/>
          </a:solidFill>
          <a:ln w="28575">
            <a:solidFill>
              <a:srgbClr val="5B9BD5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Screen Recording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08,000000" end="1980,460327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37661" y="2317840"/>
            <a:ext cx="8516679" cy="2222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1903" y="309586"/>
            <a:ext cx="496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sz="4000" kern="0" dirty="0">
                <a:solidFill>
                  <a:prstClr val="black"/>
                </a:solidFill>
              </a:rPr>
              <a:t>5. Look and write.</a:t>
            </a:r>
            <a:endParaRPr lang="en-US" sz="4000" kern="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3" y="230003"/>
            <a:ext cx="2346774" cy="97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9715">
        <p14:warp dir="in"/>
      </p:transition>
    </mc:Choice>
    <mc:Fallback>
      <p:transition spd="slow" advTm="9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WPS Presentation</Application>
  <PresentationFormat>Widescreen</PresentationFormat>
  <Paragraphs>55</Paragraphs>
  <Slides>11</Slides>
  <Notes>8</Notes>
  <HiddenSlides>0</HiddenSlides>
  <MMClips>25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SimSun</vt:lpstr>
      <vt:lpstr>Wingdings</vt:lpstr>
      <vt:lpstr>Comic Sans MS</vt:lpstr>
      <vt:lpstr>Calibri</vt:lpstr>
      <vt:lpstr>Broadway</vt:lpstr>
      <vt:lpstr>Comic Sans Bold</vt:lpstr>
      <vt:lpstr>Segoe Print</vt:lpstr>
      <vt:lpstr>Congenial Black</vt:lpstr>
      <vt:lpstr>Yu Gothic UI</vt:lpstr>
      <vt:lpstr>Times New Roman</vt:lpstr>
      <vt:lpstr>Abadi Extra Light</vt:lpstr>
      <vt:lpstr>Microsoft YaHei</vt:lpstr>
      <vt:lpstr>Arial Unicode MS</vt:lpstr>
      <vt:lpstr>Calibri Light</vt:lpstr>
      <vt:lpstr>Mali</vt:lpstr>
      <vt:lpstr>Microsoft Sans Serif</vt:lpstr>
      <vt:lpstr>Wingdings 2</vt:lpstr>
      <vt:lpstr>Arial</vt:lpstr>
      <vt:lpstr>Yu Gothic UI Light</vt:lpstr>
      <vt:lpstr>Office Theme</vt:lpstr>
      <vt:lpstr>Theme1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16</cp:revision>
  <dcterms:created xsi:type="dcterms:W3CDTF">2023-12-07T09:23:00Z</dcterms:created>
  <dcterms:modified xsi:type="dcterms:W3CDTF">2026-01-04T04:04:05Z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0B88FAB7BAB34696AFB810641A7756A4_12</vt:lpwstr>
  </property>
  <property fmtid="{D5CDD505-2E9C-101B-9397-08002B2CF9AE}" pid="3" name="KSOProductBuildVer">
    <vt:lpwstr>1033-12.2.0.22222</vt:lpwstr>
  </property>
</Properties>
</file>